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C7F96-BB7C-4530-BBA3-74AAE3FE4D37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F133B-4A9E-4CF0-98D6-AEB514A7C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994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61122-54CF-4131-A6A1-7D1B00A5F4D2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F5506-3693-4541-AB85-29E7B256139F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1DE61-6FA0-44DA-AE39-A5BD4273944F}" type="datetime1">
              <a:rPr lang="en-US" smtClean="0"/>
              <a:t>10/7/2024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8D5DE-4917-4D08-9337-68E168D852AF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7095E-6331-4F3A-998D-A80E6FCA7605}" type="datetime1">
              <a:rPr lang="en-US" smtClean="0"/>
              <a:t>10/7/2024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5" y="7200900"/>
                </a:moveTo>
                <a:lnTo>
                  <a:pt x="0" y="7200900"/>
                </a:lnTo>
                <a:lnTo>
                  <a:pt x="0" y="0"/>
                </a:lnTo>
                <a:lnTo>
                  <a:pt x="9001125" y="0"/>
                </a:lnTo>
                <a:lnTo>
                  <a:pt x="9001125" y="7200900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59506" y="291091"/>
            <a:ext cx="2705100" cy="3666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765" y="1853149"/>
            <a:ext cx="8260715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10579" y="6675281"/>
            <a:ext cx="2075235" cy="4894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CF195-B4E9-47F6-B59D-F5F1D1494CB5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4" y="1622087"/>
            <a:ext cx="1762124" cy="31527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74" y="1723544"/>
            <a:ext cx="2307590" cy="164211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765"/>
              </a:spcBef>
            </a:pPr>
            <a:r>
              <a:rPr sz="3150" u="none" spc="-20" dirty="0"/>
              <a:t>Hii,</a:t>
            </a:r>
            <a:endParaRPr sz="3150" dirty="0"/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3150" u="none" dirty="0" err="1"/>
              <a:t>Iam</a:t>
            </a:r>
            <a:r>
              <a:rPr lang="en-US" sz="3150" u="none" dirty="0"/>
              <a:t> 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49" y="2926058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25" dirty="0">
                <a:latin typeface="Comic Sans MS"/>
                <a:cs typeface="Comic Sans MS"/>
              </a:rPr>
              <a:t>65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6" y="1730318"/>
                </a:moveTo>
                <a:lnTo>
                  <a:pt x="0" y="1730318"/>
                </a:lnTo>
                <a:lnTo>
                  <a:pt x="0" y="376707"/>
                </a:lnTo>
                <a:lnTo>
                  <a:pt x="40017" y="332334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5" y="162999"/>
                </a:lnTo>
                <a:lnTo>
                  <a:pt x="287308" y="139940"/>
                </a:lnTo>
                <a:lnTo>
                  <a:pt x="327074" y="118474"/>
                </a:lnTo>
                <a:lnTo>
                  <a:pt x="367817" y="98644"/>
                </a:lnTo>
                <a:lnTo>
                  <a:pt x="409495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8" y="1052"/>
                </a:lnTo>
                <a:lnTo>
                  <a:pt x="819369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7" y="9338"/>
                </a:lnTo>
                <a:lnTo>
                  <a:pt x="1008396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4"/>
                </a:lnTo>
                <a:lnTo>
                  <a:pt x="1311676" y="118474"/>
                </a:lnTo>
                <a:lnTo>
                  <a:pt x="1351441" y="139940"/>
                </a:lnTo>
                <a:lnTo>
                  <a:pt x="1390185" y="162999"/>
                </a:lnTo>
                <a:lnTo>
                  <a:pt x="1427863" y="187606"/>
                </a:lnTo>
                <a:lnTo>
                  <a:pt x="1464432" y="213718"/>
                </a:lnTo>
                <a:lnTo>
                  <a:pt x="1499847" y="241290"/>
                </a:lnTo>
                <a:lnTo>
                  <a:pt x="1534065" y="270280"/>
                </a:lnTo>
                <a:lnTo>
                  <a:pt x="1567041" y="300642"/>
                </a:lnTo>
                <a:lnTo>
                  <a:pt x="1598733" y="332334"/>
                </a:lnTo>
                <a:lnTo>
                  <a:pt x="1629095" y="365310"/>
                </a:lnTo>
                <a:lnTo>
                  <a:pt x="1658085" y="399528"/>
                </a:lnTo>
                <a:lnTo>
                  <a:pt x="1685657" y="434943"/>
                </a:lnTo>
                <a:lnTo>
                  <a:pt x="1711769" y="471512"/>
                </a:lnTo>
                <a:lnTo>
                  <a:pt x="1736376" y="509190"/>
                </a:lnTo>
                <a:lnTo>
                  <a:pt x="1759435" y="547933"/>
                </a:lnTo>
                <a:lnTo>
                  <a:pt x="1780902" y="587699"/>
                </a:lnTo>
                <a:lnTo>
                  <a:pt x="1800732" y="628442"/>
                </a:lnTo>
                <a:lnTo>
                  <a:pt x="1818881" y="670119"/>
                </a:lnTo>
                <a:lnTo>
                  <a:pt x="1835307" y="712686"/>
                </a:lnTo>
                <a:lnTo>
                  <a:pt x="1849965" y="756100"/>
                </a:lnTo>
                <a:lnTo>
                  <a:pt x="1862810" y="800315"/>
                </a:lnTo>
                <a:lnTo>
                  <a:pt x="1873800" y="845289"/>
                </a:lnTo>
                <a:lnTo>
                  <a:pt x="1882890" y="890977"/>
                </a:lnTo>
                <a:lnTo>
                  <a:pt x="1890037" y="937336"/>
                </a:lnTo>
                <a:lnTo>
                  <a:pt x="1895196" y="984322"/>
                </a:lnTo>
                <a:lnTo>
                  <a:pt x="1898324" y="1031890"/>
                </a:lnTo>
                <a:lnTo>
                  <a:pt x="1899373" y="1079872"/>
                </a:lnTo>
                <a:lnTo>
                  <a:pt x="1898324" y="1128104"/>
                </a:lnTo>
                <a:lnTo>
                  <a:pt x="1895196" y="1175673"/>
                </a:lnTo>
                <a:lnTo>
                  <a:pt x="1890037" y="1222658"/>
                </a:lnTo>
                <a:lnTo>
                  <a:pt x="1882890" y="1269017"/>
                </a:lnTo>
                <a:lnTo>
                  <a:pt x="1873800" y="1314705"/>
                </a:lnTo>
                <a:lnTo>
                  <a:pt x="1862810" y="1359679"/>
                </a:lnTo>
                <a:lnTo>
                  <a:pt x="1849965" y="1403895"/>
                </a:lnTo>
                <a:lnTo>
                  <a:pt x="1835307" y="1447308"/>
                </a:lnTo>
                <a:lnTo>
                  <a:pt x="1818881" y="1489875"/>
                </a:lnTo>
                <a:lnTo>
                  <a:pt x="1800732" y="1531552"/>
                </a:lnTo>
                <a:lnTo>
                  <a:pt x="1780902" y="1572296"/>
                </a:lnTo>
                <a:lnTo>
                  <a:pt x="1759435" y="1612061"/>
                </a:lnTo>
                <a:lnTo>
                  <a:pt x="1736376" y="1650805"/>
                </a:lnTo>
                <a:lnTo>
                  <a:pt x="1711769" y="1688483"/>
                </a:lnTo>
                <a:lnTo>
                  <a:pt x="1685657" y="1725051"/>
                </a:lnTo>
                <a:lnTo>
                  <a:pt x="1681556" y="17303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2" y="5099669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29" y="370901"/>
                </a:moveTo>
                <a:lnTo>
                  <a:pt x="185393" y="370901"/>
                </a:lnTo>
                <a:lnTo>
                  <a:pt x="136163" y="364286"/>
                </a:lnTo>
                <a:lnTo>
                  <a:pt x="91859" y="345592"/>
                </a:lnTo>
                <a:lnTo>
                  <a:pt x="54321" y="316595"/>
                </a:lnTo>
                <a:lnTo>
                  <a:pt x="25317" y="279064"/>
                </a:lnTo>
                <a:lnTo>
                  <a:pt x="6617" y="234766"/>
                </a:lnTo>
                <a:lnTo>
                  <a:pt x="0" y="185538"/>
                </a:lnTo>
                <a:lnTo>
                  <a:pt x="0" y="185402"/>
                </a:lnTo>
                <a:lnTo>
                  <a:pt x="6617" y="136161"/>
                </a:lnTo>
                <a:lnTo>
                  <a:pt x="25317" y="91855"/>
                </a:lnTo>
                <a:lnTo>
                  <a:pt x="54321" y="54319"/>
                </a:lnTo>
                <a:lnTo>
                  <a:pt x="91859" y="25319"/>
                </a:lnTo>
                <a:lnTo>
                  <a:pt x="136163" y="6624"/>
                </a:lnTo>
                <a:lnTo>
                  <a:pt x="185460" y="0"/>
                </a:lnTo>
                <a:lnTo>
                  <a:pt x="234757" y="6624"/>
                </a:lnTo>
                <a:lnTo>
                  <a:pt x="279055" y="25319"/>
                </a:lnTo>
                <a:lnTo>
                  <a:pt x="316586" y="54319"/>
                </a:lnTo>
                <a:lnTo>
                  <a:pt x="345583" y="91855"/>
                </a:lnTo>
                <a:lnTo>
                  <a:pt x="364277" y="136161"/>
                </a:lnTo>
                <a:lnTo>
                  <a:pt x="370892" y="185402"/>
                </a:lnTo>
                <a:lnTo>
                  <a:pt x="370892" y="185538"/>
                </a:lnTo>
                <a:lnTo>
                  <a:pt x="364277" y="234766"/>
                </a:lnTo>
                <a:lnTo>
                  <a:pt x="345583" y="279064"/>
                </a:lnTo>
                <a:lnTo>
                  <a:pt x="316586" y="316595"/>
                </a:lnTo>
                <a:lnTo>
                  <a:pt x="279055" y="345592"/>
                </a:lnTo>
                <a:lnTo>
                  <a:pt x="234757" y="364286"/>
                </a:lnTo>
                <a:lnTo>
                  <a:pt x="185529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18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63" y="1009418"/>
                </a:moveTo>
                <a:lnTo>
                  <a:pt x="672658" y="1007889"/>
                </a:lnTo>
                <a:lnTo>
                  <a:pt x="626136" y="1003358"/>
                </a:lnTo>
                <a:lnTo>
                  <a:pt x="580526" y="995922"/>
                </a:lnTo>
                <a:lnTo>
                  <a:pt x="535924" y="985676"/>
                </a:lnTo>
                <a:lnTo>
                  <a:pt x="492423" y="972714"/>
                </a:lnTo>
                <a:lnTo>
                  <a:pt x="450120" y="957133"/>
                </a:lnTo>
                <a:lnTo>
                  <a:pt x="409109" y="939026"/>
                </a:lnTo>
                <a:lnTo>
                  <a:pt x="369485" y="918489"/>
                </a:lnTo>
                <a:lnTo>
                  <a:pt x="331343" y="895616"/>
                </a:lnTo>
                <a:lnTo>
                  <a:pt x="294777" y="870502"/>
                </a:lnTo>
                <a:lnTo>
                  <a:pt x="259883" y="843242"/>
                </a:lnTo>
                <a:lnTo>
                  <a:pt x="226755" y="813932"/>
                </a:lnTo>
                <a:lnTo>
                  <a:pt x="195488" y="782665"/>
                </a:lnTo>
                <a:lnTo>
                  <a:pt x="166177" y="749537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59"/>
                </a:lnTo>
                <a:lnTo>
                  <a:pt x="0" y="289425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490" y="0"/>
                </a:lnTo>
                <a:lnTo>
                  <a:pt x="1180490" y="842909"/>
                </a:lnTo>
                <a:lnTo>
                  <a:pt x="1180113" y="843242"/>
                </a:lnTo>
                <a:lnTo>
                  <a:pt x="1145219" y="870502"/>
                </a:lnTo>
                <a:lnTo>
                  <a:pt x="1108653" y="895616"/>
                </a:lnTo>
                <a:lnTo>
                  <a:pt x="1070510" y="918489"/>
                </a:lnTo>
                <a:lnTo>
                  <a:pt x="1030886" y="939026"/>
                </a:lnTo>
                <a:lnTo>
                  <a:pt x="989875" y="957133"/>
                </a:lnTo>
                <a:lnTo>
                  <a:pt x="947572" y="972714"/>
                </a:lnTo>
                <a:lnTo>
                  <a:pt x="904072" y="985676"/>
                </a:lnTo>
                <a:lnTo>
                  <a:pt x="859470" y="995922"/>
                </a:lnTo>
                <a:lnTo>
                  <a:pt x="813860" y="1003358"/>
                </a:lnTo>
                <a:lnTo>
                  <a:pt x="767338" y="1007889"/>
                </a:lnTo>
                <a:lnTo>
                  <a:pt x="720063" y="10094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5" y="70579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305" y="972566"/>
                </a:moveTo>
                <a:lnTo>
                  <a:pt x="439457" y="970341"/>
                </a:lnTo>
                <a:lnTo>
                  <a:pt x="393885" y="963798"/>
                </a:lnTo>
                <a:lnTo>
                  <a:pt x="349776" y="953144"/>
                </a:lnTo>
                <a:lnTo>
                  <a:pt x="307333" y="938580"/>
                </a:lnTo>
                <a:lnTo>
                  <a:pt x="266761" y="920312"/>
                </a:lnTo>
                <a:lnTo>
                  <a:pt x="228264" y="898542"/>
                </a:lnTo>
                <a:lnTo>
                  <a:pt x="192045" y="873475"/>
                </a:lnTo>
                <a:lnTo>
                  <a:pt x="158308" y="845315"/>
                </a:lnTo>
                <a:lnTo>
                  <a:pt x="127256" y="814264"/>
                </a:lnTo>
                <a:lnTo>
                  <a:pt x="99095" y="780528"/>
                </a:lnTo>
                <a:lnTo>
                  <a:pt x="74027" y="744309"/>
                </a:lnTo>
                <a:lnTo>
                  <a:pt x="52256" y="705812"/>
                </a:lnTo>
                <a:lnTo>
                  <a:pt x="33987" y="665241"/>
                </a:lnTo>
                <a:lnTo>
                  <a:pt x="19423" y="622798"/>
                </a:lnTo>
                <a:lnTo>
                  <a:pt x="8767" y="578688"/>
                </a:lnTo>
                <a:lnTo>
                  <a:pt x="2224" y="533115"/>
                </a:lnTo>
                <a:lnTo>
                  <a:pt x="0" y="486255"/>
                </a:lnTo>
                <a:lnTo>
                  <a:pt x="2224" y="439451"/>
                </a:lnTo>
                <a:lnTo>
                  <a:pt x="8767" y="393878"/>
                </a:lnTo>
                <a:lnTo>
                  <a:pt x="19423" y="349768"/>
                </a:lnTo>
                <a:lnTo>
                  <a:pt x="33987" y="307326"/>
                </a:lnTo>
                <a:lnTo>
                  <a:pt x="52256" y="266754"/>
                </a:lnTo>
                <a:lnTo>
                  <a:pt x="74027" y="228257"/>
                </a:lnTo>
                <a:lnTo>
                  <a:pt x="99095" y="192039"/>
                </a:lnTo>
                <a:lnTo>
                  <a:pt x="127256" y="158302"/>
                </a:lnTo>
                <a:lnTo>
                  <a:pt x="158308" y="127252"/>
                </a:lnTo>
                <a:lnTo>
                  <a:pt x="192045" y="99091"/>
                </a:lnTo>
                <a:lnTo>
                  <a:pt x="228264" y="74024"/>
                </a:lnTo>
                <a:lnTo>
                  <a:pt x="266761" y="52255"/>
                </a:lnTo>
                <a:lnTo>
                  <a:pt x="307333" y="33986"/>
                </a:lnTo>
                <a:lnTo>
                  <a:pt x="349776" y="19423"/>
                </a:lnTo>
                <a:lnTo>
                  <a:pt x="393885" y="8768"/>
                </a:lnTo>
                <a:lnTo>
                  <a:pt x="439457" y="2226"/>
                </a:lnTo>
                <a:lnTo>
                  <a:pt x="486288" y="0"/>
                </a:lnTo>
                <a:lnTo>
                  <a:pt x="533119" y="2226"/>
                </a:lnTo>
                <a:lnTo>
                  <a:pt x="578691" y="8768"/>
                </a:lnTo>
                <a:lnTo>
                  <a:pt x="622800" y="19423"/>
                </a:lnTo>
                <a:lnTo>
                  <a:pt x="665241" y="33986"/>
                </a:lnTo>
                <a:lnTo>
                  <a:pt x="705813" y="52255"/>
                </a:lnTo>
                <a:lnTo>
                  <a:pt x="744309" y="74024"/>
                </a:lnTo>
                <a:lnTo>
                  <a:pt x="780527" y="99091"/>
                </a:lnTo>
                <a:lnTo>
                  <a:pt x="814263" y="127252"/>
                </a:lnTo>
                <a:lnTo>
                  <a:pt x="845314" y="158302"/>
                </a:lnTo>
                <a:lnTo>
                  <a:pt x="873474" y="192039"/>
                </a:lnTo>
                <a:lnTo>
                  <a:pt x="898541" y="228257"/>
                </a:lnTo>
                <a:lnTo>
                  <a:pt x="920311" y="266754"/>
                </a:lnTo>
                <a:lnTo>
                  <a:pt x="938579" y="307326"/>
                </a:lnTo>
                <a:lnTo>
                  <a:pt x="953143" y="349768"/>
                </a:lnTo>
                <a:lnTo>
                  <a:pt x="963798" y="393878"/>
                </a:lnTo>
                <a:lnTo>
                  <a:pt x="970340" y="439451"/>
                </a:lnTo>
                <a:lnTo>
                  <a:pt x="972563" y="486284"/>
                </a:lnTo>
                <a:lnTo>
                  <a:pt x="970340" y="533115"/>
                </a:lnTo>
                <a:lnTo>
                  <a:pt x="963798" y="578688"/>
                </a:lnTo>
                <a:lnTo>
                  <a:pt x="953143" y="622798"/>
                </a:lnTo>
                <a:lnTo>
                  <a:pt x="938579" y="665241"/>
                </a:lnTo>
                <a:lnTo>
                  <a:pt x="920311" y="705812"/>
                </a:lnTo>
                <a:lnTo>
                  <a:pt x="898541" y="744309"/>
                </a:lnTo>
                <a:lnTo>
                  <a:pt x="873474" y="780528"/>
                </a:lnTo>
                <a:lnTo>
                  <a:pt x="845314" y="814264"/>
                </a:lnTo>
                <a:lnTo>
                  <a:pt x="814263" y="845315"/>
                </a:lnTo>
                <a:lnTo>
                  <a:pt x="780527" y="873475"/>
                </a:lnTo>
                <a:lnTo>
                  <a:pt x="744309" y="898542"/>
                </a:lnTo>
                <a:lnTo>
                  <a:pt x="705813" y="920312"/>
                </a:lnTo>
                <a:lnTo>
                  <a:pt x="665241" y="938580"/>
                </a:lnTo>
                <a:lnTo>
                  <a:pt x="622800" y="953144"/>
                </a:lnTo>
                <a:lnTo>
                  <a:pt x="578691" y="963798"/>
                </a:lnTo>
                <a:lnTo>
                  <a:pt x="533119" y="970341"/>
                </a:lnTo>
                <a:lnTo>
                  <a:pt x="486305" y="9725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4" y="5470580"/>
            <a:ext cx="2921000" cy="1730375"/>
            <a:chOff x="6016264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4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5" y="1730318"/>
                  </a:moveTo>
                  <a:lnTo>
                    <a:pt x="231432" y="1730318"/>
                  </a:lnTo>
                  <a:lnTo>
                    <a:pt x="215812" y="1710752"/>
                  </a:lnTo>
                  <a:lnTo>
                    <a:pt x="189402" y="1674728"/>
                  </a:lnTo>
                  <a:lnTo>
                    <a:pt x="164523" y="1637668"/>
                  </a:lnTo>
                  <a:lnTo>
                    <a:pt x="141218" y="1599612"/>
                  </a:lnTo>
                  <a:lnTo>
                    <a:pt x="119530" y="1560600"/>
                  </a:lnTo>
                  <a:lnTo>
                    <a:pt x="99502" y="1520674"/>
                  </a:lnTo>
                  <a:lnTo>
                    <a:pt x="81178" y="1479872"/>
                  </a:lnTo>
                  <a:lnTo>
                    <a:pt x="64599" y="1438237"/>
                  </a:lnTo>
                  <a:lnTo>
                    <a:pt x="49810" y="1395809"/>
                  </a:lnTo>
                  <a:lnTo>
                    <a:pt x="36853" y="1352627"/>
                  </a:lnTo>
                  <a:lnTo>
                    <a:pt x="25772" y="1308734"/>
                  </a:lnTo>
                  <a:lnTo>
                    <a:pt x="16608" y="1264168"/>
                  </a:lnTo>
                  <a:lnTo>
                    <a:pt x="9407" y="1218971"/>
                  </a:lnTo>
                  <a:lnTo>
                    <a:pt x="4209" y="1173183"/>
                  </a:lnTo>
                  <a:lnTo>
                    <a:pt x="1059" y="1126845"/>
                  </a:lnTo>
                  <a:lnTo>
                    <a:pt x="0" y="1080003"/>
                  </a:lnTo>
                  <a:lnTo>
                    <a:pt x="1059" y="1033149"/>
                  </a:lnTo>
                  <a:lnTo>
                    <a:pt x="4209" y="986811"/>
                  </a:lnTo>
                  <a:lnTo>
                    <a:pt x="9407" y="941024"/>
                  </a:lnTo>
                  <a:lnTo>
                    <a:pt x="16608" y="895827"/>
                  </a:lnTo>
                  <a:lnTo>
                    <a:pt x="25772" y="851261"/>
                  </a:lnTo>
                  <a:lnTo>
                    <a:pt x="36853" y="807367"/>
                  </a:lnTo>
                  <a:lnTo>
                    <a:pt x="49810" y="764186"/>
                  </a:lnTo>
                  <a:lnTo>
                    <a:pt x="64599" y="721757"/>
                  </a:lnTo>
                  <a:lnTo>
                    <a:pt x="81178" y="680122"/>
                  </a:lnTo>
                  <a:lnTo>
                    <a:pt x="99502" y="639321"/>
                  </a:lnTo>
                  <a:lnTo>
                    <a:pt x="119530" y="599394"/>
                  </a:lnTo>
                  <a:lnTo>
                    <a:pt x="141218" y="560382"/>
                  </a:lnTo>
                  <a:lnTo>
                    <a:pt x="164523" y="522326"/>
                  </a:lnTo>
                  <a:lnTo>
                    <a:pt x="189402" y="485266"/>
                  </a:lnTo>
                  <a:lnTo>
                    <a:pt x="215812" y="449243"/>
                  </a:lnTo>
                  <a:lnTo>
                    <a:pt x="243709" y="414296"/>
                  </a:lnTo>
                  <a:lnTo>
                    <a:pt x="273052" y="380467"/>
                  </a:lnTo>
                  <a:lnTo>
                    <a:pt x="303797" y="347797"/>
                  </a:lnTo>
                  <a:lnTo>
                    <a:pt x="335900" y="316325"/>
                  </a:lnTo>
                  <a:lnTo>
                    <a:pt x="369320" y="286092"/>
                  </a:lnTo>
                  <a:lnTo>
                    <a:pt x="404012" y="257139"/>
                  </a:lnTo>
                  <a:lnTo>
                    <a:pt x="439934" y="229506"/>
                  </a:lnTo>
                  <a:lnTo>
                    <a:pt x="477042" y="203234"/>
                  </a:lnTo>
                  <a:lnTo>
                    <a:pt x="515294" y="178363"/>
                  </a:lnTo>
                  <a:lnTo>
                    <a:pt x="554647" y="154934"/>
                  </a:lnTo>
                  <a:lnTo>
                    <a:pt x="595058" y="132987"/>
                  </a:lnTo>
                  <a:lnTo>
                    <a:pt x="636483" y="112563"/>
                  </a:lnTo>
                  <a:lnTo>
                    <a:pt x="678879" y="93703"/>
                  </a:lnTo>
                  <a:lnTo>
                    <a:pt x="722204" y="76446"/>
                  </a:lnTo>
                  <a:lnTo>
                    <a:pt x="766415" y="60834"/>
                  </a:lnTo>
                  <a:lnTo>
                    <a:pt x="811467" y="46907"/>
                  </a:lnTo>
                  <a:lnTo>
                    <a:pt x="857320" y="34705"/>
                  </a:lnTo>
                  <a:lnTo>
                    <a:pt x="903928" y="24269"/>
                  </a:lnTo>
                  <a:lnTo>
                    <a:pt x="951250" y="15640"/>
                  </a:lnTo>
                  <a:lnTo>
                    <a:pt x="999242" y="8858"/>
                  </a:lnTo>
                  <a:lnTo>
                    <a:pt x="1047861" y="3964"/>
                  </a:lnTo>
                  <a:lnTo>
                    <a:pt x="1097065" y="997"/>
                  </a:lnTo>
                  <a:lnTo>
                    <a:pt x="1146803" y="0"/>
                  </a:lnTo>
                  <a:lnTo>
                    <a:pt x="1196556" y="997"/>
                  </a:lnTo>
                  <a:lnTo>
                    <a:pt x="1245762" y="3964"/>
                  </a:lnTo>
                  <a:lnTo>
                    <a:pt x="1294383" y="8858"/>
                  </a:lnTo>
                  <a:lnTo>
                    <a:pt x="1342377" y="15640"/>
                  </a:lnTo>
                  <a:lnTo>
                    <a:pt x="1389701" y="24269"/>
                  </a:lnTo>
                  <a:lnTo>
                    <a:pt x="1436311" y="34705"/>
                  </a:lnTo>
                  <a:lnTo>
                    <a:pt x="1482165" y="46907"/>
                  </a:lnTo>
                  <a:lnTo>
                    <a:pt x="1527220" y="60834"/>
                  </a:lnTo>
                  <a:lnTo>
                    <a:pt x="1571431" y="76446"/>
                  </a:lnTo>
                  <a:lnTo>
                    <a:pt x="1614758" y="93703"/>
                  </a:lnTo>
                  <a:lnTo>
                    <a:pt x="1657156" y="112563"/>
                  </a:lnTo>
                  <a:lnTo>
                    <a:pt x="1698582" y="132987"/>
                  </a:lnTo>
                  <a:lnTo>
                    <a:pt x="1738993" y="154934"/>
                  </a:lnTo>
                  <a:lnTo>
                    <a:pt x="1778347" y="178363"/>
                  </a:lnTo>
                  <a:lnTo>
                    <a:pt x="1816600" y="203234"/>
                  </a:lnTo>
                  <a:lnTo>
                    <a:pt x="1853710" y="229506"/>
                  </a:lnTo>
                  <a:lnTo>
                    <a:pt x="1889632" y="257139"/>
                  </a:lnTo>
                  <a:lnTo>
                    <a:pt x="1924325" y="286092"/>
                  </a:lnTo>
                  <a:lnTo>
                    <a:pt x="1957745" y="316325"/>
                  </a:lnTo>
                  <a:lnTo>
                    <a:pt x="1989849" y="347797"/>
                  </a:lnTo>
                  <a:lnTo>
                    <a:pt x="2020594" y="380467"/>
                  </a:lnTo>
                  <a:lnTo>
                    <a:pt x="2049937" y="414296"/>
                  </a:lnTo>
                  <a:lnTo>
                    <a:pt x="2077836" y="449243"/>
                  </a:lnTo>
                  <a:lnTo>
                    <a:pt x="2104246" y="485266"/>
                  </a:lnTo>
                  <a:lnTo>
                    <a:pt x="2129125" y="522326"/>
                  </a:lnTo>
                  <a:lnTo>
                    <a:pt x="2152430" y="560382"/>
                  </a:lnTo>
                  <a:lnTo>
                    <a:pt x="2174118" y="599394"/>
                  </a:lnTo>
                  <a:lnTo>
                    <a:pt x="2194146" y="639321"/>
                  </a:lnTo>
                  <a:lnTo>
                    <a:pt x="2212471" y="680122"/>
                  </a:lnTo>
                  <a:lnTo>
                    <a:pt x="2229049" y="721757"/>
                  </a:lnTo>
                  <a:lnTo>
                    <a:pt x="2243839" y="764186"/>
                  </a:lnTo>
                  <a:lnTo>
                    <a:pt x="2256796" y="807367"/>
                  </a:lnTo>
                  <a:lnTo>
                    <a:pt x="2267877" y="851261"/>
                  </a:lnTo>
                  <a:lnTo>
                    <a:pt x="2277041" y="895827"/>
                  </a:lnTo>
                  <a:lnTo>
                    <a:pt x="2284243" y="941024"/>
                  </a:lnTo>
                  <a:lnTo>
                    <a:pt x="2289440" y="986811"/>
                  </a:lnTo>
                  <a:lnTo>
                    <a:pt x="2292590" y="1033149"/>
                  </a:lnTo>
                  <a:lnTo>
                    <a:pt x="2293650" y="1079991"/>
                  </a:lnTo>
                  <a:lnTo>
                    <a:pt x="2292590" y="1126845"/>
                  </a:lnTo>
                  <a:lnTo>
                    <a:pt x="2289440" y="1173183"/>
                  </a:lnTo>
                  <a:lnTo>
                    <a:pt x="2284243" y="1218971"/>
                  </a:lnTo>
                  <a:lnTo>
                    <a:pt x="2277041" y="1264168"/>
                  </a:lnTo>
                  <a:lnTo>
                    <a:pt x="2267877" y="1308734"/>
                  </a:lnTo>
                  <a:lnTo>
                    <a:pt x="2256796" y="1352627"/>
                  </a:lnTo>
                  <a:lnTo>
                    <a:pt x="2243839" y="1395809"/>
                  </a:lnTo>
                  <a:lnTo>
                    <a:pt x="2229049" y="1438237"/>
                  </a:lnTo>
                  <a:lnTo>
                    <a:pt x="2212471" y="1479872"/>
                  </a:lnTo>
                  <a:lnTo>
                    <a:pt x="2194146" y="1520674"/>
                  </a:lnTo>
                  <a:lnTo>
                    <a:pt x="2174118" y="1560600"/>
                  </a:lnTo>
                  <a:lnTo>
                    <a:pt x="2152430" y="1599612"/>
                  </a:lnTo>
                  <a:lnTo>
                    <a:pt x="2129125" y="1637668"/>
                  </a:lnTo>
                  <a:lnTo>
                    <a:pt x="2104246" y="1674728"/>
                  </a:lnTo>
                  <a:lnTo>
                    <a:pt x="2077836" y="1710752"/>
                  </a:lnTo>
                  <a:lnTo>
                    <a:pt x="2062215" y="17303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539453"/>
              <a:ext cx="657224" cy="65720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842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1014" y="169971"/>
            <a:ext cx="1954530" cy="1868170"/>
          </a:xfrm>
          <a:custGeom>
            <a:avLst/>
            <a:gdLst/>
            <a:ahLst/>
            <a:cxnLst/>
            <a:rect l="l" t="t" r="r" b="b"/>
            <a:pathLst>
              <a:path w="1954529" h="1868170">
                <a:moveTo>
                  <a:pt x="196502" y="1868069"/>
                </a:moveTo>
                <a:lnTo>
                  <a:pt x="196502" y="1642831"/>
                </a:lnTo>
                <a:lnTo>
                  <a:pt x="176389" y="1632659"/>
                </a:lnTo>
                <a:lnTo>
                  <a:pt x="157073" y="1620697"/>
                </a:lnTo>
                <a:lnTo>
                  <a:pt x="121049" y="1589375"/>
                </a:lnTo>
                <a:lnTo>
                  <a:pt x="88865" y="1544814"/>
                </a:lnTo>
                <a:lnTo>
                  <a:pt x="60959" y="1482963"/>
                </a:lnTo>
                <a:lnTo>
                  <a:pt x="48746" y="1444287"/>
                </a:lnTo>
                <a:lnTo>
                  <a:pt x="37766" y="1399770"/>
                </a:lnTo>
                <a:lnTo>
                  <a:pt x="28073" y="1348903"/>
                </a:lnTo>
                <a:lnTo>
                  <a:pt x="19721" y="1291182"/>
                </a:lnTo>
                <a:lnTo>
                  <a:pt x="12766" y="1226100"/>
                </a:lnTo>
                <a:lnTo>
                  <a:pt x="7262" y="1153149"/>
                </a:lnTo>
                <a:lnTo>
                  <a:pt x="3263" y="1071825"/>
                </a:lnTo>
                <a:lnTo>
                  <a:pt x="823" y="981619"/>
                </a:lnTo>
                <a:lnTo>
                  <a:pt x="0" y="881853"/>
                </a:lnTo>
                <a:lnTo>
                  <a:pt x="937" y="785743"/>
                </a:lnTo>
                <a:lnTo>
                  <a:pt x="3711" y="696436"/>
                </a:lnTo>
                <a:lnTo>
                  <a:pt x="8253" y="613863"/>
                </a:lnTo>
                <a:lnTo>
                  <a:pt x="14496" y="537780"/>
                </a:lnTo>
                <a:lnTo>
                  <a:pt x="22376" y="467942"/>
                </a:lnTo>
                <a:lnTo>
                  <a:pt x="31825" y="404105"/>
                </a:lnTo>
                <a:lnTo>
                  <a:pt x="42777" y="346027"/>
                </a:lnTo>
                <a:lnTo>
                  <a:pt x="55167" y="293463"/>
                </a:lnTo>
                <a:lnTo>
                  <a:pt x="68927" y="246169"/>
                </a:lnTo>
                <a:lnTo>
                  <a:pt x="83992" y="203901"/>
                </a:lnTo>
                <a:lnTo>
                  <a:pt x="100296" y="166416"/>
                </a:lnTo>
                <a:lnTo>
                  <a:pt x="136354" y="104819"/>
                </a:lnTo>
                <a:lnTo>
                  <a:pt x="176571" y="59426"/>
                </a:lnTo>
                <a:lnTo>
                  <a:pt x="220418" y="28287"/>
                </a:lnTo>
                <a:lnTo>
                  <a:pt x="267366" y="9452"/>
                </a:lnTo>
                <a:lnTo>
                  <a:pt x="316883" y="968"/>
                </a:lnTo>
                <a:lnTo>
                  <a:pt x="342440" y="0"/>
                </a:lnTo>
                <a:lnTo>
                  <a:pt x="1595534" y="0"/>
                </a:lnTo>
                <a:lnTo>
                  <a:pt x="1647929" y="3681"/>
                </a:lnTo>
                <a:lnTo>
                  <a:pt x="1697552" y="15864"/>
                </a:lnTo>
                <a:lnTo>
                  <a:pt x="1744005" y="38255"/>
                </a:lnTo>
                <a:lnTo>
                  <a:pt x="1786889" y="72560"/>
                </a:lnTo>
                <a:lnTo>
                  <a:pt x="1825805" y="120485"/>
                </a:lnTo>
                <a:lnTo>
                  <a:pt x="1860356" y="183738"/>
                </a:lnTo>
                <a:lnTo>
                  <a:pt x="1875869" y="221645"/>
                </a:lnTo>
                <a:lnTo>
                  <a:pt x="1890142" y="264024"/>
                </a:lnTo>
                <a:lnTo>
                  <a:pt x="1903123" y="311088"/>
                </a:lnTo>
                <a:lnTo>
                  <a:pt x="1914764" y="363050"/>
                </a:lnTo>
                <a:lnTo>
                  <a:pt x="1925015" y="420123"/>
                </a:lnTo>
                <a:lnTo>
                  <a:pt x="1933825" y="482522"/>
                </a:lnTo>
                <a:lnTo>
                  <a:pt x="1941145" y="550458"/>
                </a:lnTo>
                <a:lnTo>
                  <a:pt x="1946925" y="624146"/>
                </a:lnTo>
                <a:lnTo>
                  <a:pt x="1951116" y="703799"/>
                </a:lnTo>
                <a:lnTo>
                  <a:pt x="1953666" y="789630"/>
                </a:lnTo>
                <a:lnTo>
                  <a:pt x="1954525" y="882045"/>
                </a:lnTo>
                <a:lnTo>
                  <a:pt x="1953495" y="970402"/>
                </a:lnTo>
                <a:lnTo>
                  <a:pt x="1950442" y="1052462"/>
                </a:lnTo>
                <a:lnTo>
                  <a:pt x="1945434" y="1128256"/>
                </a:lnTo>
                <a:lnTo>
                  <a:pt x="1938535" y="1198006"/>
                </a:lnTo>
                <a:lnTo>
                  <a:pt x="1929812" y="1261934"/>
                </a:lnTo>
                <a:lnTo>
                  <a:pt x="1919330" y="1320264"/>
                </a:lnTo>
                <a:lnTo>
                  <a:pt x="1907155" y="1373218"/>
                </a:lnTo>
                <a:lnTo>
                  <a:pt x="1893351" y="1421017"/>
                </a:lnTo>
                <a:lnTo>
                  <a:pt x="1877985" y="1463886"/>
                </a:lnTo>
                <a:lnTo>
                  <a:pt x="1861122" y="1502047"/>
                </a:lnTo>
                <a:lnTo>
                  <a:pt x="1842827" y="1535721"/>
                </a:lnTo>
                <a:lnTo>
                  <a:pt x="1802203" y="1590502"/>
                </a:lnTo>
                <a:lnTo>
                  <a:pt x="1756639" y="1630010"/>
                </a:lnTo>
                <a:lnTo>
                  <a:pt x="1706657" y="1656026"/>
                </a:lnTo>
                <a:lnTo>
                  <a:pt x="1652780" y="1670329"/>
                </a:lnTo>
                <a:lnTo>
                  <a:pt x="1595534" y="1674701"/>
                </a:lnTo>
                <a:lnTo>
                  <a:pt x="429065" y="1674701"/>
                </a:lnTo>
                <a:lnTo>
                  <a:pt x="196502" y="18680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14312" y="221394"/>
            <a:ext cx="168783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32384" algn="ctr">
              <a:lnSpc>
                <a:spcPct val="116100"/>
              </a:lnSpc>
              <a:spcBef>
                <a:spcPts val="100"/>
              </a:spcBef>
            </a:pPr>
            <a:r>
              <a:rPr sz="1400" spc="-75" dirty="0">
                <a:latin typeface="Arial Black"/>
                <a:cs typeface="Arial Black"/>
              </a:rPr>
              <a:t>I’m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very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120" dirty="0">
                <a:latin typeface="Arial Black"/>
                <a:cs typeface="Arial Black"/>
              </a:rPr>
              <a:t>excited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35" dirty="0">
                <a:latin typeface="Arial Black"/>
                <a:cs typeface="Arial Black"/>
              </a:rPr>
              <a:t>to </a:t>
            </a:r>
            <a:r>
              <a:rPr sz="1400" spc="-75" dirty="0">
                <a:latin typeface="Arial Black"/>
                <a:cs typeface="Arial Black"/>
              </a:rPr>
              <a:t>dive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into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this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with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all!</a:t>
            </a:r>
            <a:endParaRPr sz="1400">
              <a:latin typeface="Arial Black"/>
              <a:cs typeface="Arial Black"/>
            </a:endParaRPr>
          </a:p>
          <a:p>
            <a:pPr marL="12700" marR="5080" algn="ctr">
              <a:lnSpc>
                <a:spcPct val="116100"/>
              </a:lnSpc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to </a:t>
            </a:r>
            <a:r>
              <a:rPr sz="1400" spc="-114" dirty="0">
                <a:latin typeface="Arial Black"/>
                <a:cs typeface="Arial Black"/>
              </a:rPr>
              <a:t>enhance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65" dirty="0">
                <a:latin typeface="Arial Black"/>
                <a:cs typeface="Arial Black"/>
              </a:rPr>
              <a:t>your</a:t>
            </a:r>
            <a:r>
              <a:rPr sz="1400" spc="-10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data </a:t>
            </a:r>
            <a:r>
              <a:rPr sz="1400" spc="-95" dirty="0">
                <a:latin typeface="Arial Black"/>
                <a:cs typeface="Arial Black"/>
              </a:rPr>
              <a:t>visualization</a:t>
            </a:r>
            <a:r>
              <a:rPr sz="1400" spc="-25" dirty="0">
                <a:latin typeface="Arial Black"/>
                <a:cs typeface="Arial Black"/>
              </a:rPr>
              <a:t> </a:t>
            </a:r>
            <a:r>
              <a:rPr sz="1400" spc="-105" dirty="0">
                <a:latin typeface="Arial Black"/>
                <a:cs typeface="Arial Black"/>
              </a:rPr>
              <a:t>skills?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4487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8" y="870346"/>
                </a:moveTo>
                <a:lnTo>
                  <a:pt x="439452" y="868120"/>
                </a:lnTo>
                <a:lnTo>
                  <a:pt x="393876" y="861578"/>
                </a:lnTo>
                <a:lnTo>
                  <a:pt x="349763" y="850923"/>
                </a:lnTo>
                <a:lnTo>
                  <a:pt x="307318" y="836360"/>
                </a:lnTo>
                <a:lnTo>
                  <a:pt x="266744" y="818091"/>
                </a:lnTo>
                <a:lnTo>
                  <a:pt x="228245" y="796322"/>
                </a:lnTo>
                <a:lnTo>
                  <a:pt x="192025" y="771255"/>
                </a:lnTo>
                <a:lnTo>
                  <a:pt x="158287" y="743094"/>
                </a:lnTo>
                <a:lnTo>
                  <a:pt x="127236" y="712044"/>
                </a:lnTo>
                <a:lnTo>
                  <a:pt x="99074" y="678308"/>
                </a:lnTo>
                <a:lnTo>
                  <a:pt x="74006" y="642089"/>
                </a:lnTo>
                <a:lnTo>
                  <a:pt x="52236" y="603592"/>
                </a:lnTo>
                <a:lnTo>
                  <a:pt x="33967" y="563020"/>
                </a:lnTo>
                <a:lnTo>
                  <a:pt x="19403" y="520578"/>
                </a:lnTo>
                <a:lnTo>
                  <a:pt x="8748" y="476468"/>
                </a:lnTo>
                <a:lnTo>
                  <a:pt x="2206" y="430895"/>
                </a:lnTo>
                <a:lnTo>
                  <a:pt x="0" y="384475"/>
                </a:lnTo>
                <a:lnTo>
                  <a:pt x="0" y="383650"/>
                </a:lnTo>
                <a:lnTo>
                  <a:pt x="2206" y="337230"/>
                </a:lnTo>
                <a:lnTo>
                  <a:pt x="8748" y="291658"/>
                </a:lnTo>
                <a:lnTo>
                  <a:pt x="19403" y="247548"/>
                </a:lnTo>
                <a:lnTo>
                  <a:pt x="33967" y="205106"/>
                </a:lnTo>
                <a:lnTo>
                  <a:pt x="52236" y="164534"/>
                </a:lnTo>
                <a:lnTo>
                  <a:pt x="74006" y="126037"/>
                </a:lnTo>
                <a:lnTo>
                  <a:pt x="99074" y="89819"/>
                </a:lnTo>
                <a:lnTo>
                  <a:pt x="127236" y="56083"/>
                </a:lnTo>
                <a:lnTo>
                  <a:pt x="158287" y="25032"/>
                </a:lnTo>
                <a:lnTo>
                  <a:pt x="188278" y="0"/>
                </a:lnTo>
                <a:lnTo>
                  <a:pt x="784274" y="0"/>
                </a:lnTo>
                <a:lnTo>
                  <a:pt x="814263" y="25032"/>
                </a:lnTo>
                <a:lnTo>
                  <a:pt x="845314" y="56083"/>
                </a:lnTo>
                <a:lnTo>
                  <a:pt x="873474" y="89819"/>
                </a:lnTo>
                <a:lnTo>
                  <a:pt x="898541" y="126037"/>
                </a:lnTo>
                <a:lnTo>
                  <a:pt x="920311" y="164534"/>
                </a:lnTo>
                <a:lnTo>
                  <a:pt x="938579" y="205106"/>
                </a:lnTo>
                <a:lnTo>
                  <a:pt x="953143" y="247548"/>
                </a:lnTo>
                <a:lnTo>
                  <a:pt x="963798" y="291658"/>
                </a:lnTo>
                <a:lnTo>
                  <a:pt x="970340" y="337230"/>
                </a:lnTo>
                <a:lnTo>
                  <a:pt x="972547" y="383650"/>
                </a:lnTo>
                <a:lnTo>
                  <a:pt x="972547" y="384475"/>
                </a:lnTo>
                <a:lnTo>
                  <a:pt x="970340" y="430895"/>
                </a:lnTo>
                <a:lnTo>
                  <a:pt x="963798" y="476468"/>
                </a:lnTo>
                <a:lnTo>
                  <a:pt x="953143" y="520578"/>
                </a:lnTo>
                <a:lnTo>
                  <a:pt x="938579" y="563020"/>
                </a:lnTo>
                <a:lnTo>
                  <a:pt x="920311" y="603592"/>
                </a:lnTo>
                <a:lnTo>
                  <a:pt x="898541" y="642089"/>
                </a:lnTo>
                <a:lnTo>
                  <a:pt x="873474" y="678308"/>
                </a:lnTo>
                <a:lnTo>
                  <a:pt x="845314" y="712044"/>
                </a:lnTo>
                <a:lnTo>
                  <a:pt x="814263" y="743094"/>
                </a:lnTo>
                <a:lnTo>
                  <a:pt x="780527" y="771255"/>
                </a:lnTo>
                <a:lnTo>
                  <a:pt x="744309" y="796322"/>
                </a:lnTo>
                <a:lnTo>
                  <a:pt x="705813" y="818091"/>
                </a:lnTo>
                <a:lnTo>
                  <a:pt x="665242" y="836360"/>
                </a:lnTo>
                <a:lnTo>
                  <a:pt x="622800" y="850923"/>
                </a:lnTo>
                <a:lnTo>
                  <a:pt x="578691" y="861578"/>
                </a:lnTo>
                <a:lnTo>
                  <a:pt x="533119" y="868120"/>
                </a:lnTo>
                <a:lnTo>
                  <a:pt x="486288" y="8703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276214"/>
            <a:ext cx="2671445" cy="1924685"/>
          </a:xfrm>
          <a:custGeom>
            <a:avLst/>
            <a:gdLst/>
            <a:ahLst/>
            <a:cxnLst/>
            <a:rect l="l" t="t" r="r" b="b"/>
            <a:pathLst>
              <a:path w="2671445" h="1924684">
                <a:moveTo>
                  <a:pt x="1231150" y="1787372"/>
                </a:moveTo>
                <a:lnTo>
                  <a:pt x="1230096" y="1739265"/>
                </a:lnTo>
                <a:lnTo>
                  <a:pt x="1226972" y="1691703"/>
                </a:lnTo>
                <a:lnTo>
                  <a:pt x="1221816" y="1644713"/>
                </a:lnTo>
                <a:lnTo>
                  <a:pt x="1214666" y="1598345"/>
                </a:lnTo>
                <a:lnTo>
                  <a:pt x="1205572" y="1552663"/>
                </a:lnTo>
                <a:lnTo>
                  <a:pt x="1194587" y="1507680"/>
                </a:lnTo>
                <a:lnTo>
                  <a:pt x="1181747" y="1463471"/>
                </a:lnTo>
                <a:lnTo>
                  <a:pt x="1167079" y="1420050"/>
                </a:lnTo>
                <a:lnTo>
                  <a:pt x="1150658" y="1377480"/>
                </a:lnTo>
                <a:lnTo>
                  <a:pt x="1132509" y="1335798"/>
                </a:lnTo>
                <a:lnTo>
                  <a:pt x="1112685" y="1295057"/>
                </a:lnTo>
                <a:lnTo>
                  <a:pt x="1091209" y="1255293"/>
                </a:lnTo>
                <a:lnTo>
                  <a:pt x="1068158" y="1216545"/>
                </a:lnTo>
                <a:lnTo>
                  <a:pt x="1043546" y="1178864"/>
                </a:lnTo>
                <a:lnTo>
                  <a:pt x="1017435" y="1142301"/>
                </a:lnTo>
                <a:lnTo>
                  <a:pt x="989863" y="1106881"/>
                </a:lnTo>
                <a:lnTo>
                  <a:pt x="960869" y="1072667"/>
                </a:lnTo>
                <a:lnTo>
                  <a:pt x="930516" y="1039685"/>
                </a:lnTo>
                <a:lnTo>
                  <a:pt x="898817" y="1007999"/>
                </a:lnTo>
                <a:lnTo>
                  <a:pt x="865847" y="977633"/>
                </a:lnTo>
                <a:lnTo>
                  <a:pt x="831621" y="948639"/>
                </a:lnTo>
                <a:lnTo>
                  <a:pt x="796213" y="921067"/>
                </a:lnTo>
                <a:lnTo>
                  <a:pt x="759637" y="894956"/>
                </a:lnTo>
                <a:lnTo>
                  <a:pt x="721969" y="870356"/>
                </a:lnTo>
                <a:lnTo>
                  <a:pt x="683221" y="847293"/>
                </a:lnTo>
                <a:lnTo>
                  <a:pt x="643458" y="825830"/>
                </a:lnTo>
                <a:lnTo>
                  <a:pt x="602716" y="805992"/>
                </a:lnTo>
                <a:lnTo>
                  <a:pt x="561035" y="787844"/>
                </a:lnTo>
                <a:lnTo>
                  <a:pt x="518464" y="771423"/>
                </a:lnTo>
                <a:lnTo>
                  <a:pt x="475056" y="756767"/>
                </a:lnTo>
                <a:lnTo>
                  <a:pt x="430834" y="743915"/>
                </a:lnTo>
                <a:lnTo>
                  <a:pt x="385864" y="732929"/>
                </a:lnTo>
                <a:lnTo>
                  <a:pt x="340182" y="723836"/>
                </a:lnTo>
                <a:lnTo>
                  <a:pt x="293814" y="716686"/>
                </a:lnTo>
                <a:lnTo>
                  <a:pt x="246837" y="711530"/>
                </a:lnTo>
                <a:lnTo>
                  <a:pt x="199263" y="708406"/>
                </a:lnTo>
                <a:lnTo>
                  <a:pt x="151155" y="707351"/>
                </a:lnTo>
                <a:lnTo>
                  <a:pt x="103047" y="708406"/>
                </a:lnTo>
                <a:lnTo>
                  <a:pt x="55473" y="711530"/>
                </a:lnTo>
                <a:lnTo>
                  <a:pt x="8496" y="716686"/>
                </a:lnTo>
                <a:lnTo>
                  <a:pt x="0" y="717994"/>
                </a:lnTo>
                <a:lnTo>
                  <a:pt x="0" y="1924685"/>
                </a:lnTo>
                <a:lnTo>
                  <a:pt x="1222400" y="1924685"/>
                </a:lnTo>
                <a:lnTo>
                  <a:pt x="1226972" y="1883054"/>
                </a:lnTo>
                <a:lnTo>
                  <a:pt x="1230096" y="1835480"/>
                </a:lnTo>
                <a:lnTo>
                  <a:pt x="1231150" y="1787372"/>
                </a:lnTo>
                <a:close/>
              </a:path>
              <a:path w="2671445" h="1924684">
                <a:moveTo>
                  <a:pt x="2671153" y="720001"/>
                </a:moveTo>
                <a:lnTo>
                  <a:pt x="2669629" y="672655"/>
                </a:lnTo>
                <a:lnTo>
                  <a:pt x="2665095" y="626135"/>
                </a:lnTo>
                <a:lnTo>
                  <a:pt x="2657652" y="580529"/>
                </a:lnTo>
                <a:lnTo>
                  <a:pt x="2647404" y="535927"/>
                </a:lnTo>
                <a:lnTo>
                  <a:pt x="2634450" y="492429"/>
                </a:lnTo>
                <a:lnTo>
                  <a:pt x="2618867" y="450126"/>
                </a:lnTo>
                <a:lnTo>
                  <a:pt x="2600756" y="409105"/>
                </a:lnTo>
                <a:lnTo>
                  <a:pt x="2580221" y="369481"/>
                </a:lnTo>
                <a:lnTo>
                  <a:pt x="2557348" y="331343"/>
                </a:lnTo>
                <a:lnTo>
                  <a:pt x="2532240" y="294779"/>
                </a:lnTo>
                <a:lnTo>
                  <a:pt x="2504973" y="259880"/>
                </a:lnTo>
                <a:lnTo>
                  <a:pt x="2475661" y="226758"/>
                </a:lnTo>
                <a:lnTo>
                  <a:pt x="2444394" y="195491"/>
                </a:lnTo>
                <a:lnTo>
                  <a:pt x="2411272" y="166179"/>
                </a:lnTo>
                <a:lnTo>
                  <a:pt x="2376373" y="138925"/>
                </a:lnTo>
                <a:lnTo>
                  <a:pt x="2339810" y="113804"/>
                </a:lnTo>
                <a:lnTo>
                  <a:pt x="2301671" y="90932"/>
                </a:lnTo>
                <a:lnTo>
                  <a:pt x="2262047" y="70396"/>
                </a:lnTo>
                <a:lnTo>
                  <a:pt x="2221039" y="52285"/>
                </a:lnTo>
                <a:lnTo>
                  <a:pt x="2178735" y="36703"/>
                </a:lnTo>
                <a:lnTo>
                  <a:pt x="2135225" y="23749"/>
                </a:lnTo>
                <a:lnTo>
                  <a:pt x="2090623" y="13500"/>
                </a:lnTo>
                <a:lnTo>
                  <a:pt x="2045017" y="6057"/>
                </a:lnTo>
                <a:lnTo>
                  <a:pt x="1998497" y="1536"/>
                </a:lnTo>
                <a:lnTo>
                  <a:pt x="1951151" y="0"/>
                </a:lnTo>
                <a:lnTo>
                  <a:pt x="1903818" y="1536"/>
                </a:lnTo>
                <a:lnTo>
                  <a:pt x="1857298" y="6057"/>
                </a:lnTo>
                <a:lnTo>
                  <a:pt x="1811680" y="13500"/>
                </a:lnTo>
                <a:lnTo>
                  <a:pt x="1767078" y="23749"/>
                </a:lnTo>
                <a:lnTo>
                  <a:pt x="1723580" y="36703"/>
                </a:lnTo>
                <a:lnTo>
                  <a:pt x="1681276" y="52285"/>
                </a:lnTo>
                <a:lnTo>
                  <a:pt x="1640268" y="70396"/>
                </a:lnTo>
                <a:lnTo>
                  <a:pt x="1600644" y="90932"/>
                </a:lnTo>
                <a:lnTo>
                  <a:pt x="1562493" y="113804"/>
                </a:lnTo>
                <a:lnTo>
                  <a:pt x="1525930" y="138925"/>
                </a:lnTo>
                <a:lnTo>
                  <a:pt x="1491043" y="166179"/>
                </a:lnTo>
                <a:lnTo>
                  <a:pt x="1457909" y="195491"/>
                </a:lnTo>
                <a:lnTo>
                  <a:pt x="1426641" y="226758"/>
                </a:lnTo>
                <a:lnTo>
                  <a:pt x="1397330" y="259880"/>
                </a:lnTo>
                <a:lnTo>
                  <a:pt x="1370076" y="294779"/>
                </a:lnTo>
                <a:lnTo>
                  <a:pt x="1344955" y="331343"/>
                </a:lnTo>
                <a:lnTo>
                  <a:pt x="1322082" y="369481"/>
                </a:lnTo>
                <a:lnTo>
                  <a:pt x="1301546" y="409105"/>
                </a:lnTo>
                <a:lnTo>
                  <a:pt x="1283436" y="450126"/>
                </a:lnTo>
                <a:lnTo>
                  <a:pt x="1267866" y="492429"/>
                </a:lnTo>
                <a:lnTo>
                  <a:pt x="1254899" y="535927"/>
                </a:lnTo>
                <a:lnTo>
                  <a:pt x="1244650" y="580529"/>
                </a:lnTo>
                <a:lnTo>
                  <a:pt x="1237221" y="626135"/>
                </a:lnTo>
                <a:lnTo>
                  <a:pt x="1232687" y="672655"/>
                </a:lnTo>
                <a:lnTo>
                  <a:pt x="1231150" y="719937"/>
                </a:lnTo>
                <a:lnTo>
                  <a:pt x="1232687" y="767334"/>
                </a:lnTo>
                <a:lnTo>
                  <a:pt x="1237221" y="813866"/>
                </a:lnTo>
                <a:lnTo>
                  <a:pt x="1244650" y="859472"/>
                </a:lnTo>
                <a:lnTo>
                  <a:pt x="1254899" y="904074"/>
                </a:lnTo>
                <a:lnTo>
                  <a:pt x="1267866" y="947572"/>
                </a:lnTo>
                <a:lnTo>
                  <a:pt x="1283436" y="989876"/>
                </a:lnTo>
                <a:lnTo>
                  <a:pt x="1301546" y="1030884"/>
                </a:lnTo>
                <a:lnTo>
                  <a:pt x="1322082" y="1070508"/>
                </a:lnTo>
                <a:lnTo>
                  <a:pt x="1344955" y="1108659"/>
                </a:lnTo>
                <a:lnTo>
                  <a:pt x="1370076" y="1145222"/>
                </a:lnTo>
                <a:lnTo>
                  <a:pt x="1397330" y="1180109"/>
                </a:lnTo>
                <a:lnTo>
                  <a:pt x="1426641" y="1213243"/>
                </a:lnTo>
                <a:lnTo>
                  <a:pt x="1457909" y="1244511"/>
                </a:lnTo>
                <a:lnTo>
                  <a:pt x="1491043" y="1273822"/>
                </a:lnTo>
                <a:lnTo>
                  <a:pt x="1525930" y="1301076"/>
                </a:lnTo>
                <a:lnTo>
                  <a:pt x="1562493" y="1326197"/>
                </a:lnTo>
                <a:lnTo>
                  <a:pt x="1600644" y="1349070"/>
                </a:lnTo>
                <a:lnTo>
                  <a:pt x="1640268" y="1369606"/>
                </a:lnTo>
                <a:lnTo>
                  <a:pt x="1681276" y="1387716"/>
                </a:lnTo>
                <a:lnTo>
                  <a:pt x="1723580" y="1403286"/>
                </a:lnTo>
                <a:lnTo>
                  <a:pt x="1767078" y="1416253"/>
                </a:lnTo>
                <a:lnTo>
                  <a:pt x="1811680" y="1426502"/>
                </a:lnTo>
                <a:lnTo>
                  <a:pt x="1857298" y="1433931"/>
                </a:lnTo>
                <a:lnTo>
                  <a:pt x="1903818" y="1438465"/>
                </a:lnTo>
                <a:lnTo>
                  <a:pt x="1951151" y="1440002"/>
                </a:lnTo>
                <a:lnTo>
                  <a:pt x="1998497" y="1438465"/>
                </a:lnTo>
                <a:lnTo>
                  <a:pt x="2045017" y="1433931"/>
                </a:lnTo>
                <a:lnTo>
                  <a:pt x="2090623" y="1426502"/>
                </a:lnTo>
                <a:lnTo>
                  <a:pt x="2135225" y="1416253"/>
                </a:lnTo>
                <a:lnTo>
                  <a:pt x="2178735" y="1403286"/>
                </a:lnTo>
                <a:lnTo>
                  <a:pt x="2221039" y="1387716"/>
                </a:lnTo>
                <a:lnTo>
                  <a:pt x="2262047" y="1369606"/>
                </a:lnTo>
                <a:lnTo>
                  <a:pt x="2301671" y="1349070"/>
                </a:lnTo>
                <a:lnTo>
                  <a:pt x="2339810" y="1326197"/>
                </a:lnTo>
                <a:lnTo>
                  <a:pt x="2376373" y="1301076"/>
                </a:lnTo>
                <a:lnTo>
                  <a:pt x="2411272" y="1273822"/>
                </a:lnTo>
                <a:lnTo>
                  <a:pt x="2444394" y="1244511"/>
                </a:lnTo>
                <a:lnTo>
                  <a:pt x="2475661" y="1213243"/>
                </a:lnTo>
                <a:lnTo>
                  <a:pt x="2504973" y="1180109"/>
                </a:lnTo>
                <a:lnTo>
                  <a:pt x="2532240" y="1145222"/>
                </a:lnTo>
                <a:lnTo>
                  <a:pt x="2557348" y="1108659"/>
                </a:lnTo>
                <a:lnTo>
                  <a:pt x="2580221" y="1070508"/>
                </a:lnTo>
                <a:lnTo>
                  <a:pt x="2600756" y="1030884"/>
                </a:lnTo>
                <a:lnTo>
                  <a:pt x="2618867" y="989876"/>
                </a:lnTo>
                <a:lnTo>
                  <a:pt x="2634450" y="947572"/>
                </a:lnTo>
                <a:lnTo>
                  <a:pt x="2647404" y="904074"/>
                </a:lnTo>
                <a:lnTo>
                  <a:pt x="2657652" y="859472"/>
                </a:lnTo>
                <a:lnTo>
                  <a:pt x="2665095" y="813866"/>
                </a:lnTo>
                <a:lnTo>
                  <a:pt x="2669629" y="767334"/>
                </a:lnTo>
                <a:lnTo>
                  <a:pt x="2671153" y="7200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2144" y="592363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08" y="370901"/>
                </a:moveTo>
                <a:lnTo>
                  <a:pt x="185372" y="370901"/>
                </a:lnTo>
                <a:lnTo>
                  <a:pt x="136139" y="364286"/>
                </a:lnTo>
                <a:lnTo>
                  <a:pt x="91839" y="345592"/>
                </a:lnTo>
                <a:lnTo>
                  <a:pt x="54305" y="316595"/>
                </a:lnTo>
                <a:lnTo>
                  <a:pt x="25307" y="279064"/>
                </a:lnTo>
                <a:lnTo>
                  <a:pt x="6612" y="234766"/>
                </a:lnTo>
                <a:lnTo>
                  <a:pt x="0" y="185561"/>
                </a:lnTo>
                <a:lnTo>
                  <a:pt x="0" y="185379"/>
                </a:lnTo>
                <a:lnTo>
                  <a:pt x="6612" y="136161"/>
                </a:lnTo>
                <a:lnTo>
                  <a:pt x="25307" y="91855"/>
                </a:lnTo>
                <a:lnTo>
                  <a:pt x="54305" y="54319"/>
                </a:lnTo>
                <a:lnTo>
                  <a:pt x="91839" y="25319"/>
                </a:lnTo>
                <a:lnTo>
                  <a:pt x="136139" y="6624"/>
                </a:lnTo>
                <a:lnTo>
                  <a:pt x="185439" y="0"/>
                </a:lnTo>
                <a:lnTo>
                  <a:pt x="234745" y="6624"/>
                </a:lnTo>
                <a:lnTo>
                  <a:pt x="279049" y="25319"/>
                </a:lnTo>
                <a:lnTo>
                  <a:pt x="316583" y="54319"/>
                </a:lnTo>
                <a:lnTo>
                  <a:pt x="345582" y="91855"/>
                </a:lnTo>
                <a:lnTo>
                  <a:pt x="364277" y="136161"/>
                </a:lnTo>
                <a:lnTo>
                  <a:pt x="370889" y="185379"/>
                </a:lnTo>
                <a:lnTo>
                  <a:pt x="370889" y="185561"/>
                </a:lnTo>
                <a:lnTo>
                  <a:pt x="364277" y="234766"/>
                </a:lnTo>
                <a:lnTo>
                  <a:pt x="345582" y="279064"/>
                </a:lnTo>
                <a:lnTo>
                  <a:pt x="316583" y="316595"/>
                </a:lnTo>
                <a:lnTo>
                  <a:pt x="279049" y="345592"/>
                </a:lnTo>
                <a:lnTo>
                  <a:pt x="234745" y="364286"/>
                </a:lnTo>
                <a:lnTo>
                  <a:pt x="185508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050" y="0"/>
            <a:ext cx="1438275" cy="692785"/>
          </a:xfrm>
          <a:custGeom>
            <a:avLst/>
            <a:gdLst/>
            <a:ahLst/>
            <a:cxnLst/>
            <a:rect l="l" t="t" r="r" b="b"/>
            <a:pathLst>
              <a:path w="1438275" h="692785">
                <a:moveTo>
                  <a:pt x="719175" y="692518"/>
                </a:moveTo>
                <a:lnTo>
                  <a:pt x="671770" y="690989"/>
                </a:lnTo>
                <a:lnTo>
                  <a:pt x="625247" y="686457"/>
                </a:lnTo>
                <a:lnTo>
                  <a:pt x="579637" y="679021"/>
                </a:lnTo>
                <a:lnTo>
                  <a:pt x="535035" y="668775"/>
                </a:lnTo>
                <a:lnTo>
                  <a:pt x="491534" y="655814"/>
                </a:lnTo>
                <a:lnTo>
                  <a:pt x="449231" y="640232"/>
                </a:lnTo>
                <a:lnTo>
                  <a:pt x="408220" y="622125"/>
                </a:lnTo>
                <a:lnTo>
                  <a:pt x="368596" y="601588"/>
                </a:lnTo>
                <a:lnTo>
                  <a:pt x="330453" y="578715"/>
                </a:lnTo>
                <a:lnTo>
                  <a:pt x="293887" y="553601"/>
                </a:lnTo>
                <a:lnTo>
                  <a:pt x="258993" y="526342"/>
                </a:lnTo>
                <a:lnTo>
                  <a:pt x="225865" y="497031"/>
                </a:lnTo>
                <a:lnTo>
                  <a:pt x="194599" y="465764"/>
                </a:lnTo>
                <a:lnTo>
                  <a:pt x="165288" y="432636"/>
                </a:lnTo>
                <a:lnTo>
                  <a:pt x="138029" y="397742"/>
                </a:lnTo>
                <a:lnTo>
                  <a:pt x="112915" y="361176"/>
                </a:lnTo>
                <a:lnTo>
                  <a:pt x="90042" y="323033"/>
                </a:lnTo>
                <a:lnTo>
                  <a:pt x="69505" y="283409"/>
                </a:lnTo>
                <a:lnTo>
                  <a:pt x="51398" y="242398"/>
                </a:lnTo>
                <a:lnTo>
                  <a:pt x="35817" y="200095"/>
                </a:lnTo>
                <a:lnTo>
                  <a:pt x="22855" y="156595"/>
                </a:lnTo>
                <a:lnTo>
                  <a:pt x="12609" y="111992"/>
                </a:lnTo>
                <a:lnTo>
                  <a:pt x="5173" y="66382"/>
                </a:lnTo>
                <a:lnTo>
                  <a:pt x="642" y="19860"/>
                </a:lnTo>
                <a:lnTo>
                  <a:pt x="0" y="0"/>
                </a:lnTo>
                <a:lnTo>
                  <a:pt x="1438222" y="0"/>
                </a:lnTo>
                <a:lnTo>
                  <a:pt x="1433049" y="66382"/>
                </a:lnTo>
                <a:lnTo>
                  <a:pt x="1425613" y="111992"/>
                </a:lnTo>
                <a:lnTo>
                  <a:pt x="1415367" y="156595"/>
                </a:lnTo>
                <a:lnTo>
                  <a:pt x="1402405" y="200095"/>
                </a:lnTo>
                <a:lnTo>
                  <a:pt x="1386824" y="242398"/>
                </a:lnTo>
                <a:lnTo>
                  <a:pt x="1368717" y="283409"/>
                </a:lnTo>
                <a:lnTo>
                  <a:pt x="1348180" y="323033"/>
                </a:lnTo>
                <a:lnTo>
                  <a:pt x="1325307" y="361176"/>
                </a:lnTo>
                <a:lnTo>
                  <a:pt x="1300193" y="397742"/>
                </a:lnTo>
                <a:lnTo>
                  <a:pt x="1272933" y="432636"/>
                </a:lnTo>
                <a:lnTo>
                  <a:pt x="1243622" y="465764"/>
                </a:lnTo>
                <a:lnTo>
                  <a:pt x="1212356" y="497031"/>
                </a:lnTo>
                <a:lnTo>
                  <a:pt x="1179228" y="526342"/>
                </a:lnTo>
                <a:lnTo>
                  <a:pt x="1144333" y="553601"/>
                </a:lnTo>
                <a:lnTo>
                  <a:pt x="1107767" y="578715"/>
                </a:lnTo>
                <a:lnTo>
                  <a:pt x="1069625" y="601588"/>
                </a:lnTo>
                <a:lnTo>
                  <a:pt x="1030000" y="622125"/>
                </a:lnTo>
                <a:lnTo>
                  <a:pt x="988989" y="640232"/>
                </a:lnTo>
                <a:lnTo>
                  <a:pt x="946686" y="655814"/>
                </a:lnTo>
                <a:lnTo>
                  <a:pt x="903185" y="668775"/>
                </a:lnTo>
                <a:lnTo>
                  <a:pt x="858583" y="679021"/>
                </a:lnTo>
                <a:lnTo>
                  <a:pt x="812973" y="686457"/>
                </a:lnTo>
                <a:lnTo>
                  <a:pt x="766450" y="690989"/>
                </a:lnTo>
                <a:lnTo>
                  <a:pt x="719175" y="692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81382" y="1547929"/>
            <a:ext cx="535940" cy="486409"/>
          </a:xfrm>
          <a:custGeom>
            <a:avLst/>
            <a:gdLst/>
            <a:ahLst/>
            <a:cxnLst/>
            <a:rect l="l" t="t" r="r" b="b"/>
            <a:pathLst>
              <a:path w="535939" h="486410">
                <a:moveTo>
                  <a:pt x="267791" y="486283"/>
                </a:moveTo>
                <a:lnTo>
                  <a:pt x="219629" y="482366"/>
                </a:lnTo>
                <a:lnTo>
                  <a:pt x="174308" y="471072"/>
                </a:lnTo>
                <a:lnTo>
                  <a:pt x="132574" y="453087"/>
                </a:lnTo>
                <a:lnTo>
                  <a:pt x="95185" y="429099"/>
                </a:lnTo>
                <a:lnTo>
                  <a:pt x="62898" y="399794"/>
                </a:lnTo>
                <a:lnTo>
                  <a:pt x="36468" y="365859"/>
                </a:lnTo>
                <a:lnTo>
                  <a:pt x="16654" y="327981"/>
                </a:lnTo>
                <a:lnTo>
                  <a:pt x="4210" y="286846"/>
                </a:lnTo>
                <a:lnTo>
                  <a:pt x="0" y="244214"/>
                </a:lnTo>
                <a:lnTo>
                  <a:pt x="0" y="242069"/>
                </a:lnTo>
                <a:lnTo>
                  <a:pt x="4210" y="199436"/>
                </a:lnTo>
                <a:lnTo>
                  <a:pt x="16654" y="158300"/>
                </a:lnTo>
                <a:lnTo>
                  <a:pt x="36468" y="120422"/>
                </a:lnTo>
                <a:lnTo>
                  <a:pt x="62898" y="86487"/>
                </a:lnTo>
                <a:lnTo>
                  <a:pt x="95185" y="57183"/>
                </a:lnTo>
                <a:lnTo>
                  <a:pt x="132574" y="33195"/>
                </a:lnTo>
                <a:lnTo>
                  <a:pt x="174308" y="15211"/>
                </a:lnTo>
                <a:lnTo>
                  <a:pt x="219629" y="3917"/>
                </a:lnTo>
                <a:lnTo>
                  <a:pt x="267782" y="0"/>
                </a:lnTo>
                <a:lnTo>
                  <a:pt x="315935" y="3917"/>
                </a:lnTo>
                <a:lnTo>
                  <a:pt x="361257" y="15211"/>
                </a:lnTo>
                <a:lnTo>
                  <a:pt x="402990" y="33195"/>
                </a:lnTo>
                <a:lnTo>
                  <a:pt x="440379" y="57183"/>
                </a:lnTo>
                <a:lnTo>
                  <a:pt x="472667" y="86487"/>
                </a:lnTo>
                <a:lnTo>
                  <a:pt x="499096" y="120422"/>
                </a:lnTo>
                <a:lnTo>
                  <a:pt x="518911" y="158300"/>
                </a:lnTo>
                <a:lnTo>
                  <a:pt x="531355" y="199436"/>
                </a:lnTo>
                <a:lnTo>
                  <a:pt x="535565" y="242069"/>
                </a:lnTo>
                <a:lnTo>
                  <a:pt x="535565" y="244214"/>
                </a:lnTo>
                <a:lnTo>
                  <a:pt x="531355" y="286846"/>
                </a:lnTo>
                <a:lnTo>
                  <a:pt x="518911" y="327981"/>
                </a:lnTo>
                <a:lnTo>
                  <a:pt x="499096" y="365859"/>
                </a:lnTo>
                <a:lnTo>
                  <a:pt x="472667" y="399794"/>
                </a:lnTo>
                <a:lnTo>
                  <a:pt x="440379" y="429099"/>
                </a:lnTo>
                <a:lnTo>
                  <a:pt x="402990" y="453087"/>
                </a:lnTo>
                <a:lnTo>
                  <a:pt x="361257" y="471072"/>
                </a:lnTo>
                <a:lnTo>
                  <a:pt x="315935" y="482366"/>
                </a:lnTo>
                <a:lnTo>
                  <a:pt x="267791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4" y="5983559"/>
            <a:ext cx="2921000" cy="1217930"/>
            <a:chOff x="6016264" y="5983559"/>
            <a:chExt cx="2921000" cy="1217930"/>
          </a:xfrm>
        </p:grpSpPr>
        <p:sp>
          <p:nvSpPr>
            <p:cNvPr id="10" name="object 10"/>
            <p:cNvSpPr/>
            <p:nvPr/>
          </p:nvSpPr>
          <p:spPr>
            <a:xfrm>
              <a:off x="6016256" y="5983566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37" y="734834"/>
                  </a:moveTo>
                  <a:lnTo>
                    <a:pt x="2281212" y="671741"/>
                  </a:lnTo>
                  <a:lnTo>
                    <a:pt x="2271725" y="634034"/>
                  </a:lnTo>
                  <a:lnTo>
                    <a:pt x="2259660" y="596963"/>
                  </a:lnTo>
                  <a:lnTo>
                    <a:pt x="2245093" y="560565"/>
                  </a:lnTo>
                  <a:lnTo>
                    <a:pt x="2228100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24" y="169887"/>
                  </a:lnTo>
                  <a:lnTo>
                    <a:pt x="1815465" y="147764"/>
                  </a:lnTo>
                  <a:lnTo>
                    <a:pt x="1771269" y="126987"/>
                  </a:lnTo>
                  <a:lnTo>
                    <a:pt x="1725637" y="107607"/>
                  </a:lnTo>
                  <a:lnTo>
                    <a:pt x="1678622" y="89687"/>
                  </a:lnTo>
                  <a:lnTo>
                    <a:pt x="1630286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26" y="33375"/>
                  </a:lnTo>
                  <a:lnTo>
                    <a:pt x="1425079" y="23368"/>
                  </a:lnTo>
                  <a:lnTo>
                    <a:pt x="1371142" y="15074"/>
                  </a:lnTo>
                  <a:lnTo>
                    <a:pt x="1316278" y="8547"/>
                  </a:lnTo>
                  <a:lnTo>
                    <a:pt x="1260563" y="3822"/>
                  </a:lnTo>
                  <a:lnTo>
                    <a:pt x="1204048" y="965"/>
                  </a:lnTo>
                  <a:lnTo>
                    <a:pt x="1146797" y="0"/>
                  </a:lnTo>
                  <a:lnTo>
                    <a:pt x="1089571" y="965"/>
                  </a:lnTo>
                  <a:lnTo>
                    <a:pt x="1033068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07"/>
                  </a:lnTo>
                  <a:lnTo>
                    <a:pt x="522376" y="126987"/>
                  </a:lnTo>
                  <a:lnTo>
                    <a:pt x="478193" y="147764"/>
                  </a:lnTo>
                  <a:lnTo>
                    <a:pt x="435521" y="169887"/>
                  </a:lnTo>
                  <a:lnTo>
                    <a:pt x="394423" y="193332"/>
                  </a:lnTo>
                  <a:lnTo>
                    <a:pt x="354990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52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97"/>
                  </a:lnTo>
                  <a:lnTo>
                    <a:pt x="21932" y="942403"/>
                  </a:lnTo>
                  <a:lnTo>
                    <a:pt x="33997" y="979474"/>
                  </a:lnTo>
                  <a:lnTo>
                    <a:pt x="48552" y="1015873"/>
                  </a:lnTo>
                  <a:lnTo>
                    <a:pt x="65557" y="1051534"/>
                  </a:lnTo>
                  <a:lnTo>
                    <a:pt x="84924" y="1086434"/>
                  </a:lnTo>
                  <a:lnTo>
                    <a:pt x="106591" y="1120508"/>
                  </a:lnTo>
                  <a:lnTo>
                    <a:pt x="130505" y="1153731"/>
                  </a:lnTo>
                  <a:lnTo>
                    <a:pt x="156578" y="1186053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53"/>
                  </a:lnTo>
                  <a:lnTo>
                    <a:pt x="2163153" y="1153731"/>
                  </a:lnTo>
                  <a:lnTo>
                    <a:pt x="2187054" y="1120508"/>
                  </a:lnTo>
                  <a:lnTo>
                    <a:pt x="2208733" y="1086434"/>
                  </a:lnTo>
                  <a:lnTo>
                    <a:pt x="2228100" y="1051534"/>
                  </a:lnTo>
                  <a:lnTo>
                    <a:pt x="2245093" y="1015873"/>
                  </a:lnTo>
                  <a:lnTo>
                    <a:pt x="2259660" y="979474"/>
                  </a:lnTo>
                  <a:lnTo>
                    <a:pt x="2271725" y="942403"/>
                  </a:lnTo>
                  <a:lnTo>
                    <a:pt x="2281212" y="904697"/>
                  </a:lnTo>
                  <a:lnTo>
                    <a:pt x="2288082" y="866394"/>
                  </a:lnTo>
                  <a:lnTo>
                    <a:pt x="2290737" y="841590"/>
                  </a:lnTo>
                  <a:lnTo>
                    <a:pt x="2290737" y="734834"/>
                  </a:lnTo>
                  <a:close/>
                </a:path>
                <a:path w="2785109" h="1217929">
                  <a:moveTo>
                    <a:pt x="2784983" y="310921"/>
                  </a:moveTo>
                  <a:lnTo>
                    <a:pt x="2778366" y="261683"/>
                  </a:lnTo>
                  <a:lnTo>
                    <a:pt x="2759672" y="217385"/>
                  </a:lnTo>
                  <a:lnTo>
                    <a:pt x="2730677" y="179857"/>
                  </a:lnTo>
                  <a:lnTo>
                    <a:pt x="2693136" y="150863"/>
                  </a:lnTo>
                  <a:lnTo>
                    <a:pt x="2648839" y="132168"/>
                  </a:lnTo>
                  <a:lnTo>
                    <a:pt x="2599550" y="125552"/>
                  </a:lnTo>
                  <a:lnTo>
                    <a:pt x="2550236" y="132168"/>
                  </a:lnTo>
                  <a:lnTo>
                    <a:pt x="2505938" y="150863"/>
                  </a:lnTo>
                  <a:lnTo>
                    <a:pt x="2468397" y="179857"/>
                  </a:lnTo>
                  <a:lnTo>
                    <a:pt x="2439403" y="217385"/>
                  </a:lnTo>
                  <a:lnTo>
                    <a:pt x="2420696" y="261683"/>
                  </a:lnTo>
                  <a:lnTo>
                    <a:pt x="2414092" y="310921"/>
                  </a:lnTo>
                  <a:lnTo>
                    <a:pt x="2414092" y="311048"/>
                  </a:lnTo>
                  <a:lnTo>
                    <a:pt x="2420696" y="360286"/>
                  </a:lnTo>
                  <a:lnTo>
                    <a:pt x="2439403" y="404583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50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77" y="442112"/>
                  </a:lnTo>
                  <a:lnTo>
                    <a:pt x="2759672" y="404583"/>
                  </a:lnTo>
                  <a:lnTo>
                    <a:pt x="2778366" y="360286"/>
                  </a:lnTo>
                  <a:lnTo>
                    <a:pt x="2784983" y="311048"/>
                  </a:lnTo>
                  <a:lnTo>
                    <a:pt x="2784983" y="3109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0013" y="6468861"/>
              <a:ext cx="657224" cy="65720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230776" y="243673"/>
            <a:ext cx="4707255" cy="5516880"/>
            <a:chOff x="4230776" y="243673"/>
            <a:chExt cx="4707255" cy="5516880"/>
          </a:xfrm>
        </p:grpSpPr>
        <p:sp>
          <p:nvSpPr>
            <p:cNvPr id="13" name="object 13"/>
            <p:cNvSpPr/>
            <p:nvPr/>
          </p:nvSpPr>
          <p:spPr>
            <a:xfrm>
              <a:off x="4230776" y="3342345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15" y="1446062"/>
                  </a:moveTo>
                  <a:lnTo>
                    <a:pt x="675476" y="1444524"/>
                  </a:lnTo>
                  <a:lnTo>
                    <a:pt x="628758" y="1439974"/>
                  </a:lnTo>
                  <a:lnTo>
                    <a:pt x="582956" y="1432507"/>
                  </a:lnTo>
                  <a:lnTo>
                    <a:pt x="538166" y="1422218"/>
                  </a:lnTo>
                  <a:lnTo>
                    <a:pt x="494483" y="1409203"/>
                  </a:lnTo>
                  <a:lnTo>
                    <a:pt x="452003" y="1393556"/>
                  </a:lnTo>
                  <a:lnTo>
                    <a:pt x="410820" y="1375373"/>
                  </a:lnTo>
                  <a:lnTo>
                    <a:pt x="371029" y="1354750"/>
                  </a:lnTo>
                  <a:lnTo>
                    <a:pt x="332727" y="1331781"/>
                  </a:lnTo>
                  <a:lnTo>
                    <a:pt x="296008" y="1306562"/>
                  </a:lnTo>
                  <a:lnTo>
                    <a:pt x="260968" y="1279188"/>
                  </a:lnTo>
                  <a:lnTo>
                    <a:pt x="227701" y="1249754"/>
                  </a:lnTo>
                  <a:lnTo>
                    <a:pt x="196304" y="1218356"/>
                  </a:lnTo>
                  <a:lnTo>
                    <a:pt x="166871" y="1185088"/>
                  </a:lnTo>
                  <a:lnTo>
                    <a:pt x="139497" y="1150047"/>
                  </a:lnTo>
                  <a:lnTo>
                    <a:pt x="114279" y="1113326"/>
                  </a:lnTo>
                  <a:lnTo>
                    <a:pt x="91310" y="1075022"/>
                  </a:lnTo>
                  <a:lnTo>
                    <a:pt x="70687" y="1035230"/>
                  </a:lnTo>
                  <a:lnTo>
                    <a:pt x="52505" y="994045"/>
                  </a:lnTo>
                  <a:lnTo>
                    <a:pt x="36859" y="951562"/>
                  </a:lnTo>
                  <a:lnTo>
                    <a:pt x="23843" y="907877"/>
                  </a:lnTo>
                  <a:lnTo>
                    <a:pt x="13554" y="863084"/>
                  </a:lnTo>
                  <a:lnTo>
                    <a:pt x="6087" y="817280"/>
                  </a:lnTo>
                  <a:lnTo>
                    <a:pt x="1537" y="770558"/>
                  </a:lnTo>
                  <a:lnTo>
                    <a:pt x="0" y="723018"/>
                  </a:lnTo>
                  <a:lnTo>
                    <a:pt x="1537" y="675476"/>
                  </a:lnTo>
                  <a:lnTo>
                    <a:pt x="6087" y="628758"/>
                  </a:lnTo>
                  <a:lnTo>
                    <a:pt x="13554" y="582956"/>
                  </a:lnTo>
                  <a:lnTo>
                    <a:pt x="23843" y="538166"/>
                  </a:lnTo>
                  <a:lnTo>
                    <a:pt x="36859" y="494483"/>
                  </a:lnTo>
                  <a:lnTo>
                    <a:pt x="52505" y="452003"/>
                  </a:lnTo>
                  <a:lnTo>
                    <a:pt x="70687" y="410820"/>
                  </a:lnTo>
                  <a:lnTo>
                    <a:pt x="91310" y="371029"/>
                  </a:lnTo>
                  <a:lnTo>
                    <a:pt x="114279" y="332727"/>
                  </a:lnTo>
                  <a:lnTo>
                    <a:pt x="139497" y="296008"/>
                  </a:lnTo>
                  <a:lnTo>
                    <a:pt x="166871" y="260968"/>
                  </a:lnTo>
                  <a:lnTo>
                    <a:pt x="196304" y="227701"/>
                  </a:lnTo>
                  <a:lnTo>
                    <a:pt x="227701" y="196304"/>
                  </a:lnTo>
                  <a:lnTo>
                    <a:pt x="260968" y="166871"/>
                  </a:lnTo>
                  <a:lnTo>
                    <a:pt x="296008" y="139497"/>
                  </a:lnTo>
                  <a:lnTo>
                    <a:pt x="332727" y="114279"/>
                  </a:lnTo>
                  <a:lnTo>
                    <a:pt x="371029" y="91310"/>
                  </a:lnTo>
                  <a:lnTo>
                    <a:pt x="410820" y="70687"/>
                  </a:lnTo>
                  <a:lnTo>
                    <a:pt x="452003" y="52505"/>
                  </a:lnTo>
                  <a:lnTo>
                    <a:pt x="494483" y="36859"/>
                  </a:lnTo>
                  <a:lnTo>
                    <a:pt x="538166" y="23843"/>
                  </a:lnTo>
                  <a:lnTo>
                    <a:pt x="582956" y="13554"/>
                  </a:lnTo>
                  <a:lnTo>
                    <a:pt x="628758" y="6087"/>
                  </a:lnTo>
                  <a:lnTo>
                    <a:pt x="675476" y="1537"/>
                  </a:lnTo>
                  <a:lnTo>
                    <a:pt x="723013" y="0"/>
                  </a:lnTo>
                  <a:lnTo>
                    <a:pt x="770558" y="1537"/>
                  </a:lnTo>
                  <a:lnTo>
                    <a:pt x="817280" y="6087"/>
                  </a:lnTo>
                  <a:lnTo>
                    <a:pt x="863084" y="13554"/>
                  </a:lnTo>
                  <a:lnTo>
                    <a:pt x="907877" y="23843"/>
                  </a:lnTo>
                  <a:lnTo>
                    <a:pt x="951562" y="36859"/>
                  </a:lnTo>
                  <a:lnTo>
                    <a:pt x="994045" y="52505"/>
                  </a:lnTo>
                  <a:lnTo>
                    <a:pt x="1035230" y="70687"/>
                  </a:lnTo>
                  <a:lnTo>
                    <a:pt x="1075022" y="91310"/>
                  </a:lnTo>
                  <a:lnTo>
                    <a:pt x="1113326" y="114279"/>
                  </a:lnTo>
                  <a:lnTo>
                    <a:pt x="1150047" y="139497"/>
                  </a:lnTo>
                  <a:lnTo>
                    <a:pt x="1185088" y="166871"/>
                  </a:lnTo>
                  <a:lnTo>
                    <a:pt x="1218356" y="196304"/>
                  </a:lnTo>
                  <a:lnTo>
                    <a:pt x="1249754" y="227701"/>
                  </a:lnTo>
                  <a:lnTo>
                    <a:pt x="1279188" y="260968"/>
                  </a:lnTo>
                  <a:lnTo>
                    <a:pt x="1306562" y="296008"/>
                  </a:lnTo>
                  <a:lnTo>
                    <a:pt x="1331781" y="332727"/>
                  </a:lnTo>
                  <a:lnTo>
                    <a:pt x="1354750" y="371029"/>
                  </a:lnTo>
                  <a:lnTo>
                    <a:pt x="1375373" y="410820"/>
                  </a:lnTo>
                  <a:lnTo>
                    <a:pt x="1393556" y="452003"/>
                  </a:lnTo>
                  <a:lnTo>
                    <a:pt x="1409203" y="494483"/>
                  </a:lnTo>
                  <a:lnTo>
                    <a:pt x="1422218" y="538166"/>
                  </a:lnTo>
                  <a:lnTo>
                    <a:pt x="1432507" y="582956"/>
                  </a:lnTo>
                  <a:lnTo>
                    <a:pt x="1439974" y="628758"/>
                  </a:lnTo>
                  <a:lnTo>
                    <a:pt x="1444524" y="675476"/>
                  </a:lnTo>
                  <a:lnTo>
                    <a:pt x="1446062" y="723013"/>
                  </a:lnTo>
                  <a:lnTo>
                    <a:pt x="1444524" y="770558"/>
                  </a:lnTo>
                  <a:lnTo>
                    <a:pt x="1439974" y="817280"/>
                  </a:lnTo>
                  <a:lnTo>
                    <a:pt x="1432507" y="863084"/>
                  </a:lnTo>
                  <a:lnTo>
                    <a:pt x="1422218" y="907877"/>
                  </a:lnTo>
                  <a:lnTo>
                    <a:pt x="1409203" y="951562"/>
                  </a:lnTo>
                  <a:lnTo>
                    <a:pt x="1393556" y="994045"/>
                  </a:lnTo>
                  <a:lnTo>
                    <a:pt x="1375373" y="1035230"/>
                  </a:lnTo>
                  <a:lnTo>
                    <a:pt x="1354750" y="1075022"/>
                  </a:lnTo>
                  <a:lnTo>
                    <a:pt x="1331781" y="1113326"/>
                  </a:lnTo>
                  <a:lnTo>
                    <a:pt x="1306562" y="1150047"/>
                  </a:lnTo>
                  <a:lnTo>
                    <a:pt x="1279188" y="1185088"/>
                  </a:lnTo>
                  <a:lnTo>
                    <a:pt x="1249754" y="1218356"/>
                  </a:lnTo>
                  <a:lnTo>
                    <a:pt x="1218356" y="1249754"/>
                  </a:lnTo>
                  <a:lnTo>
                    <a:pt x="1185088" y="1279188"/>
                  </a:lnTo>
                  <a:lnTo>
                    <a:pt x="1150047" y="1306562"/>
                  </a:lnTo>
                  <a:lnTo>
                    <a:pt x="1113326" y="1331781"/>
                  </a:lnTo>
                  <a:lnTo>
                    <a:pt x="1075022" y="1354750"/>
                  </a:lnTo>
                  <a:lnTo>
                    <a:pt x="1035230" y="1375373"/>
                  </a:lnTo>
                  <a:lnTo>
                    <a:pt x="994045" y="1393556"/>
                  </a:lnTo>
                  <a:lnTo>
                    <a:pt x="951562" y="1409203"/>
                  </a:lnTo>
                  <a:lnTo>
                    <a:pt x="907877" y="1422218"/>
                  </a:lnTo>
                  <a:lnTo>
                    <a:pt x="863084" y="1432507"/>
                  </a:lnTo>
                  <a:lnTo>
                    <a:pt x="817280" y="1439974"/>
                  </a:lnTo>
                  <a:lnTo>
                    <a:pt x="770558" y="1444524"/>
                  </a:lnTo>
                  <a:lnTo>
                    <a:pt x="723015" y="14460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4"/>
              <a:ext cx="2419349" cy="35051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30763" y="243674"/>
              <a:ext cx="2932430" cy="5516880"/>
            </a:xfrm>
            <a:custGeom>
              <a:avLst/>
              <a:gdLst/>
              <a:ahLst/>
              <a:cxnLst/>
              <a:rect l="l" t="t" r="r" b="b"/>
              <a:pathLst>
                <a:path w="2932429" h="5516880">
                  <a:moveTo>
                    <a:pt x="2542857" y="517474"/>
                  </a:moveTo>
                  <a:lnTo>
                    <a:pt x="2539288" y="461835"/>
                  </a:lnTo>
                  <a:lnTo>
                    <a:pt x="2531719" y="395808"/>
                  </a:lnTo>
                  <a:lnTo>
                    <a:pt x="2521343" y="335673"/>
                  </a:lnTo>
                  <a:lnTo>
                    <a:pt x="2508275" y="281241"/>
                  </a:lnTo>
                  <a:lnTo>
                    <a:pt x="2492629" y="232308"/>
                  </a:lnTo>
                  <a:lnTo>
                    <a:pt x="2474557" y="188671"/>
                  </a:lnTo>
                  <a:lnTo>
                    <a:pt x="2454160" y="150126"/>
                  </a:lnTo>
                  <a:lnTo>
                    <a:pt x="2431554" y="116497"/>
                  </a:lnTo>
                  <a:lnTo>
                    <a:pt x="2380259" y="63144"/>
                  </a:lnTo>
                  <a:lnTo>
                    <a:pt x="2321661" y="27000"/>
                  </a:lnTo>
                  <a:lnTo>
                    <a:pt x="2256739" y="6489"/>
                  </a:lnTo>
                  <a:lnTo>
                    <a:pt x="2186495" y="0"/>
                  </a:lnTo>
                  <a:lnTo>
                    <a:pt x="933399" y="0"/>
                  </a:lnTo>
                  <a:lnTo>
                    <a:pt x="868324" y="6489"/>
                  </a:lnTo>
                  <a:lnTo>
                    <a:pt x="807377" y="27000"/>
                  </a:lnTo>
                  <a:lnTo>
                    <a:pt x="751700" y="63144"/>
                  </a:lnTo>
                  <a:lnTo>
                    <a:pt x="702437" y="116484"/>
                  </a:lnTo>
                  <a:lnTo>
                    <a:pt x="680567" y="150114"/>
                  </a:lnTo>
                  <a:lnTo>
                    <a:pt x="660742" y="188645"/>
                  </a:lnTo>
                  <a:lnTo>
                    <a:pt x="643089" y="232270"/>
                  </a:lnTo>
                  <a:lnTo>
                    <a:pt x="627761" y="281203"/>
                  </a:lnTo>
                  <a:lnTo>
                    <a:pt x="614895" y="335635"/>
                  </a:lnTo>
                  <a:lnTo>
                    <a:pt x="604634" y="395757"/>
                  </a:lnTo>
                  <a:lnTo>
                    <a:pt x="597128" y="461772"/>
                  </a:lnTo>
                  <a:lnTo>
                    <a:pt x="592518" y="533958"/>
                  </a:lnTo>
                  <a:lnTo>
                    <a:pt x="590956" y="612394"/>
                  </a:lnTo>
                  <a:lnTo>
                    <a:pt x="592594" y="698715"/>
                  </a:lnTo>
                  <a:lnTo>
                    <a:pt x="597446" y="775474"/>
                  </a:lnTo>
                  <a:lnTo>
                    <a:pt x="605320" y="842987"/>
                  </a:lnTo>
                  <a:lnTo>
                    <a:pt x="616089" y="902017"/>
                  </a:lnTo>
                  <a:lnTo>
                    <a:pt x="629589" y="953211"/>
                  </a:lnTo>
                  <a:lnTo>
                    <a:pt x="645655" y="997229"/>
                  </a:lnTo>
                  <a:lnTo>
                    <a:pt x="664146" y="1034745"/>
                  </a:lnTo>
                  <a:lnTo>
                    <a:pt x="707758" y="1092847"/>
                  </a:lnTo>
                  <a:lnTo>
                    <a:pt x="759193" y="1132751"/>
                  </a:lnTo>
                  <a:lnTo>
                    <a:pt x="787463" y="1147533"/>
                  </a:lnTo>
                  <a:lnTo>
                    <a:pt x="787463" y="1372768"/>
                  </a:lnTo>
                  <a:lnTo>
                    <a:pt x="1020025" y="1179410"/>
                  </a:lnTo>
                  <a:lnTo>
                    <a:pt x="2186495" y="1179410"/>
                  </a:lnTo>
                  <a:lnTo>
                    <a:pt x="2224417" y="1177620"/>
                  </a:lnTo>
                  <a:lnTo>
                    <a:pt x="2295995" y="1162837"/>
                  </a:lnTo>
                  <a:lnTo>
                    <a:pt x="2360892" y="1131938"/>
                  </a:lnTo>
                  <a:lnTo>
                    <a:pt x="2417915" y="1083538"/>
                  </a:lnTo>
                  <a:lnTo>
                    <a:pt x="2443111" y="1052347"/>
                  </a:lnTo>
                  <a:lnTo>
                    <a:pt x="2465895" y="1016279"/>
                  </a:lnTo>
                  <a:lnTo>
                    <a:pt x="2486126" y="975131"/>
                  </a:lnTo>
                  <a:lnTo>
                    <a:pt x="2503652" y="928751"/>
                  </a:lnTo>
                  <a:lnTo>
                    <a:pt x="2518308" y="876973"/>
                  </a:lnTo>
                  <a:lnTo>
                    <a:pt x="2529979" y="819607"/>
                  </a:lnTo>
                  <a:lnTo>
                    <a:pt x="2538488" y="756475"/>
                  </a:lnTo>
                  <a:lnTo>
                    <a:pt x="2542844" y="698830"/>
                  </a:lnTo>
                  <a:lnTo>
                    <a:pt x="2542857" y="517474"/>
                  </a:lnTo>
                  <a:close/>
                </a:path>
                <a:path w="2932429" h="5516880">
                  <a:moveTo>
                    <a:pt x="2932303" y="5336400"/>
                  </a:moveTo>
                  <a:lnTo>
                    <a:pt x="2925876" y="5288521"/>
                  </a:lnTo>
                  <a:lnTo>
                    <a:pt x="2907728" y="5245506"/>
                  </a:lnTo>
                  <a:lnTo>
                    <a:pt x="2879572" y="5209057"/>
                  </a:lnTo>
                  <a:lnTo>
                    <a:pt x="2843136" y="5180901"/>
                  </a:lnTo>
                  <a:lnTo>
                    <a:pt x="2800134" y="5162753"/>
                  </a:lnTo>
                  <a:lnTo>
                    <a:pt x="2752255" y="5156314"/>
                  </a:lnTo>
                  <a:lnTo>
                    <a:pt x="2150516" y="5156314"/>
                  </a:lnTo>
                  <a:lnTo>
                    <a:pt x="2154085" y="5153393"/>
                  </a:lnTo>
                  <a:lnTo>
                    <a:pt x="2175446" y="5127371"/>
                  </a:lnTo>
                  <a:lnTo>
                    <a:pt x="2191156" y="5097958"/>
                  </a:lnTo>
                  <a:lnTo>
                    <a:pt x="2200846" y="5066055"/>
                  </a:lnTo>
                  <a:lnTo>
                    <a:pt x="2203805" y="5036172"/>
                  </a:lnTo>
                  <a:lnTo>
                    <a:pt x="2203805" y="5028908"/>
                  </a:lnTo>
                  <a:lnTo>
                    <a:pt x="2191156" y="4967148"/>
                  </a:lnTo>
                  <a:lnTo>
                    <a:pt x="2154085" y="4911687"/>
                  </a:lnTo>
                  <a:lnTo>
                    <a:pt x="2098649" y="4874641"/>
                  </a:lnTo>
                  <a:lnTo>
                    <a:pt x="2033231" y="4861636"/>
                  </a:lnTo>
                  <a:lnTo>
                    <a:pt x="1450670" y="4861636"/>
                  </a:lnTo>
                  <a:lnTo>
                    <a:pt x="1497101" y="4856289"/>
                  </a:lnTo>
                  <a:lnTo>
                    <a:pt x="1539722" y="4841049"/>
                  </a:lnTo>
                  <a:lnTo>
                    <a:pt x="1577327" y="4817148"/>
                  </a:lnTo>
                  <a:lnTo>
                    <a:pt x="1608683" y="4785779"/>
                  </a:lnTo>
                  <a:lnTo>
                    <a:pt x="1632597" y="4748187"/>
                  </a:lnTo>
                  <a:lnTo>
                    <a:pt x="1647837" y="4705566"/>
                  </a:lnTo>
                  <a:lnTo>
                    <a:pt x="1653184" y="4659134"/>
                  </a:lnTo>
                  <a:lnTo>
                    <a:pt x="1647837" y="4612691"/>
                  </a:lnTo>
                  <a:lnTo>
                    <a:pt x="1632597" y="4570069"/>
                  </a:lnTo>
                  <a:lnTo>
                    <a:pt x="1608683" y="4532465"/>
                  </a:lnTo>
                  <a:lnTo>
                    <a:pt x="1577327" y="4501108"/>
                  </a:lnTo>
                  <a:lnTo>
                    <a:pt x="1539722" y="4477207"/>
                  </a:lnTo>
                  <a:lnTo>
                    <a:pt x="1497101" y="4461967"/>
                  </a:lnTo>
                  <a:lnTo>
                    <a:pt x="1450670" y="4456620"/>
                  </a:lnTo>
                  <a:lnTo>
                    <a:pt x="202514" y="4456620"/>
                  </a:lnTo>
                  <a:lnTo>
                    <a:pt x="156070" y="4461967"/>
                  </a:lnTo>
                  <a:lnTo>
                    <a:pt x="113449" y="4477207"/>
                  </a:lnTo>
                  <a:lnTo>
                    <a:pt x="75844" y="4501108"/>
                  </a:lnTo>
                  <a:lnTo>
                    <a:pt x="44488" y="4532465"/>
                  </a:lnTo>
                  <a:lnTo>
                    <a:pt x="20586" y="4570069"/>
                  </a:lnTo>
                  <a:lnTo>
                    <a:pt x="5359" y="4612691"/>
                  </a:lnTo>
                  <a:lnTo>
                    <a:pt x="0" y="4659134"/>
                  </a:lnTo>
                  <a:lnTo>
                    <a:pt x="5359" y="4705566"/>
                  </a:lnTo>
                  <a:lnTo>
                    <a:pt x="20586" y="4748187"/>
                  </a:lnTo>
                  <a:lnTo>
                    <a:pt x="44488" y="4785779"/>
                  </a:lnTo>
                  <a:lnTo>
                    <a:pt x="75844" y="4817148"/>
                  </a:lnTo>
                  <a:lnTo>
                    <a:pt x="113449" y="4841049"/>
                  </a:lnTo>
                  <a:lnTo>
                    <a:pt x="156070" y="4856289"/>
                  </a:lnTo>
                  <a:lnTo>
                    <a:pt x="202514" y="4861636"/>
                  </a:lnTo>
                  <a:lnTo>
                    <a:pt x="594766" y="4861636"/>
                  </a:lnTo>
                  <a:lnTo>
                    <a:pt x="561263" y="4864951"/>
                  </a:lnTo>
                  <a:lnTo>
                    <a:pt x="499935" y="4890338"/>
                  </a:lnTo>
                  <a:lnTo>
                    <a:pt x="452551" y="4937722"/>
                  </a:lnTo>
                  <a:lnTo>
                    <a:pt x="427151" y="4999050"/>
                  </a:lnTo>
                  <a:lnTo>
                    <a:pt x="423837" y="5032540"/>
                  </a:lnTo>
                  <a:lnTo>
                    <a:pt x="427151" y="5066055"/>
                  </a:lnTo>
                  <a:lnTo>
                    <a:pt x="452551" y="5127371"/>
                  </a:lnTo>
                  <a:lnTo>
                    <a:pt x="499935" y="5174742"/>
                  </a:lnTo>
                  <a:lnTo>
                    <a:pt x="561263" y="5200154"/>
                  </a:lnTo>
                  <a:lnTo>
                    <a:pt x="594766" y="5203469"/>
                  </a:lnTo>
                  <a:lnTo>
                    <a:pt x="1228674" y="5203469"/>
                  </a:lnTo>
                  <a:lnTo>
                    <a:pt x="1221447" y="5209057"/>
                  </a:lnTo>
                  <a:lnTo>
                    <a:pt x="1193279" y="5245506"/>
                  </a:lnTo>
                  <a:lnTo>
                    <a:pt x="1175131" y="5288521"/>
                  </a:lnTo>
                  <a:lnTo>
                    <a:pt x="1168704" y="5336400"/>
                  </a:lnTo>
                  <a:lnTo>
                    <a:pt x="1175131" y="5384266"/>
                  </a:lnTo>
                  <a:lnTo>
                    <a:pt x="1193279" y="5427281"/>
                  </a:lnTo>
                  <a:lnTo>
                    <a:pt x="1221447" y="5463718"/>
                  </a:lnTo>
                  <a:lnTo>
                    <a:pt x="1257884" y="5491861"/>
                  </a:lnTo>
                  <a:lnTo>
                    <a:pt x="1300899" y="5510009"/>
                  </a:lnTo>
                  <a:lnTo>
                    <a:pt x="1348778" y="5516435"/>
                  </a:lnTo>
                  <a:lnTo>
                    <a:pt x="2752255" y="5516435"/>
                  </a:lnTo>
                  <a:lnTo>
                    <a:pt x="2800134" y="5510009"/>
                  </a:lnTo>
                  <a:lnTo>
                    <a:pt x="2843136" y="5491861"/>
                  </a:lnTo>
                  <a:lnTo>
                    <a:pt x="2879572" y="5463718"/>
                  </a:lnTo>
                  <a:lnTo>
                    <a:pt x="2907728" y="5427281"/>
                  </a:lnTo>
                  <a:lnTo>
                    <a:pt x="2925876" y="5384266"/>
                  </a:lnTo>
                  <a:lnTo>
                    <a:pt x="2932303" y="5336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1017" y="903787"/>
            <a:ext cx="3439795" cy="1231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dirty="0">
                <a:latin typeface="Comic Sans MS"/>
                <a:cs typeface="Comic Sans MS"/>
              </a:rPr>
              <a:t>Today</a:t>
            </a:r>
            <a:r>
              <a:rPr sz="2650" b="1" spc="70" dirty="0">
                <a:latin typeface="Comic Sans MS"/>
                <a:cs typeface="Comic Sans MS"/>
              </a:rPr>
              <a:t> </a:t>
            </a:r>
            <a:r>
              <a:rPr sz="2650" b="1" spc="-10" dirty="0">
                <a:latin typeface="Comic Sans MS"/>
                <a:cs typeface="Comic Sans MS"/>
              </a:rPr>
              <a:t>Content</a:t>
            </a:r>
            <a:endParaRPr sz="2650">
              <a:latin typeface="Comic Sans MS"/>
              <a:cs typeface="Comic Sans MS"/>
            </a:endParaRPr>
          </a:p>
          <a:p>
            <a:pPr marL="85090">
              <a:lnSpc>
                <a:spcPct val="100000"/>
              </a:lnSpc>
              <a:spcBef>
                <a:spcPts val="3279"/>
              </a:spcBef>
            </a:pPr>
            <a:r>
              <a:rPr sz="2500" b="1" dirty="0">
                <a:latin typeface="Comic Sans MS"/>
                <a:cs typeface="Comic Sans MS"/>
              </a:rPr>
              <a:t>VISUALIZING</a:t>
            </a:r>
            <a:r>
              <a:rPr sz="2500" b="1" spc="-145" dirty="0">
                <a:latin typeface="Comic Sans MS"/>
                <a:cs typeface="Comic Sans MS"/>
              </a:rPr>
              <a:t> </a:t>
            </a:r>
            <a:r>
              <a:rPr sz="2500" b="1" spc="-20" dirty="0">
                <a:latin typeface="Comic Sans MS"/>
                <a:cs typeface="Comic Sans MS"/>
              </a:rPr>
              <a:t>DATA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80906" y="418921"/>
            <a:ext cx="183642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100"/>
              </a:lnSpc>
              <a:spcBef>
                <a:spcPts val="100"/>
              </a:spcBef>
            </a:pPr>
            <a:r>
              <a:rPr sz="1400" spc="-120" dirty="0">
                <a:latin typeface="Arial Black"/>
                <a:cs typeface="Arial Black"/>
              </a:rPr>
              <a:t>We </a:t>
            </a:r>
            <a:r>
              <a:rPr sz="1400" spc="-105" dirty="0">
                <a:latin typeface="Arial Black"/>
                <a:cs typeface="Arial Black"/>
              </a:rPr>
              <a:t>focus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60" dirty="0">
                <a:latin typeface="Arial Black"/>
                <a:cs typeface="Arial Black"/>
              </a:rPr>
              <a:t>only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on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50" dirty="0">
                <a:latin typeface="Arial Black"/>
                <a:cs typeface="Arial Black"/>
              </a:rPr>
              <a:t>the </a:t>
            </a:r>
            <a:r>
              <a:rPr sz="1400" spc="-105" dirty="0">
                <a:latin typeface="Arial Black"/>
                <a:cs typeface="Arial Black"/>
              </a:rPr>
              <a:t>most </a:t>
            </a:r>
            <a:r>
              <a:rPr sz="1400" spc="-110" dirty="0">
                <a:latin typeface="Arial Black"/>
                <a:cs typeface="Arial Black"/>
              </a:rPr>
              <a:t>used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and </a:t>
            </a:r>
            <a:r>
              <a:rPr sz="1400" spc="-80" dirty="0">
                <a:latin typeface="Arial Black"/>
                <a:cs typeface="Arial Black"/>
              </a:rPr>
              <a:t>important</a:t>
            </a:r>
            <a:r>
              <a:rPr sz="1400" spc="-55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Arial Black"/>
                <a:cs typeface="Arial Black"/>
              </a:rPr>
              <a:t>Visuals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2484" y="2730747"/>
            <a:ext cx="4004945" cy="1232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b="1" dirty="0">
                <a:latin typeface="Comic Sans MS"/>
                <a:cs typeface="Comic Sans MS"/>
              </a:rPr>
              <a:t>VISUALS</a:t>
            </a:r>
            <a:r>
              <a:rPr sz="1900" b="1" spc="6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-</a:t>
            </a:r>
            <a:r>
              <a:rPr sz="1900" spc="45" dirty="0">
                <a:latin typeface="Comic Sans MS"/>
                <a:cs typeface="Comic Sans MS"/>
              </a:rPr>
              <a:t> </a:t>
            </a:r>
            <a:r>
              <a:rPr sz="1900" b="1" dirty="0">
                <a:latin typeface="Comic Sans MS"/>
                <a:cs typeface="Comic Sans MS"/>
              </a:rPr>
              <a:t>PART</a:t>
            </a:r>
            <a:r>
              <a:rPr sz="1900" b="1" spc="65" dirty="0">
                <a:latin typeface="Comic Sans MS"/>
                <a:cs typeface="Comic Sans MS"/>
              </a:rPr>
              <a:t> </a:t>
            </a:r>
            <a:r>
              <a:rPr sz="1900" b="1" dirty="0">
                <a:latin typeface="Comic Sans MS"/>
                <a:cs typeface="Comic Sans MS"/>
              </a:rPr>
              <a:t>-TO</a:t>
            </a:r>
            <a:r>
              <a:rPr sz="1900" b="1" spc="65" dirty="0">
                <a:latin typeface="Comic Sans MS"/>
                <a:cs typeface="Comic Sans MS"/>
              </a:rPr>
              <a:t> </a:t>
            </a:r>
            <a:r>
              <a:rPr sz="1900" b="1" dirty="0">
                <a:latin typeface="Comic Sans MS"/>
                <a:cs typeface="Comic Sans MS"/>
              </a:rPr>
              <a:t>-</a:t>
            </a:r>
            <a:r>
              <a:rPr sz="1900" b="1" spc="70" dirty="0">
                <a:latin typeface="Comic Sans MS"/>
                <a:cs typeface="Comic Sans MS"/>
              </a:rPr>
              <a:t> </a:t>
            </a:r>
            <a:r>
              <a:rPr sz="1900" b="1" spc="-10" dirty="0">
                <a:latin typeface="Comic Sans MS"/>
                <a:cs typeface="Comic Sans MS"/>
              </a:rPr>
              <a:t>WHOLE</a:t>
            </a:r>
            <a:endParaRPr sz="1900">
              <a:latin typeface="Comic Sans MS"/>
              <a:cs typeface="Comic Sans MS"/>
            </a:endParaRPr>
          </a:p>
          <a:p>
            <a:pPr marL="81915" marR="1667510">
              <a:lnSpc>
                <a:spcPts val="3600"/>
              </a:lnSpc>
              <a:spcBef>
                <a:spcPts val="140"/>
              </a:spcBef>
            </a:pPr>
            <a:r>
              <a:rPr sz="1800" dirty="0">
                <a:latin typeface="Comic Sans MS"/>
                <a:cs typeface="Comic Sans MS"/>
              </a:rPr>
              <a:t>PIE</a:t>
            </a:r>
            <a:r>
              <a:rPr sz="1800" spc="40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CHART </a:t>
            </a:r>
            <a:r>
              <a:rPr sz="1800" dirty="0">
                <a:latin typeface="Comic Sans MS"/>
                <a:cs typeface="Comic Sans MS"/>
              </a:rPr>
              <a:t>DOUGHNUT</a:t>
            </a:r>
            <a:r>
              <a:rPr sz="1800" spc="114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CHART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6855" y="3221674"/>
            <a:ext cx="241316" cy="24131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6855" y="3701125"/>
            <a:ext cx="241316" cy="24131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45335" y="682962"/>
            <a:ext cx="1856105" cy="3960495"/>
            <a:chOff x="7145335" y="682962"/>
            <a:chExt cx="1856105" cy="3960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5335" y="2185964"/>
              <a:ext cx="1855790" cy="245744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80847" y="682962"/>
              <a:ext cx="1198880" cy="1695450"/>
            </a:xfrm>
            <a:custGeom>
              <a:avLst/>
              <a:gdLst/>
              <a:ahLst/>
              <a:cxnLst/>
              <a:rect l="l" t="t" r="r" b="b"/>
              <a:pathLst>
                <a:path w="1198879" h="1695450">
                  <a:moveTo>
                    <a:pt x="239410" y="1695166"/>
                  </a:moveTo>
                  <a:lnTo>
                    <a:pt x="255900" y="1367241"/>
                  </a:lnTo>
                  <a:lnTo>
                    <a:pt x="225616" y="1349978"/>
                  </a:lnTo>
                  <a:lnTo>
                    <a:pt x="196764" y="1330463"/>
                  </a:lnTo>
                  <a:lnTo>
                    <a:pt x="143778" y="1283868"/>
                  </a:lnTo>
                  <a:lnTo>
                    <a:pt x="97784" y="1225834"/>
                  </a:lnTo>
                  <a:lnTo>
                    <a:pt x="77673" y="1192021"/>
                  </a:lnTo>
                  <a:lnTo>
                    <a:pt x="59628" y="1154740"/>
                  </a:lnTo>
                  <a:lnTo>
                    <a:pt x="43753" y="1113789"/>
                  </a:lnTo>
                  <a:lnTo>
                    <a:pt x="30154" y="1068965"/>
                  </a:lnTo>
                  <a:lnTo>
                    <a:pt x="18937" y="1020065"/>
                  </a:lnTo>
                  <a:lnTo>
                    <a:pt x="10208" y="966887"/>
                  </a:lnTo>
                  <a:lnTo>
                    <a:pt x="4071" y="909228"/>
                  </a:lnTo>
                  <a:lnTo>
                    <a:pt x="633" y="846885"/>
                  </a:lnTo>
                  <a:lnTo>
                    <a:pt x="0" y="779655"/>
                  </a:lnTo>
                  <a:lnTo>
                    <a:pt x="2248" y="708228"/>
                  </a:lnTo>
                  <a:lnTo>
                    <a:pt x="7085" y="639083"/>
                  </a:lnTo>
                  <a:lnTo>
                    <a:pt x="14375" y="574676"/>
                  </a:lnTo>
                  <a:lnTo>
                    <a:pt x="24058" y="513977"/>
                  </a:lnTo>
                  <a:lnTo>
                    <a:pt x="36041" y="456937"/>
                  </a:lnTo>
                  <a:lnTo>
                    <a:pt x="50229" y="403508"/>
                  </a:lnTo>
                  <a:lnTo>
                    <a:pt x="66528" y="353640"/>
                  </a:lnTo>
                  <a:lnTo>
                    <a:pt x="84845" y="307286"/>
                  </a:lnTo>
                  <a:lnTo>
                    <a:pt x="105084" y="264396"/>
                  </a:lnTo>
                  <a:lnTo>
                    <a:pt x="127152" y="224922"/>
                  </a:lnTo>
                  <a:lnTo>
                    <a:pt x="150955" y="188816"/>
                  </a:lnTo>
                  <a:lnTo>
                    <a:pt x="176399" y="156029"/>
                  </a:lnTo>
                  <a:lnTo>
                    <a:pt x="203390" y="126512"/>
                  </a:lnTo>
                  <a:lnTo>
                    <a:pt x="231833" y="100216"/>
                  </a:lnTo>
                  <a:lnTo>
                    <a:pt x="292699" y="57096"/>
                  </a:lnTo>
                  <a:lnTo>
                    <a:pt x="358246" y="26279"/>
                  </a:lnTo>
                  <a:lnTo>
                    <a:pt x="427723" y="7376"/>
                  </a:lnTo>
                  <a:lnTo>
                    <a:pt x="500375" y="0"/>
                  </a:lnTo>
                  <a:lnTo>
                    <a:pt x="537634" y="511"/>
                  </a:lnTo>
                  <a:lnTo>
                    <a:pt x="738489" y="10613"/>
                  </a:lnTo>
                  <a:lnTo>
                    <a:pt x="810883" y="19731"/>
                  </a:lnTo>
                  <a:lnTo>
                    <a:pt x="879541" y="39852"/>
                  </a:lnTo>
                  <a:lnTo>
                    <a:pt x="943660" y="71288"/>
                  </a:lnTo>
                  <a:lnTo>
                    <a:pt x="1002430" y="114349"/>
                  </a:lnTo>
                  <a:lnTo>
                    <a:pt x="1055042" y="169346"/>
                  </a:lnTo>
                  <a:lnTo>
                    <a:pt x="1078787" y="201417"/>
                  </a:lnTo>
                  <a:lnTo>
                    <a:pt x="1100690" y="236589"/>
                  </a:lnTo>
                  <a:lnTo>
                    <a:pt x="1120650" y="274900"/>
                  </a:lnTo>
                  <a:lnTo>
                    <a:pt x="1138567" y="316389"/>
                  </a:lnTo>
                  <a:lnTo>
                    <a:pt x="1154338" y="361095"/>
                  </a:lnTo>
                  <a:lnTo>
                    <a:pt x="1167864" y="409057"/>
                  </a:lnTo>
                  <a:lnTo>
                    <a:pt x="1179042" y="460313"/>
                  </a:lnTo>
                  <a:lnTo>
                    <a:pt x="1187774" y="514903"/>
                  </a:lnTo>
                  <a:lnTo>
                    <a:pt x="1193956" y="572865"/>
                  </a:lnTo>
                  <a:lnTo>
                    <a:pt x="1197489" y="634238"/>
                  </a:lnTo>
                  <a:lnTo>
                    <a:pt x="1198271" y="699061"/>
                  </a:lnTo>
                  <a:lnTo>
                    <a:pt x="1196230" y="766539"/>
                  </a:lnTo>
                  <a:lnTo>
                    <a:pt x="1191390" y="833178"/>
                  </a:lnTo>
                  <a:lnTo>
                    <a:pt x="1183824" y="895470"/>
                  </a:lnTo>
                  <a:lnTo>
                    <a:pt x="1173619" y="954188"/>
                  </a:lnTo>
                  <a:lnTo>
                    <a:pt x="1160890" y="1009362"/>
                  </a:lnTo>
                  <a:lnTo>
                    <a:pt x="1145748" y="1061023"/>
                  </a:lnTo>
                  <a:lnTo>
                    <a:pt x="1128305" y="1109200"/>
                  </a:lnTo>
                  <a:lnTo>
                    <a:pt x="1108674" y="1153925"/>
                  </a:lnTo>
                  <a:lnTo>
                    <a:pt x="1086966" y="1195226"/>
                  </a:lnTo>
                  <a:lnTo>
                    <a:pt x="1063294" y="1233135"/>
                  </a:lnTo>
                  <a:lnTo>
                    <a:pt x="1037771" y="1267682"/>
                  </a:lnTo>
                  <a:lnTo>
                    <a:pt x="1010508" y="1298896"/>
                  </a:lnTo>
                  <a:lnTo>
                    <a:pt x="981618" y="1326809"/>
                  </a:lnTo>
                  <a:lnTo>
                    <a:pt x="951212" y="1351450"/>
                  </a:lnTo>
                  <a:lnTo>
                    <a:pt x="919404" y="1372849"/>
                  </a:lnTo>
                  <a:lnTo>
                    <a:pt x="852028" y="1406045"/>
                  </a:lnTo>
                  <a:lnTo>
                    <a:pt x="780387" y="1426638"/>
                  </a:lnTo>
                  <a:lnTo>
                    <a:pt x="592184" y="1430668"/>
                  </a:lnTo>
                  <a:lnTo>
                    <a:pt x="239410" y="1695166"/>
                  </a:lnTo>
                  <a:close/>
                </a:path>
                <a:path w="1198879" h="1695450">
                  <a:moveTo>
                    <a:pt x="666892" y="1434425"/>
                  </a:moveTo>
                  <a:lnTo>
                    <a:pt x="592185" y="1430667"/>
                  </a:lnTo>
                  <a:lnTo>
                    <a:pt x="753882" y="1430667"/>
                  </a:lnTo>
                  <a:lnTo>
                    <a:pt x="743247" y="1432283"/>
                  </a:lnTo>
                  <a:lnTo>
                    <a:pt x="705378" y="1434869"/>
                  </a:lnTo>
                  <a:lnTo>
                    <a:pt x="666892" y="14344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 rot="120000">
            <a:off x="8081511" y="860910"/>
            <a:ext cx="594231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baseline="2057" dirty="0">
                <a:latin typeface="Comic Sans MS"/>
                <a:cs typeface="Comic Sans MS"/>
              </a:rPr>
              <a:t>Go</a:t>
            </a:r>
            <a:r>
              <a:rPr sz="2025" b="1" spc="-112" baseline="2057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and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 rot="120000">
            <a:off x="7977660" y="1095155"/>
            <a:ext cx="62958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2057" dirty="0">
                <a:latin typeface="Comic Sans MS"/>
                <a:cs typeface="Comic Sans MS"/>
              </a:rPr>
              <a:t>expl</a:t>
            </a:r>
            <a:r>
              <a:rPr sz="1350" b="1" spc="-10" dirty="0">
                <a:latin typeface="Comic Sans MS"/>
                <a:cs typeface="Comic Sans MS"/>
              </a:rPr>
              <a:t>ore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 rot="120000">
            <a:off x="7832527" y="1334026"/>
            <a:ext cx="89603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4115" dirty="0">
                <a:latin typeface="Comic Sans MS"/>
                <a:cs typeface="Comic Sans MS"/>
              </a:rPr>
              <a:t>fo</a:t>
            </a:r>
            <a:r>
              <a:rPr sz="2025" b="1" spc="-15" baseline="2057" dirty="0">
                <a:latin typeface="Comic Sans MS"/>
                <a:cs typeface="Comic Sans MS"/>
              </a:rPr>
              <a:t>rmatt</a:t>
            </a:r>
            <a:r>
              <a:rPr sz="1350" b="1" spc="-10" dirty="0">
                <a:latin typeface="Comic Sans MS"/>
                <a:cs typeface="Comic Sans MS"/>
              </a:rPr>
              <a:t>ing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 rot="120000">
            <a:off x="8009395" y="1570354"/>
            <a:ext cx="518138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baseline="2057" dirty="0">
                <a:latin typeface="Comic Sans MS"/>
                <a:cs typeface="Comic Sans MS"/>
              </a:rPr>
              <a:t>of</a:t>
            </a:r>
            <a:r>
              <a:rPr sz="2025" b="1" spc="-120" baseline="2057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Pie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 rot="120000">
            <a:off x="7947517" y="1808586"/>
            <a:ext cx="61859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2057" dirty="0">
                <a:latin typeface="Comic Sans MS"/>
                <a:cs typeface="Comic Sans MS"/>
              </a:rPr>
              <a:t>CHA</a:t>
            </a:r>
            <a:r>
              <a:rPr sz="1350" b="1" spc="-10" dirty="0">
                <a:latin typeface="Comic Sans MS"/>
                <a:cs typeface="Comic Sans MS"/>
              </a:rPr>
              <a:t>RT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13475" y="668374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20" y="370901"/>
                </a:moveTo>
                <a:lnTo>
                  <a:pt x="185384" y="370901"/>
                </a:lnTo>
                <a:lnTo>
                  <a:pt x="136152" y="364286"/>
                </a:lnTo>
                <a:lnTo>
                  <a:pt x="91851" y="345591"/>
                </a:lnTo>
                <a:lnTo>
                  <a:pt x="54317" y="316591"/>
                </a:lnTo>
                <a:lnTo>
                  <a:pt x="25319" y="279055"/>
                </a:lnTo>
                <a:lnTo>
                  <a:pt x="6624" y="234749"/>
                </a:lnTo>
                <a:lnTo>
                  <a:pt x="0" y="185440"/>
                </a:lnTo>
                <a:lnTo>
                  <a:pt x="6624" y="136143"/>
                </a:lnTo>
                <a:lnTo>
                  <a:pt x="25319" y="91846"/>
                </a:lnTo>
                <a:lnTo>
                  <a:pt x="54317" y="54315"/>
                </a:lnTo>
                <a:lnTo>
                  <a:pt x="91851" y="25318"/>
                </a:lnTo>
                <a:lnTo>
                  <a:pt x="136152" y="6624"/>
                </a:lnTo>
                <a:lnTo>
                  <a:pt x="185451" y="0"/>
                </a:lnTo>
                <a:lnTo>
                  <a:pt x="234752" y="6624"/>
                </a:lnTo>
                <a:lnTo>
                  <a:pt x="279052" y="25318"/>
                </a:lnTo>
                <a:lnTo>
                  <a:pt x="316585" y="54315"/>
                </a:lnTo>
                <a:lnTo>
                  <a:pt x="345582" y="91846"/>
                </a:lnTo>
                <a:lnTo>
                  <a:pt x="364277" y="136143"/>
                </a:lnTo>
                <a:lnTo>
                  <a:pt x="370901" y="185439"/>
                </a:lnTo>
                <a:lnTo>
                  <a:pt x="364277" y="234749"/>
                </a:lnTo>
                <a:lnTo>
                  <a:pt x="345582" y="279055"/>
                </a:lnTo>
                <a:lnTo>
                  <a:pt x="316585" y="316591"/>
                </a:lnTo>
                <a:lnTo>
                  <a:pt x="279052" y="345591"/>
                </a:lnTo>
                <a:lnTo>
                  <a:pt x="234752" y="364286"/>
                </a:lnTo>
                <a:lnTo>
                  <a:pt x="18552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80796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5003" y="636429"/>
                </a:moveTo>
                <a:lnTo>
                  <a:pt x="667598" y="634899"/>
                </a:lnTo>
                <a:lnTo>
                  <a:pt x="621076" y="630368"/>
                </a:lnTo>
                <a:lnTo>
                  <a:pt x="575466" y="622932"/>
                </a:lnTo>
                <a:lnTo>
                  <a:pt x="530864" y="612686"/>
                </a:lnTo>
                <a:lnTo>
                  <a:pt x="487363" y="599725"/>
                </a:lnTo>
                <a:lnTo>
                  <a:pt x="445060" y="584143"/>
                </a:lnTo>
                <a:lnTo>
                  <a:pt x="404049" y="566036"/>
                </a:lnTo>
                <a:lnTo>
                  <a:pt x="364425" y="545499"/>
                </a:lnTo>
                <a:lnTo>
                  <a:pt x="326283" y="522626"/>
                </a:lnTo>
                <a:lnTo>
                  <a:pt x="289717" y="497512"/>
                </a:lnTo>
                <a:lnTo>
                  <a:pt x="254823" y="470252"/>
                </a:lnTo>
                <a:lnTo>
                  <a:pt x="221695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5"/>
                </a:lnTo>
                <a:lnTo>
                  <a:pt x="18684" y="100505"/>
                </a:lnTo>
                <a:lnTo>
                  <a:pt x="8438" y="55902"/>
                </a:lnTo>
                <a:lnTo>
                  <a:pt x="1002" y="10292"/>
                </a:lnTo>
                <a:lnTo>
                  <a:pt x="0" y="0"/>
                </a:lnTo>
                <a:lnTo>
                  <a:pt x="920312" y="0"/>
                </a:lnTo>
                <a:lnTo>
                  <a:pt x="920312" y="606339"/>
                </a:lnTo>
                <a:lnTo>
                  <a:pt x="899012" y="612686"/>
                </a:lnTo>
                <a:lnTo>
                  <a:pt x="854410" y="622932"/>
                </a:lnTo>
                <a:lnTo>
                  <a:pt x="808800" y="630368"/>
                </a:lnTo>
                <a:lnTo>
                  <a:pt x="762278" y="634899"/>
                </a:lnTo>
                <a:lnTo>
                  <a:pt x="715003" y="636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76039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307" y="486282"/>
                </a:moveTo>
                <a:lnTo>
                  <a:pt x="0" y="0"/>
                </a:lnTo>
                <a:lnTo>
                  <a:pt x="972555" y="0"/>
                </a:lnTo>
                <a:lnTo>
                  <a:pt x="970329" y="46832"/>
                </a:lnTo>
                <a:lnTo>
                  <a:pt x="963787" y="92404"/>
                </a:lnTo>
                <a:lnTo>
                  <a:pt x="953132" y="136514"/>
                </a:lnTo>
                <a:lnTo>
                  <a:pt x="938568" y="178956"/>
                </a:lnTo>
                <a:lnTo>
                  <a:pt x="920300" y="219528"/>
                </a:lnTo>
                <a:lnTo>
                  <a:pt x="898530" y="258025"/>
                </a:lnTo>
                <a:lnTo>
                  <a:pt x="873463" y="294244"/>
                </a:lnTo>
                <a:lnTo>
                  <a:pt x="845302" y="327980"/>
                </a:lnTo>
                <a:lnTo>
                  <a:pt x="814252" y="359030"/>
                </a:lnTo>
                <a:lnTo>
                  <a:pt x="780516" y="387191"/>
                </a:lnTo>
                <a:lnTo>
                  <a:pt x="744298" y="412258"/>
                </a:lnTo>
                <a:lnTo>
                  <a:pt x="705802" y="434028"/>
                </a:lnTo>
                <a:lnTo>
                  <a:pt x="665230" y="452296"/>
                </a:lnTo>
                <a:lnTo>
                  <a:pt x="622789" y="466860"/>
                </a:lnTo>
                <a:lnTo>
                  <a:pt x="578680" y="477515"/>
                </a:lnTo>
                <a:lnTo>
                  <a:pt x="533108" y="484057"/>
                </a:lnTo>
                <a:lnTo>
                  <a:pt x="486307" y="486282"/>
                </a:lnTo>
                <a:close/>
              </a:path>
              <a:path w="972820" h="486409">
                <a:moveTo>
                  <a:pt x="486247" y="486282"/>
                </a:moveTo>
                <a:lnTo>
                  <a:pt x="0" y="486282"/>
                </a:lnTo>
                <a:lnTo>
                  <a:pt x="0" y="2"/>
                </a:lnTo>
                <a:lnTo>
                  <a:pt x="2225" y="46832"/>
                </a:lnTo>
                <a:lnTo>
                  <a:pt x="8767" y="92404"/>
                </a:lnTo>
                <a:lnTo>
                  <a:pt x="19420" y="136514"/>
                </a:lnTo>
                <a:lnTo>
                  <a:pt x="33982" y="178956"/>
                </a:lnTo>
                <a:lnTo>
                  <a:pt x="52249" y="219528"/>
                </a:lnTo>
                <a:lnTo>
                  <a:pt x="74017" y="258025"/>
                </a:lnTo>
                <a:lnTo>
                  <a:pt x="99082" y="294244"/>
                </a:lnTo>
                <a:lnTo>
                  <a:pt x="127241" y="327980"/>
                </a:lnTo>
                <a:lnTo>
                  <a:pt x="158290" y="359030"/>
                </a:lnTo>
                <a:lnTo>
                  <a:pt x="192025" y="387191"/>
                </a:lnTo>
                <a:lnTo>
                  <a:pt x="228243" y="412258"/>
                </a:lnTo>
                <a:lnTo>
                  <a:pt x="266740" y="434028"/>
                </a:lnTo>
                <a:lnTo>
                  <a:pt x="307311" y="452296"/>
                </a:lnTo>
                <a:lnTo>
                  <a:pt x="349755" y="466860"/>
                </a:lnTo>
                <a:lnTo>
                  <a:pt x="393866" y="477515"/>
                </a:lnTo>
                <a:lnTo>
                  <a:pt x="439441" y="484057"/>
                </a:lnTo>
                <a:lnTo>
                  <a:pt x="486247" y="4862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6016264" y="6558442"/>
            <a:ext cx="2921000" cy="642620"/>
            <a:chOff x="6016264" y="6558442"/>
            <a:chExt cx="2921000" cy="642620"/>
          </a:xfrm>
        </p:grpSpPr>
        <p:sp>
          <p:nvSpPr>
            <p:cNvPr id="14" name="object 14"/>
            <p:cNvSpPr/>
            <p:nvPr/>
          </p:nvSpPr>
          <p:spPr>
            <a:xfrm>
              <a:off x="6016264" y="6558442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2289904" y="642457"/>
                  </a:moveTo>
                  <a:lnTo>
                    <a:pt x="3745" y="642457"/>
                  </a:lnTo>
                  <a:lnTo>
                    <a:pt x="1696" y="629318"/>
                  </a:lnTo>
                  <a:lnTo>
                    <a:pt x="0" y="596587"/>
                  </a:lnTo>
                  <a:lnTo>
                    <a:pt x="1696" y="563851"/>
                  </a:lnTo>
                  <a:lnTo>
                    <a:pt x="15010" y="499814"/>
                  </a:lnTo>
                  <a:lnTo>
                    <a:pt x="40966" y="437987"/>
                  </a:lnTo>
                  <a:lnTo>
                    <a:pt x="78865" y="378733"/>
                  </a:lnTo>
                  <a:lnTo>
                    <a:pt x="128008" y="322417"/>
                  </a:lnTo>
                  <a:lnTo>
                    <a:pt x="156577" y="295475"/>
                  </a:lnTo>
                  <a:lnTo>
                    <a:pt x="187695" y="269403"/>
                  </a:lnTo>
                  <a:lnTo>
                    <a:pt x="221273" y="244247"/>
                  </a:lnTo>
                  <a:lnTo>
                    <a:pt x="257225" y="220054"/>
                  </a:lnTo>
                  <a:lnTo>
                    <a:pt x="295464" y="196867"/>
                  </a:lnTo>
                  <a:lnTo>
                    <a:pt x="335900" y="174734"/>
                  </a:lnTo>
                  <a:lnTo>
                    <a:pt x="378448" y="153698"/>
                  </a:lnTo>
                  <a:lnTo>
                    <a:pt x="423020" y="133807"/>
                  </a:lnTo>
                  <a:lnTo>
                    <a:pt x="469528" y="115105"/>
                  </a:lnTo>
                  <a:lnTo>
                    <a:pt x="517884" y="97637"/>
                  </a:lnTo>
                  <a:lnTo>
                    <a:pt x="568002" y="81450"/>
                  </a:lnTo>
                  <a:lnTo>
                    <a:pt x="619794" y="66588"/>
                  </a:lnTo>
                  <a:lnTo>
                    <a:pt x="673172" y="53098"/>
                  </a:lnTo>
                  <a:lnTo>
                    <a:pt x="728049" y="41025"/>
                  </a:lnTo>
                  <a:lnTo>
                    <a:pt x="784337" y="30413"/>
                  </a:lnTo>
                  <a:lnTo>
                    <a:pt x="841949" y="21310"/>
                  </a:lnTo>
                  <a:lnTo>
                    <a:pt x="900798" y="13759"/>
                  </a:lnTo>
                  <a:lnTo>
                    <a:pt x="960796" y="7808"/>
                  </a:lnTo>
                  <a:lnTo>
                    <a:pt x="1021856" y="3500"/>
                  </a:lnTo>
                  <a:lnTo>
                    <a:pt x="1083889" y="882"/>
                  </a:lnTo>
                  <a:lnTo>
                    <a:pt x="1146799" y="0"/>
                  </a:lnTo>
                  <a:lnTo>
                    <a:pt x="1209732" y="882"/>
                  </a:lnTo>
                  <a:lnTo>
                    <a:pt x="1271769" y="3500"/>
                  </a:lnTo>
                  <a:lnTo>
                    <a:pt x="1332831" y="7808"/>
                  </a:lnTo>
                  <a:lnTo>
                    <a:pt x="1392831" y="13759"/>
                  </a:lnTo>
                  <a:lnTo>
                    <a:pt x="1451682" y="21310"/>
                  </a:lnTo>
                  <a:lnTo>
                    <a:pt x="1509296" y="30413"/>
                  </a:lnTo>
                  <a:lnTo>
                    <a:pt x="1565587" y="41025"/>
                  </a:lnTo>
                  <a:lnTo>
                    <a:pt x="1620465" y="53098"/>
                  </a:lnTo>
                  <a:lnTo>
                    <a:pt x="1673845" y="66588"/>
                  </a:lnTo>
                  <a:lnTo>
                    <a:pt x="1725638" y="81450"/>
                  </a:lnTo>
                  <a:lnTo>
                    <a:pt x="1775757" y="97637"/>
                  </a:lnTo>
                  <a:lnTo>
                    <a:pt x="1824115" y="115105"/>
                  </a:lnTo>
                  <a:lnTo>
                    <a:pt x="1870624" y="133807"/>
                  </a:lnTo>
                  <a:lnTo>
                    <a:pt x="1915196" y="153698"/>
                  </a:lnTo>
                  <a:lnTo>
                    <a:pt x="1957745" y="174734"/>
                  </a:lnTo>
                  <a:lnTo>
                    <a:pt x="1998182" y="196867"/>
                  </a:lnTo>
                  <a:lnTo>
                    <a:pt x="2036421" y="220054"/>
                  </a:lnTo>
                  <a:lnTo>
                    <a:pt x="2072374" y="244247"/>
                  </a:lnTo>
                  <a:lnTo>
                    <a:pt x="2105953" y="269403"/>
                  </a:lnTo>
                  <a:lnTo>
                    <a:pt x="2137071" y="295475"/>
                  </a:lnTo>
                  <a:lnTo>
                    <a:pt x="2165640" y="322417"/>
                  </a:lnTo>
                  <a:lnTo>
                    <a:pt x="2214783" y="378733"/>
                  </a:lnTo>
                  <a:lnTo>
                    <a:pt x="2252683" y="437987"/>
                  </a:lnTo>
                  <a:lnTo>
                    <a:pt x="2278639" y="499814"/>
                  </a:lnTo>
                  <a:lnTo>
                    <a:pt x="2291953" y="563851"/>
                  </a:lnTo>
                  <a:lnTo>
                    <a:pt x="2293137" y="586698"/>
                  </a:lnTo>
                  <a:lnTo>
                    <a:pt x="2293137" y="606471"/>
                  </a:lnTo>
                  <a:lnTo>
                    <a:pt x="2291953" y="629318"/>
                  </a:lnTo>
                  <a:lnTo>
                    <a:pt x="2289904" y="6424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564309"/>
              <a:ext cx="657224" cy="636574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4165636" y="6894576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29" y="306323"/>
                </a:moveTo>
                <a:lnTo>
                  <a:pt x="0" y="306323"/>
                </a:lnTo>
                <a:lnTo>
                  <a:pt x="4775" y="290922"/>
                </a:lnTo>
                <a:lnTo>
                  <a:pt x="23020" y="249687"/>
                </a:lnTo>
                <a:lnTo>
                  <a:pt x="45823" y="210677"/>
                </a:lnTo>
                <a:lnTo>
                  <a:pt x="72891" y="174151"/>
                </a:lnTo>
                <a:lnTo>
                  <a:pt x="103931" y="140368"/>
                </a:lnTo>
                <a:lnTo>
                  <a:pt x="138651" y="109588"/>
                </a:lnTo>
                <a:lnTo>
                  <a:pt x="176757" y="82070"/>
                </a:lnTo>
                <a:lnTo>
                  <a:pt x="217958" y="58074"/>
                </a:lnTo>
                <a:lnTo>
                  <a:pt x="261960" y="37859"/>
                </a:lnTo>
                <a:lnTo>
                  <a:pt x="308471" y="21685"/>
                </a:lnTo>
                <a:lnTo>
                  <a:pt x="357198" y="9810"/>
                </a:lnTo>
                <a:lnTo>
                  <a:pt x="407849" y="2495"/>
                </a:lnTo>
                <a:lnTo>
                  <a:pt x="460133" y="0"/>
                </a:lnTo>
                <a:lnTo>
                  <a:pt x="512405" y="2495"/>
                </a:lnTo>
                <a:lnTo>
                  <a:pt x="563050" y="9810"/>
                </a:lnTo>
                <a:lnTo>
                  <a:pt x="611773" y="21685"/>
                </a:lnTo>
                <a:lnTo>
                  <a:pt x="658280" y="37859"/>
                </a:lnTo>
                <a:lnTo>
                  <a:pt x="702280" y="58074"/>
                </a:lnTo>
                <a:lnTo>
                  <a:pt x="743478" y="82070"/>
                </a:lnTo>
                <a:lnTo>
                  <a:pt x="781583" y="109588"/>
                </a:lnTo>
                <a:lnTo>
                  <a:pt x="816301" y="140368"/>
                </a:lnTo>
                <a:lnTo>
                  <a:pt x="847340" y="174151"/>
                </a:lnTo>
                <a:lnTo>
                  <a:pt x="874407" y="210677"/>
                </a:lnTo>
                <a:lnTo>
                  <a:pt x="897209" y="249687"/>
                </a:lnTo>
                <a:lnTo>
                  <a:pt x="915454" y="290922"/>
                </a:lnTo>
                <a:lnTo>
                  <a:pt x="920229" y="3063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25381" y="228516"/>
            <a:ext cx="5226050" cy="515620"/>
          </a:xfrm>
          <a:custGeom>
            <a:avLst/>
            <a:gdLst/>
            <a:ahLst/>
            <a:cxnLst/>
            <a:rect l="l" t="t" r="r" b="b"/>
            <a:pathLst>
              <a:path w="5226050" h="515620">
                <a:moveTo>
                  <a:pt x="4969048" y="515532"/>
                </a:moveTo>
                <a:lnTo>
                  <a:pt x="257756" y="515532"/>
                </a:lnTo>
                <a:lnTo>
                  <a:pt x="211432" y="511380"/>
                </a:lnTo>
                <a:lnTo>
                  <a:pt x="167823" y="499406"/>
                </a:lnTo>
                <a:lnTo>
                  <a:pt x="127666" y="480340"/>
                </a:lnTo>
                <a:lnTo>
                  <a:pt x="91690" y="454909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7"/>
                </a:lnTo>
                <a:lnTo>
                  <a:pt x="4152" y="211433"/>
                </a:lnTo>
                <a:lnTo>
                  <a:pt x="16126" y="167824"/>
                </a:lnTo>
                <a:lnTo>
                  <a:pt x="35192" y="127667"/>
                </a:lnTo>
                <a:lnTo>
                  <a:pt x="60623" y="91691"/>
                </a:lnTo>
                <a:lnTo>
                  <a:pt x="91690" y="60623"/>
                </a:lnTo>
                <a:lnTo>
                  <a:pt x="127666" y="35193"/>
                </a:lnTo>
                <a:lnTo>
                  <a:pt x="167823" y="16126"/>
                </a:lnTo>
                <a:lnTo>
                  <a:pt x="211432" y="4153"/>
                </a:lnTo>
                <a:lnTo>
                  <a:pt x="257766" y="0"/>
                </a:lnTo>
                <a:lnTo>
                  <a:pt x="4969038" y="0"/>
                </a:lnTo>
                <a:lnTo>
                  <a:pt x="5015367" y="4153"/>
                </a:lnTo>
                <a:lnTo>
                  <a:pt x="5058974" y="16126"/>
                </a:lnTo>
                <a:lnTo>
                  <a:pt x="5099130" y="35193"/>
                </a:lnTo>
                <a:lnTo>
                  <a:pt x="5135107" y="60623"/>
                </a:lnTo>
                <a:lnTo>
                  <a:pt x="5166176" y="91691"/>
                </a:lnTo>
                <a:lnTo>
                  <a:pt x="5191610" y="127667"/>
                </a:lnTo>
                <a:lnTo>
                  <a:pt x="5210678" y="167824"/>
                </a:lnTo>
                <a:lnTo>
                  <a:pt x="5222654" y="211433"/>
                </a:lnTo>
                <a:lnTo>
                  <a:pt x="5225822" y="246776"/>
                </a:lnTo>
                <a:lnTo>
                  <a:pt x="5225822" y="268757"/>
                </a:lnTo>
                <a:lnTo>
                  <a:pt x="5210678" y="347710"/>
                </a:lnTo>
                <a:lnTo>
                  <a:pt x="5191610" y="387866"/>
                </a:lnTo>
                <a:lnTo>
                  <a:pt x="5166176" y="423842"/>
                </a:lnTo>
                <a:lnTo>
                  <a:pt x="5135107" y="454909"/>
                </a:lnTo>
                <a:lnTo>
                  <a:pt x="5099130" y="480340"/>
                </a:lnTo>
                <a:lnTo>
                  <a:pt x="5058974" y="499406"/>
                </a:lnTo>
                <a:lnTo>
                  <a:pt x="5015367" y="511380"/>
                </a:lnTo>
                <a:lnTo>
                  <a:pt x="4969048" y="51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0" y="4644206"/>
            <a:ext cx="3997960" cy="2557145"/>
            <a:chOff x="0" y="4644206"/>
            <a:chExt cx="3997960" cy="2557145"/>
          </a:xfrm>
        </p:grpSpPr>
        <p:sp>
          <p:nvSpPr>
            <p:cNvPr id="19" name="object 19"/>
            <p:cNvSpPr/>
            <p:nvPr/>
          </p:nvSpPr>
          <p:spPr>
            <a:xfrm>
              <a:off x="0" y="4644211"/>
              <a:ext cx="3997960" cy="2557145"/>
            </a:xfrm>
            <a:custGeom>
              <a:avLst/>
              <a:gdLst/>
              <a:ahLst/>
              <a:cxnLst/>
              <a:rect l="l" t="t" r="r" b="b"/>
              <a:pathLst>
                <a:path w="3997960" h="2557145">
                  <a:moveTo>
                    <a:pt x="900798" y="2556687"/>
                  </a:moveTo>
                  <a:lnTo>
                    <a:pt x="888174" y="2488133"/>
                  </a:lnTo>
                  <a:lnTo>
                    <a:pt x="877189" y="2443162"/>
                  </a:lnTo>
                  <a:lnTo>
                    <a:pt x="864336" y="2398941"/>
                  </a:lnTo>
                  <a:lnTo>
                    <a:pt x="849680" y="2355532"/>
                  </a:lnTo>
                  <a:lnTo>
                    <a:pt x="833259" y="2312962"/>
                  </a:lnTo>
                  <a:lnTo>
                    <a:pt x="815111" y="2271280"/>
                  </a:lnTo>
                  <a:lnTo>
                    <a:pt x="795274" y="2230539"/>
                  </a:lnTo>
                  <a:lnTo>
                    <a:pt x="773811" y="2190775"/>
                  </a:lnTo>
                  <a:lnTo>
                    <a:pt x="750760" y="2152027"/>
                  </a:lnTo>
                  <a:lnTo>
                    <a:pt x="726147" y="2114359"/>
                  </a:lnTo>
                  <a:lnTo>
                    <a:pt x="700036" y="2077783"/>
                  </a:lnTo>
                  <a:lnTo>
                    <a:pt x="672465" y="2042375"/>
                  </a:lnTo>
                  <a:lnTo>
                    <a:pt x="643470" y="2008149"/>
                  </a:lnTo>
                  <a:lnTo>
                    <a:pt x="613117" y="1975180"/>
                  </a:lnTo>
                  <a:lnTo>
                    <a:pt x="581418" y="1943481"/>
                  </a:lnTo>
                  <a:lnTo>
                    <a:pt x="548449" y="1913128"/>
                  </a:lnTo>
                  <a:lnTo>
                    <a:pt x="514223" y="1884133"/>
                  </a:lnTo>
                  <a:lnTo>
                    <a:pt x="478815" y="1856562"/>
                  </a:lnTo>
                  <a:lnTo>
                    <a:pt x="442239" y="1830451"/>
                  </a:lnTo>
                  <a:lnTo>
                    <a:pt x="404558" y="1805838"/>
                  </a:lnTo>
                  <a:lnTo>
                    <a:pt x="365823" y="1782787"/>
                  </a:lnTo>
                  <a:lnTo>
                    <a:pt x="326059" y="1761312"/>
                  </a:lnTo>
                  <a:lnTo>
                    <a:pt x="285305" y="1741487"/>
                  </a:lnTo>
                  <a:lnTo>
                    <a:pt x="243636" y="1723339"/>
                  </a:lnTo>
                  <a:lnTo>
                    <a:pt x="201066" y="1706905"/>
                  </a:lnTo>
                  <a:lnTo>
                    <a:pt x="157657" y="1692249"/>
                  </a:lnTo>
                  <a:lnTo>
                    <a:pt x="113436" y="1679409"/>
                  </a:lnTo>
                  <a:lnTo>
                    <a:pt x="68465" y="1668424"/>
                  </a:lnTo>
                  <a:lnTo>
                    <a:pt x="22771" y="1659331"/>
                  </a:lnTo>
                  <a:lnTo>
                    <a:pt x="0" y="1655813"/>
                  </a:lnTo>
                  <a:lnTo>
                    <a:pt x="0" y="2556687"/>
                  </a:lnTo>
                  <a:lnTo>
                    <a:pt x="900798" y="2556687"/>
                  </a:lnTo>
                  <a:close/>
                </a:path>
                <a:path w="3997960" h="2557145">
                  <a:moveTo>
                    <a:pt x="3997591" y="319087"/>
                  </a:moveTo>
                  <a:lnTo>
                    <a:pt x="3984523" y="237083"/>
                  </a:lnTo>
                  <a:lnTo>
                    <a:pt x="3967645" y="192824"/>
                  </a:lnTo>
                  <a:lnTo>
                    <a:pt x="3944924" y="151853"/>
                  </a:lnTo>
                  <a:lnTo>
                    <a:pt x="3916857" y="114655"/>
                  </a:lnTo>
                  <a:lnTo>
                    <a:pt x="3883977" y="81775"/>
                  </a:lnTo>
                  <a:lnTo>
                    <a:pt x="3846792" y="53708"/>
                  </a:lnTo>
                  <a:lnTo>
                    <a:pt x="3805809" y="30988"/>
                  </a:lnTo>
                  <a:lnTo>
                    <a:pt x="3761549" y="14122"/>
                  </a:lnTo>
                  <a:lnTo>
                    <a:pt x="3714534" y="3619"/>
                  </a:lnTo>
                  <a:lnTo>
                    <a:pt x="3665270" y="0"/>
                  </a:lnTo>
                  <a:lnTo>
                    <a:pt x="493229" y="0"/>
                  </a:lnTo>
                  <a:lnTo>
                    <a:pt x="443966" y="3619"/>
                  </a:lnTo>
                  <a:lnTo>
                    <a:pt x="396951" y="14122"/>
                  </a:lnTo>
                  <a:lnTo>
                    <a:pt x="352691" y="30988"/>
                  </a:lnTo>
                  <a:lnTo>
                    <a:pt x="311708" y="53708"/>
                  </a:lnTo>
                  <a:lnTo>
                    <a:pt x="274510" y="81775"/>
                  </a:lnTo>
                  <a:lnTo>
                    <a:pt x="241630" y="114655"/>
                  </a:lnTo>
                  <a:lnTo>
                    <a:pt x="213563" y="151853"/>
                  </a:lnTo>
                  <a:lnTo>
                    <a:pt x="190842" y="192824"/>
                  </a:lnTo>
                  <a:lnTo>
                    <a:pt x="173977" y="237083"/>
                  </a:lnTo>
                  <a:lnTo>
                    <a:pt x="163474" y="284099"/>
                  </a:lnTo>
                  <a:lnTo>
                    <a:pt x="159854" y="333362"/>
                  </a:lnTo>
                  <a:lnTo>
                    <a:pt x="159854" y="1366393"/>
                  </a:lnTo>
                  <a:lnTo>
                    <a:pt x="163474" y="1415643"/>
                  </a:lnTo>
                  <a:lnTo>
                    <a:pt x="173977" y="1462659"/>
                  </a:lnTo>
                  <a:lnTo>
                    <a:pt x="190842" y="1506918"/>
                  </a:lnTo>
                  <a:lnTo>
                    <a:pt x="213563" y="1547901"/>
                  </a:lnTo>
                  <a:lnTo>
                    <a:pt x="241630" y="1585099"/>
                  </a:lnTo>
                  <a:lnTo>
                    <a:pt x="274510" y="1617980"/>
                  </a:lnTo>
                  <a:lnTo>
                    <a:pt x="311708" y="1646034"/>
                  </a:lnTo>
                  <a:lnTo>
                    <a:pt x="352691" y="1668767"/>
                  </a:lnTo>
                  <a:lnTo>
                    <a:pt x="396951" y="1685632"/>
                  </a:lnTo>
                  <a:lnTo>
                    <a:pt x="443966" y="1696135"/>
                  </a:lnTo>
                  <a:lnTo>
                    <a:pt x="493229" y="1699755"/>
                  </a:lnTo>
                  <a:lnTo>
                    <a:pt x="3665270" y="1699755"/>
                  </a:lnTo>
                  <a:lnTo>
                    <a:pt x="3714534" y="1696135"/>
                  </a:lnTo>
                  <a:lnTo>
                    <a:pt x="3761549" y="1685632"/>
                  </a:lnTo>
                  <a:lnTo>
                    <a:pt x="3805809" y="1668767"/>
                  </a:lnTo>
                  <a:lnTo>
                    <a:pt x="3846792" y="1646034"/>
                  </a:lnTo>
                  <a:lnTo>
                    <a:pt x="3883977" y="1617980"/>
                  </a:lnTo>
                  <a:lnTo>
                    <a:pt x="3916857" y="1585099"/>
                  </a:lnTo>
                  <a:lnTo>
                    <a:pt x="3944924" y="1547901"/>
                  </a:lnTo>
                  <a:lnTo>
                    <a:pt x="3967645" y="1506918"/>
                  </a:lnTo>
                  <a:lnTo>
                    <a:pt x="3984523" y="1462659"/>
                  </a:lnTo>
                  <a:lnTo>
                    <a:pt x="3995013" y="1415643"/>
                  </a:lnTo>
                  <a:lnTo>
                    <a:pt x="3997591" y="1380667"/>
                  </a:lnTo>
                  <a:lnTo>
                    <a:pt x="3997591" y="3190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2262" y="5463356"/>
              <a:ext cx="66675" cy="666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262" y="5796731"/>
              <a:ext cx="66675" cy="66675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0" y="187364"/>
            <a:ext cx="4234815" cy="3982720"/>
            <a:chOff x="0" y="187364"/>
            <a:chExt cx="4234815" cy="3982720"/>
          </a:xfrm>
        </p:grpSpPr>
        <p:sp>
          <p:nvSpPr>
            <p:cNvPr id="23" name="object 23"/>
            <p:cNvSpPr/>
            <p:nvPr/>
          </p:nvSpPr>
          <p:spPr>
            <a:xfrm>
              <a:off x="0" y="187364"/>
              <a:ext cx="674370" cy="728980"/>
            </a:xfrm>
            <a:custGeom>
              <a:avLst/>
              <a:gdLst/>
              <a:ahLst/>
              <a:cxnLst/>
              <a:rect l="l" t="t" r="r" b="b"/>
              <a:pathLst>
                <a:path w="674370" h="728980">
                  <a:moveTo>
                    <a:pt x="50" y="728804"/>
                  </a:moveTo>
                  <a:lnTo>
                    <a:pt x="0" y="0"/>
                  </a:lnTo>
                  <a:lnTo>
                    <a:pt x="61475" y="1489"/>
                  </a:lnTo>
                  <a:lnTo>
                    <a:pt x="121405" y="5871"/>
                  </a:lnTo>
                  <a:lnTo>
                    <a:pt x="179550" y="13016"/>
                  </a:lnTo>
                  <a:lnTo>
                    <a:pt x="235671" y="22797"/>
                  </a:lnTo>
                  <a:lnTo>
                    <a:pt x="289531" y="35085"/>
                  </a:lnTo>
                  <a:lnTo>
                    <a:pt x="340891" y="49751"/>
                  </a:lnTo>
                  <a:lnTo>
                    <a:pt x="389512" y="66666"/>
                  </a:lnTo>
                  <a:lnTo>
                    <a:pt x="435157" y="85702"/>
                  </a:lnTo>
                  <a:lnTo>
                    <a:pt x="477586" y="106730"/>
                  </a:lnTo>
                  <a:lnTo>
                    <a:pt x="516561" y="129622"/>
                  </a:lnTo>
                  <a:lnTo>
                    <a:pt x="551843" y="154248"/>
                  </a:lnTo>
                  <a:lnTo>
                    <a:pt x="583195" y="180481"/>
                  </a:lnTo>
                  <a:lnTo>
                    <a:pt x="610378" y="208191"/>
                  </a:lnTo>
                  <a:lnTo>
                    <a:pt x="651283" y="267529"/>
                  </a:lnTo>
                  <a:lnTo>
                    <a:pt x="672649" y="331233"/>
                  </a:lnTo>
                  <a:lnTo>
                    <a:pt x="674019" y="347698"/>
                  </a:lnTo>
                  <a:lnTo>
                    <a:pt x="674019" y="381105"/>
                  </a:lnTo>
                  <a:lnTo>
                    <a:pt x="664527" y="429904"/>
                  </a:lnTo>
                  <a:lnTo>
                    <a:pt x="633153" y="491554"/>
                  </a:lnTo>
                  <a:lnTo>
                    <a:pt x="583195" y="548324"/>
                  </a:lnTo>
                  <a:lnTo>
                    <a:pt x="551843" y="574556"/>
                  </a:lnTo>
                  <a:lnTo>
                    <a:pt x="516561" y="599183"/>
                  </a:lnTo>
                  <a:lnTo>
                    <a:pt x="477586" y="622074"/>
                  </a:lnTo>
                  <a:lnTo>
                    <a:pt x="435157" y="643102"/>
                  </a:lnTo>
                  <a:lnTo>
                    <a:pt x="389512" y="662138"/>
                  </a:lnTo>
                  <a:lnTo>
                    <a:pt x="340891" y="679054"/>
                  </a:lnTo>
                  <a:lnTo>
                    <a:pt x="289531" y="693719"/>
                  </a:lnTo>
                  <a:lnTo>
                    <a:pt x="235671" y="706007"/>
                  </a:lnTo>
                  <a:lnTo>
                    <a:pt x="179550" y="715788"/>
                  </a:lnTo>
                  <a:lnTo>
                    <a:pt x="121405" y="722934"/>
                  </a:lnTo>
                  <a:lnTo>
                    <a:pt x="61475" y="727316"/>
                  </a:lnTo>
                  <a:lnTo>
                    <a:pt x="50" y="7288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398" y="912244"/>
              <a:ext cx="4171949" cy="3257540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95"/>
              </a:spcBef>
            </a:pPr>
            <a:r>
              <a:rPr dirty="0"/>
              <a:t>PIE</a:t>
            </a:r>
            <a:r>
              <a:rPr spc="-40" dirty="0"/>
              <a:t> </a:t>
            </a:r>
            <a:r>
              <a:rPr spc="-10" dirty="0"/>
              <a:t>CHART</a:t>
            </a:r>
          </a:p>
        </p:txBody>
      </p:sp>
      <p:sp>
        <p:nvSpPr>
          <p:cNvPr id="26" name="object 26"/>
          <p:cNvSpPr/>
          <p:nvPr/>
        </p:nvSpPr>
        <p:spPr>
          <a:xfrm>
            <a:off x="4384395" y="1026030"/>
            <a:ext cx="2729230" cy="3208655"/>
          </a:xfrm>
          <a:custGeom>
            <a:avLst/>
            <a:gdLst/>
            <a:ahLst/>
            <a:cxnLst/>
            <a:rect l="l" t="t" r="r" b="b"/>
            <a:pathLst>
              <a:path w="2729229" h="3208654">
                <a:moveTo>
                  <a:pt x="2443089" y="3208407"/>
                </a:moveTo>
                <a:lnTo>
                  <a:pt x="285638" y="3208407"/>
                </a:lnTo>
                <a:lnTo>
                  <a:pt x="284100" y="3208294"/>
                </a:lnTo>
                <a:lnTo>
                  <a:pt x="237084" y="3197793"/>
                </a:lnTo>
                <a:lnTo>
                  <a:pt x="192828" y="3180923"/>
                </a:lnTo>
                <a:lnTo>
                  <a:pt x="151846" y="3158198"/>
                </a:lnTo>
                <a:lnTo>
                  <a:pt x="114655" y="3130135"/>
                </a:lnTo>
                <a:lnTo>
                  <a:pt x="81770" y="3097248"/>
                </a:lnTo>
                <a:lnTo>
                  <a:pt x="53708" y="3060054"/>
                </a:lnTo>
                <a:lnTo>
                  <a:pt x="30984" y="3019069"/>
                </a:lnTo>
                <a:lnTo>
                  <a:pt x="14114" y="2974807"/>
                </a:lnTo>
                <a:lnTo>
                  <a:pt x="3614" y="2927785"/>
                </a:lnTo>
                <a:lnTo>
                  <a:pt x="0" y="2878520"/>
                </a:lnTo>
                <a:lnTo>
                  <a:pt x="0" y="333373"/>
                </a:lnTo>
                <a:lnTo>
                  <a:pt x="3614" y="284111"/>
                </a:lnTo>
                <a:lnTo>
                  <a:pt x="14114" y="237092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0" y="114656"/>
                </a:lnTo>
                <a:lnTo>
                  <a:pt x="114655" y="81771"/>
                </a:lnTo>
                <a:lnTo>
                  <a:pt x="151846" y="53708"/>
                </a:lnTo>
                <a:lnTo>
                  <a:pt x="192828" y="30984"/>
                </a:lnTo>
                <a:lnTo>
                  <a:pt x="237084" y="14114"/>
                </a:lnTo>
                <a:lnTo>
                  <a:pt x="284100" y="3614"/>
                </a:lnTo>
                <a:lnTo>
                  <a:pt x="333359" y="0"/>
                </a:lnTo>
                <a:lnTo>
                  <a:pt x="2395362" y="0"/>
                </a:lnTo>
                <a:lnTo>
                  <a:pt x="2444627" y="3614"/>
                </a:lnTo>
                <a:lnTo>
                  <a:pt x="2491648" y="14114"/>
                </a:lnTo>
                <a:lnTo>
                  <a:pt x="2535906" y="30984"/>
                </a:lnTo>
                <a:lnTo>
                  <a:pt x="2576888" y="53708"/>
                </a:lnTo>
                <a:lnTo>
                  <a:pt x="2614078" y="81771"/>
                </a:lnTo>
                <a:lnTo>
                  <a:pt x="2646960" y="114656"/>
                </a:lnTo>
                <a:lnTo>
                  <a:pt x="2675020" y="151848"/>
                </a:lnTo>
                <a:lnTo>
                  <a:pt x="2697741" y="192832"/>
                </a:lnTo>
                <a:lnTo>
                  <a:pt x="2714609" y="237092"/>
                </a:lnTo>
                <a:lnTo>
                  <a:pt x="2725107" y="284111"/>
                </a:lnTo>
                <a:lnTo>
                  <a:pt x="2728721" y="333373"/>
                </a:lnTo>
                <a:lnTo>
                  <a:pt x="2728721" y="2878520"/>
                </a:lnTo>
                <a:lnTo>
                  <a:pt x="2725107" y="2927785"/>
                </a:lnTo>
                <a:lnTo>
                  <a:pt x="2714609" y="2974807"/>
                </a:lnTo>
                <a:lnTo>
                  <a:pt x="2697741" y="3019069"/>
                </a:lnTo>
                <a:lnTo>
                  <a:pt x="2675020" y="3060054"/>
                </a:lnTo>
                <a:lnTo>
                  <a:pt x="2646960" y="3097248"/>
                </a:lnTo>
                <a:lnTo>
                  <a:pt x="2614078" y="3130135"/>
                </a:lnTo>
                <a:lnTo>
                  <a:pt x="2576888" y="3158198"/>
                </a:lnTo>
                <a:lnTo>
                  <a:pt x="2535906" y="3180923"/>
                </a:lnTo>
                <a:lnTo>
                  <a:pt x="2491648" y="3197793"/>
                </a:lnTo>
                <a:lnTo>
                  <a:pt x="2444627" y="3208294"/>
                </a:lnTo>
                <a:lnTo>
                  <a:pt x="2443089" y="32084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409795" y="1026550"/>
            <a:ext cx="2677795" cy="311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6400"/>
              </a:lnSpc>
              <a:spcBef>
                <a:spcPts val="100"/>
              </a:spcBef>
            </a:pPr>
            <a:r>
              <a:rPr sz="1650" dirty="0">
                <a:latin typeface="Comic Sans MS"/>
                <a:cs typeface="Comic Sans MS"/>
              </a:rPr>
              <a:t>A</a:t>
            </a:r>
            <a:r>
              <a:rPr sz="1650" spc="470" dirty="0">
                <a:latin typeface="Comic Sans MS"/>
                <a:cs typeface="Comic Sans MS"/>
              </a:rPr>
              <a:t> </a:t>
            </a:r>
            <a:r>
              <a:rPr sz="1650" b="1" dirty="0">
                <a:latin typeface="Comic Sans MS"/>
                <a:cs typeface="Comic Sans MS"/>
              </a:rPr>
              <a:t>pie</a:t>
            </a:r>
            <a:r>
              <a:rPr sz="1650" b="1" spc="459" dirty="0">
                <a:latin typeface="Comic Sans MS"/>
                <a:cs typeface="Comic Sans MS"/>
              </a:rPr>
              <a:t> </a:t>
            </a:r>
            <a:r>
              <a:rPr sz="1650" b="1" dirty="0">
                <a:latin typeface="Comic Sans MS"/>
                <a:cs typeface="Comic Sans MS"/>
              </a:rPr>
              <a:t>chart</a:t>
            </a:r>
            <a:r>
              <a:rPr sz="1650" b="1" spc="254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is</a:t>
            </a:r>
            <a:r>
              <a:rPr sz="1650" spc="47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</a:t>
            </a:r>
            <a:r>
              <a:rPr sz="1650" spc="47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circular </a:t>
            </a:r>
            <a:r>
              <a:rPr sz="1650" dirty="0">
                <a:latin typeface="Comic Sans MS"/>
                <a:cs typeface="Comic Sans MS"/>
              </a:rPr>
              <a:t>chart</a:t>
            </a:r>
            <a:r>
              <a:rPr sz="1650" spc="114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divided</a:t>
            </a:r>
            <a:r>
              <a:rPr sz="1650" spc="114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into</a:t>
            </a:r>
            <a:r>
              <a:rPr sz="1650" spc="114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sectors, </a:t>
            </a:r>
            <a:r>
              <a:rPr sz="1650" dirty="0">
                <a:latin typeface="Comic Sans MS"/>
                <a:cs typeface="Comic Sans MS"/>
              </a:rPr>
              <a:t>each</a:t>
            </a:r>
            <a:r>
              <a:rPr sz="1650" spc="320" dirty="0">
                <a:latin typeface="Comic Sans MS"/>
                <a:cs typeface="Comic Sans MS"/>
              </a:rPr>
              <a:t>    </a:t>
            </a:r>
            <a:r>
              <a:rPr sz="1650" dirty="0">
                <a:latin typeface="Comic Sans MS"/>
                <a:cs typeface="Comic Sans MS"/>
              </a:rPr>
              <a:t>representing</a:t>
            </a:r>
            <a:r>
              <a:rPr sz="1650" spc="325" dirty="0">
                <a:latin typeface="Comic Sans MS"/>
                <a:cs typeface="Comic Sans MS"/>
              </a:rPr>
              <a:t>    </a:t>
            </a:r>
            <a:r>
              <a:rPr sz="1650" spc="-50" dirty="0">
                <a:latin typeface="Comic Sans MS"/>
                <a:cs typeface="Comic Sans MS"/>
              </a:rPr>
              <a:t>a </a:t>
            </a:r>
            <a:r>
              <a:rPr sz="1650" dirty="0">
                <a:latin typeface="Comic Sans MS"/>
                <a:cs typeface="Comic Sans MS"/>
              </a:rPr>
              <a:t>proportion</a:t>
            </a:r>
            <a:r>
              <a:rPr sz="1650" spc="120" dirty="0">
                <a:latin typeface="Comic Sans MS"/>
                <a:cs typeface="Comic Sans MS"/>
              </a:rPr>
              <a:t>  </a:t>
            </a:r>
            <a:r>
              <a:rPr sz="1650" dirty="0">
                <a:latin typeface="Comic Sans MS"/>
                <a:cs typeface="Comic Sans MS"/>
              </a:rPr>
              <a:t>of</a:t>
            </a:r>
            <a:r>
              <a:rPr sz="1650" spc="120" dirty="0">
                <a:latin typeface="Comic Sans MS"/>
                <a:cs typeface="Comic Sans MS"/>
              </a:rPr>
              <a:t>  </a:t>
            </a:r>
            <a:r>
              <a:rPr sz="1650" dirty="0">
                <a:latin typeface="Comic Sans MS"/>
                <a:cs typeface="Comic Sans MS"/>
              </a:rPr>
              <a:t>the</a:t>
            </a:r>
            <a:r>
              <a:rPr sz="1650" spc="125" dirty="0">
                <a:latin typeface="Comic Sans MS"/>
                <a:cs typeface="Comic Sans MS"/>
              </a:rPr>
              <a:t>  </a:t>
            </a:r>
            <a:r>
              <a:rPr sz="1650" spc="-10" dirty="0">
                <a:latin typeface="Comic Sans MS"/>
                <a:cs typeface="Comic Sans MS"/>
              </a:rPr>
              <a:t>whole. </a:t>
            </a:r>
            <a:r>
              <a:rPr sz="1650" dirty="0">
                <a:latin typeface="Comic Sans MS"/>
                <a:cs typeface="Comic Sans MS"/>
              </a:rPr>
              <a:t>Each</a:t>
            </a:r>
            <a:r>
              <a:rPr sz="1650" spc="48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sector's</a:t>
            </a:r>
            <a:r>
              <a:rPr sz="1650" spc="48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arc</a:t>
            </a:r>
            <a:r>
              <a:rPr sz="1650" spc="48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length, </a:t>
            </a:r>
            <a:r>
              <a:rPr sz="1650" dirty="0">
                <a:latin typeface="Comic Sans MS"/>
                <a:cs typeface="Comic Sans MS"/>
              </a:rPr>
              <a:t>and</a:t>
            </a:r>
            <a:r>
              <a:rPr sz="1650" spc="275" dirty="0">
                <a:latin typeface="Comic Sans MS"/>
                <a:cs typeface="Comic Sans MS"/>
              </a:rPr>
              <a:t>    </a:t>
            </a:r>
            <a:r>
              <a:rPr sz="1650" dirty="0">
                <a:latin typeface="Comic Sans MS"/>
                <a:cs typeface="Comic Sans MS"/>
              </a:rPr>
              <a:t>consequently</a:t>
            </a:r>
            <a:r>
              <a:rPr sz="1650" spc="280" dirty="0">
                <a:latin typeface="Comic Sans MS"/>
                <a:cs typeface="Comic Sans MS"/>
              </a:rPr>
              <a:t>    </a:t>
            </a:r>
            <a:r>
              <a:rPr sz="1650" spc="-25" dirty="0">
                <a:latin typeface="Comic Sans MS"/>
                <a:cs typeface="Comic Sans MS"/>
              </a:rPr>
              <a:t>its </a:t>
            </a:r>
            <a:r>
              <a:rPr sz="1650" dirty="0">
                <a:latin typeface="Comic Sans MS"/>
                <a:cs typeface="Comic Sans MS"/>
              </a:rPr>
              <a:t>central</a:t>
            </a:r>
            <a:r>
              <a:rPr sz="1650" spc="38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angle</a:t>
            </a:r>
            <a:r>
              <a:rPr sz="1650" spc="38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and</a:t>
            </a:r>
            <a:r>
              <a:rPr sz="1650" spc="38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area,</a:t>
            </a:r>
            <a:r>
              <a:rPr sz="1650" spc="385" dirty="0">
                <a:latin typeface="Comic Sans MS"/>
                <a:cs typeface="Comic Sans MS"/>
              </a:rPr>
              <a:t> </a:t>
            </a:r>
            <a:r>
              <a:rPr sz="1650" spc="-25" dirty="0">
                <a:latin typeface="Comic Sans MS"/>
                <a:cs typeface="Comic Sans MS"/>
              </a:rPr>
              <a:t>is </a:t>
            </a:r>
            <a:r>
              <a:rPr sz="1650" dirty="0">
                <a:latin typeface="Comic Sans MS"/>
                <a:cs typeface="Comic Sans MS"/>
              </a:rPr>
              <a:t>proportional</a:t>
            </a:r>
            <a:r>
              <a:rPr sz="1650" spc="400" dirty="0">
                <a:latin typeface="Comic Sans MS"/>
                <a:cs typeface="Comic Sans MS"/>
              </a:rPr>
              <a:t>    </a:t>
            </a:r>
            <a:r>
              <a:rPr sz="1650" dirty="0">
                <a:latin typeface="Comic Sans MS"/>
                <a:cs typeface="Comic Sans MS"/>
              </a:rPr>
              <a:t>to</a:t>
            </a:r>
            <a:r>
              <a:rPr sz="1650" spc="400" dirty="0">
                <a:latin typeface="Comic Sans MS"/>
                <a:cs typeface="Comic Sans MS"/>
              </a:rPr>
              <a:t>    </a:t>
            </a:r>
            <a:r>
              <a:rPr sz="1650" spc="-25" dirty="0">
                <a:latin typeface="Comic Sans MS"/>
                <a:cs typeface="Comic Sans MS"/>
              </a:rPr>
              <a:t>the </a:t>
            </a:r>
            <a:r>
              <a:rPr sz="1650" dirty="0">
                <a:latin typeface="Comic Sans MS"/>
                <a:cs typeface="Comic Sans MS"/>
              </a:rPr>
              <a:t>quantity</a:t>
            </a:r>
            <a:r>
              <a:rPr sz="1650" spc="-5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it</a:t>
            </a:r>
            <a:r>
              <a:rPr sz="1650" spc="-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represents.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5262" y="4592016"/>
            <a:ext cx="3788410" cy="169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900"/>
              </a:lnSpc>
              <a:spcBef>
                <a:spcPts val="100"/>
              </a:spcBef>
              <a:tabLst>
                <a:tab pos="673100" algn="l"/>
                <a:tab pos="1021715" algn="l"/>
                <a:tab pos="2062480" algn="l"/>
                <a:tab pos="2491105" algn="l"/>
                <a:tab pos="3033395" algn="l"/>
                <a:tab pos="3357245" algn="l"/>
              </a:tabLst>
            </a:pPr>
            <a:r>
              <a:rPr sz="1450" b="1" spc="-20" dirty="0">
                <a:latin typeface="Comic Sans MS"/>
                <a:cs typeface="Comic Sans MS"/>
              </a:rPr>
              <a:t>When</a:t>
            </a:r>
            <a:r>
              <a:rPr sz="1450" b="1" dirty="0">
                <a:latin typeface="Comic Sans MS"/>
                <a:cs typeface="Comic Sans MS"/>
              </a:rPr>
              <a:t>	</a:t>
            </a:r>
            <a:r>
              <a:rPr sz="1450" b="1" spc="-25" dirty="0">
                <a:latin typeface="Comic Sans MS"/>
                <a:cs typeface="Comic Sans MS"/>
              </a:rPr>
              <a:t>to</a:t>
            </a:r>
            <a:r>
              <a:rPr sz="1450" b="1" dirty="0">
                <a:latin typeface="Comic Sans MS"/>
                <a:cs typeface="Comic Sans MS"/>
              </a:rPr>
              <a:t>	</a:t>
            </a:r>
            <a:r>
              <a:rPr sz="1450" b="1" spc="-10" dirty="0">
                <a:latin typeface="Comic Sans MS"/>
                <a:cs typeface="Comic Sans MS"/>
              </a:rPr>
              <a:t>Use:</a:t>
            </a:r>
            <a:r>
              <a:rPr sz="1450" spc="-10" dirty="0">
                <a:latin typeface="Comic Sans MS"/>
                <a:cs typeface="Comic Sans MS"/>
              </a:rPr>
              <a:t>When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25" dirty="0">
                <a:latin typeface="Comic Sans MS"/>
                <a:cs typeface="Comic Sans MS"/>
              </a:rPr>
              <a:t>you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20" dirty="0">
                <a:latin typeface="Comic Sans MS"/>
                <a:cs typeface="Comic Sans MS"/>
              </a:rPr>
              <a:t>want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25" dirty="0">
                <a:latin typeface="Comic Sans MS"/>
                <a:cs typeface="Comic Sans MS"/>
              </a:rPr>
              <a:t>to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20" dirty="0">
                <a:latin typeface="Comic Sans MS"/>
                <a:cs typeface="Comic Sans MS"/>
              </a:rPr>
              <a:t>show </a:t>
            </a:r>
            <a:r>
              <a:rPr sz="1450" spc="-10" dirty="0">
                <a:latin typeface="Comic Sans MS"/>
                <a:cs typeface="Comic Sans MS"/>
              </a:rPr>
              <a:t>proportions</a:t>
            </a:r>
            <a:r>
              <a:rPr sz="1450" spc="-3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or</a:t>
            </a:r>
            <a:r>
              <a:rPr sz="1450" spc="-2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percentages</a:t>
            </a:r>
            <a:r>
              <a:rPr sz="1450" spc="-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of</a:t>
            </a:r>
            <a:r>
              <a:rPr sz="1450" spc="-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-2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whole.</a:t>
            </a:r>
            <a:endParaRPr sz="1450">
              <a:latin typeface="Comic Sans MS"/>
              <a:cs typeface="Comic Sans MS"/>
            </a:endParaRPr>
          </a:p>
          <a:p>
            <a:pPr marL="324485" marR="5080">
              <a:lnSpc>
                <a:spcPct val="150900"/>
              </a:lnSpc>
              <a:tabLst>
                <a:tab pos="978535" algn="l"/>
                <a:tab pos="1431925" algn="l"/>
                <a:tab pos="2224405" algn="l"/>
                <a:tab pos="2574925" algn="l"/>
                <a:tab pos="3634104" algn="l"/>
              </a:tabLst>
            </a:pP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display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parts-to-</a:t>
            </a:r>
            <a:r>
              <a:rPr sz="1450" dirty="0">
                <a:latin typeface="Comic Sans MS"/>
                <a:cs typeface="Comic Sans MS"/>
              </a:rPr>
              <a:t>whole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relationships. </a:t>
            </a:r>
            <a:r>
              <a:rPr sz="1450" spc="-20" dirty="0">
                <a:latin typeface="Comic Sans MS"/>
                <a:cs typeface="Comic Sans MS"/>
              </a:rPr>
              <a:t>When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25" dirty="0">
                <a:latin typeface="Comic Sans MS"/>
                <a:cs typeface="Comic Sans MS"/>
              </a:rPr>
              <a:t>the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10" dirty="0">
                <a:latin typeface="Comic Sans MS"/>
                <a:cs typeface="Comic Sans MS"/>
              </a:rPr>
              <a:t>number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25" dirty="0">
                <a:latin typeface="Comic Sans MS"/>
                <a:cs typeface="Comic Sans MS"/>
              </a:rPr>
              <a:t>of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10" dirty="0">
                <a:latin typeface="Comic Sans MS"/>
                <a:cs typeface="Comic Sans MS"/>
              </a:rPr>
              <a:t>categories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25" dirty="0">
                <a:latin typeface="Comic Sans MS"/>
                <a:cs typeface="Comic Sans MS"/>
              </a:rPr>
              <a:t>is </a:t>
            </a:r>
            <a:r>
              <a:rPr sz="1450" spc="-10" dirty="0">
                <a:latin typeface="Comic Sans MS"/>
                <a:cs typeface="Comic Sans MS"/>
              </a:rPr>
              <a:t>relatively</a:t>
            </a:r>
            <a:r>
              <a:rPr sz="1450" spc="-2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small.</a:t>
            </a:r>
            <a:endParaRPr sz="1450">
              <a:latin typeface="Comic Sans MS"/>
              <a:cs typeface="Comic Sans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137385" y="4777678"/>
            <a:ext cx="3307079" cy="1509395"/>
            <a:chOff x="4137385" y="4777678"/>
            <a:chExt cx="3307079" cy="1509395"/>
          </a:xfrm>
        </p:grpSpPr>
        <p:sp>
          <p:nvSpPr>
            <p:cNvPr id="30" name="object 30"/>
            <p:cNvSpPr/>
            <p:nvPr/>
          </p:nvSpPr>
          <p:spPr>
            <a:xfrm>
              <a:off x="4137385" y="4777678"/>
              <a:ext cx="3307079" cy="1509395"/>
            </a:xfrm>
            <a:custGeom>
              <a:avLst/>
              <a:gdLst/>
              <a:ahLst/>
              <a:cxnLst/>
              <a:rect l="l" t="t" r="r" b="b"/>
              <a:pathLst>
                <a:path w="3307079" h="1509395">
                  <a:moveTo>
                    <a:pt x="2973435" y="1509365"/>
                  </a:moveTo>
                  <a:lnTo>
                    <a:pt x="333339" y="1509365"/>
                  </a:lnTo>
                  <a:lnTo>
                    <a:pt x="284123" y="1505754"/>
                  </a:lnTo>
                  <a:lnTo>
                    <a:pt x="237101" y="1495254"/>
                  </a:lnTo>
                  <a:lnTo>
                    <a:pt x="192839" y="1478384"/>
                  </a:lnTo>
                  <a:lnTo>
                    <a:pt x="151854" y="1455660"/>
                  </a:lnTo>
                  <a:lnTo>
                    <a:pt x="114660" y="1427598"/>
                  </a:lnTo>
                  <a:lnTo>
                    <a:pt x="81773" y="1394714"/>
                  </a:lnTo>
                  <a:lnTo>
                    <a:pt x="53710" y="1357523"/>
                  </a:lnTo>
                  <a:lnTo>
                    <a:pt x="30985" y="1316541"/>
                  </a:lnTo>
                  <a:lnTo>
                    <a:pt x="14115" y="1272284"/>
                  </a:lnTo>
                  <a:lnTo>
                    <a:pt x="3614" y="1225268"/>
                  </a:lnTo>
                  <a:lnTo>
                    <a:pt x="0" y="1176011"/>
                  </a:lnTo>
                  <a:lnTo>
                    <a:pt x="0" y="333388"/>
                  </a:lnTo>
                  <a:lnTo>
                    <a:pt x="3614" y="284123"/>
                  </a:lnTo>
                  <a:lnTo>
                    <a:pt x="14115" y="237101"/>
                  </a:lnTo>
                  <a:lnTo>
                    <a:pt x="30985" y="192839"/>
                  </a:lnTo>
                  <a:lnTo>
                    <a:pt x="53710" y="151854"/>
                  </a:lnTo>
                  <a:lnTo>
                    <a:pt x="81773" y="114660"/>
                  </a:lnTo>
                  <a:lnTo>
                    <a:pt x="114660" y="81773"/>
                  </a:lnTo>
                  <a:lnTo>
                    <a:pt x="151854" y="53710"/>
                  </a:lnTo>
                  <a:lnTo>
                    <a:pt x="192839" y="30985"/>
                  </a:lnTo>
                  <a:lnTo>
                    <a:pt x="237101" y="14115"/>
                  </a:lnTo>
                  <a:lnTo>
                    <a:pt x="284123" y="3614"/>
                  </a:lnTo>
                  <a:lnTo>
                    <a:pt x="333388" y="0"/>
                  </a:lnTo>
                  <a:lnTo>
                    <a:pt x="2973386" y="0"/>
                  </a:lnTo>
                  <a:lnTo>
                    <a:pt x="3022651" y="3614"/>
                  </a:lnTo>
                  <a:lnTo>
                    <a:pt x="3069673" y="14115"/>
                  </a:lnTo>
                  <a:lnTo>
                    <a:pt x="3113935" y="30985"/>
                  </a:lnTo>
                  <a:lnTo>
                    <a:pt x="3154920" y="53710"/>
                  </a:lnTo>
                  <a:lnTo>
                    <a:pt x="3192114" y="81773"/>
                  </a:lnTo>
                  <a:lnTo>
                    <a:pt x="3225001" y="114660"/>
                  </a:lnTo>
                  <a:lnTo>
                    <a:pt x="3253064" y="151854"/>
                  </a:lnTo>
                  <a:lnTo>
                    <a:pt x="3275789" y="192839"/>
                  </a:lnTo>
                  <a:lnTo>
                    <a:pt x="3292660" y="237101"/>
                  </a:lnTo>
                  <a:lnTo>
                    <a:pt x="3303160" y="284123"/>
                  </a:lnTo>
                  <a:lnTo>
                    <a:pt x="3306775" y="333388"/>
                  </a:lnTo>
                  <a:lnTo>
                    <a:pt x="3306775" y="1176011"/>
                  </a:lnTo>
                  <a:lnTo>
                    <a:pt x="3303160" y="1225268"/>
                  </a:lnTo>
                  <a:lnTo>
                    <a:pt x="3292660" y="1272284"/>
                  </a:lnTo>
                  <a:lnTo>
                    <a:pt x="3275789" y="1316541"/>
                  </a:lnTo>
                  <a:lnTo>
                    <a:pt x="3253064" y="1357523"/>
                  </a:lnTo>
                  <a:lnTo>
                    <a:pt x="3225001" y="1394714"/>
                  </a:lnTo>
                  <a:lnTo>
                    <a:pt x="3192114" y="1427598"/>
                  </a:lnTo>
                  <a:lnTo>
                    <a:pt x="3154920" y="1455660"/>
                  </a:lnTo>
                  <a:lnTo>
                    <a:pt x="3113935" y="1478384"/>
                  </a:lnTo>
                  <a:lnTo>
                    <a:pt x="3069673" y="1495254"/>
                  </a:lnTo>
                  <a:lnTo>
                    <a:pt x="3022651" y="1505754"/>
                  </a:lnTo>
                  <a:lnTo>
                    <a:pt x="2973435" y="15093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9785" y="4920553"/>
              <a:ext cx="66675" cy="6667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9785" y="5777803"/>
              <a:ext cx="66675" cy="66675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4474878" y="4763587"/>
            <a:ext cx="2943860" cy="145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9299"/>
              </a:lnSpc>
              <a:spcBef>
                <a:spcPts val="100"/>
              </a:spcBef>
            </a:pPr>
            <a:r>
              <a:rPr sz="1450" b="1" dirty="0">
                <a:latin typeface="Comic Sans MS"/>
                <a:cs typeface="Comic Sans MS"/>
              </a:rPr>
              <a:t>Purpose</a:t>
            </a:r>
            <a:r>
              <a:rPr sz="1450" dirty="0">
                <a:latin typeface="Comic Sans MS"/>
                <a:cs typeface="Comic Sans MS"/>
              </a:rPr>
              <a:t>:</a:t>
            </a:r>
            <a:r>
              <a:rPr sz="1450" spc="3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33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provide</a:t>
            </a:r>
            <a:r>
              <a:rPr sz="1450" spc="3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33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quick</a:t>
            </a:r>
            <a:r>
              <a:rPr sz="1450" spc="325" dirty="0">
                <a:latin typeface="Comic Sans MS"/>
                <a:cs typeface="Comic Sans MS"/>
              </a:rPr>
              <a:t> </a:t>
            </a:r>
            <a:r>
              <a:rPr sz="1450" spc="-25" dirty="0">
                <a:latin typeface="Comic Sans MS"/>
                <a:cs typeface="Comic Sans MS"/>
              </a:rPr>
              <a:t>and </a:t>
            </a:r>
            <a:r>
              <a:rPr sz="1450" dirty="0">
                <a:latin typeface="Comic Sans MS"/>
                <a:cs typeface="Comic Sans MS"/>
              </a:rPr>
              <a:t>easy</a:t>
            </a:r>
            <a:r>
              <a:rPr sz="1450" spc="229" dirty="0">
                <a:latin typeface="Comic Sans MS"/>
                <a:cs typeface="Comic Sans MS"/>
              </a:rPr>
              <a:t>   </a:t>
            </a:r>
            <a:r>
              <a:rPr sz="1450" dirty="0">
                <a:latin typeface="Comic Sans MS"/>
                <a:cs typeface="Comic Sans MS"/>
              </a:rPr>
              <a:t>way</a:t>
            </a:r>
            <a:r>
              <a:rPr sz="1450" spc="229" dirty="0">
                <a:latin typeface="Comic Sans MS"/>
                <a:cs typeface="Comic Sans MS"/>
              </a:rPr>
              <a:t>  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229" dirty="0">
                <a:latin typeface="Comic Sans MS"/>
                <a:cs typeface="Comic Sans MS"/>
              </a:rPr>
              <a:t>   </a:t>
            </a:r>
            <a:r>
              <a:rPr sz="1450" dirty="0">
                <a:latin typeface="Comic Sans MS"/>
                <a:cs typeface="Comic Sans MS"/>
              </a:rPr>
              <a:t>visualize</a:t>
            </a:r>
            <a:r>
              <a:rPr sz="1450" spc="235" dirty="0">
                <a:latin typeface="Comic Sans MS"/>
                <a:cs typeface="Comic Sans MS"/>
              </a:rPr>
              <a:t>   </a:t>
            </a:r>
            <a:r>
              <a:rPr sz="1450" spc="-25" dirty="0">
                <a:latin typeface="Comic Sans MS"/>
                <a:cs typeface="Comic Sans MS"/>
              </a:rPr>
              <a:t>the </a:t>
            </a:r>
            <a:r>
              <a:rPr sz="1450" spc="-10" dirty="0">
                <a:latin typeface="Comic Sans MS"/>
                <a:cs typeface="Comic Sans MS"/>
              </a:rPr>
              <a:t>composition</a:t>
            </a:r>
            <a:r>
              <a:rPr sz="1450" spc="-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of</a:t>
            </a:r>
            <a:r>
              <a:rPr sz="1450" spc="-2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-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dataset.</a:t>
            </a:r>
            <a:endParaRPr sz="1450">
              <a:latin typeface="Comic Sans MS"/>
              <a:cs typeface="Comic Sans MS"/>
            </a:endParaRPr>
          </a:p>
          <a:p>
            <a:pPr marL="12700" marR="5080" algn="just">
              <a:lnSpc>
                <a:spcPct val="129299"/>
              </a:lnSpc>
            </a:pP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17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compare</a:t>
            </a:r>
            <a:r>
              <a:rPr sz="1450" spc="17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different</a:t>
            </a:r>
            <a:r>
              <a:rPr sz="1450" spc="17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parts</a:t>
            </a:r>
            <a:r>
              <a:rPr sz="1450" spc="17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of</a:t>
            </a:r>
            <a:r>
              <a:rPr sz="1450" spc="175" dirty="0">
                <a:latin typeface="Comic Sans MS"/>
                <a:cs typeface="Comic Sans MS"/>
              </a:rPr>
              <a:t> </a:t>
            </a:r>
            <a:r>
              <a:rPr sz="1450" spc="-50" dirty="0">
                <a:latin typeface="Comic Sans MS"/>
                <a:cs typeface="Comic Sans MS"/>
              </a:rPr>
              <a:t>a </a:t>
            </a:r>
            <a:r>
              <a:rPr sz="1450" dirty="0">
                <a:latin typeface="Comic Sans MS"/>
                <a:cs typeface="Comic Sans MS"/>
              </a:rPr>
              <a:t>whole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visually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appealing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spc="-20" dirty="0">
                <a:latin typeface="Comic Sans MS"/>
                <a:cs typeface="Comic Sans MS"/>
              </a:rPr>
              <a:t>way.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5976" y="2172010"/>
            <a:ext cx="1385135" cy="255269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13" y="6601083"/>
            <a:ext cx="657224" cy="59981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79855" y="214257"/>
            <a:ext cx="6464300" cy="515620"/>
          </a:xfrm>
          <a:custGeom>
            <a:avLst/>
            <a:gdLst/>
            <a:ahLst/>
            <a:cxnLst/>
            <a:rect l="l" t="t" r="r" b="b"/>
            <a:pathLst>
              <a:path w="6464300" h="515620">
                <a:moveTo>
                  <a:pt x="6206556" y="515532"/>
                </a:moveTo>
                <a:lnTo>
                  <a:pt x="257745" y="515532"/>
                </a:lnTo>
                <a:lnTo>
                  <a:pt x="211431" y="511381"/>
                </a:lnTo>
                <a:lnTo>
                  <a:pt x="167822" y="499407"/>
                </a:lnTo>
                <a:lnTo>
                  <a:pt x="127665" y="480341"/>
                </a:lnTo>
                <a:lnTo>
                  <a:pt x="91689" y="454910"/>
                </a:lnTo>
                <a:lnTo>
                  <a:pt x="60622" y="423843"/>
                </a:lnTo>
                <a:lnTo>
                  <a:pt x="35192" y="387867"/>
                </a:lnTo>
                <a:lnTo>
                  <a:pt x="16126" y="347710"/>
                </a:lnTo>
                <a:lnTo>
                  <a:pt x="4152" y="304101"/>
                </a:lnTo>
                <a:lnTo>
                  <a:pt x="0" y="257768"/>
                </a:lnTo>
                <a:lnTo>
                  <a:pt x="4152" y="211433"/>
                </a:lnTo>
                <a:lnTo>
                  <a:pt x="16126" y="167823"/>
                </a:lnTo>
                <a:lnTo>
                  <a:pt x="35192" y="127666"/>
                </a:lnTo>
                <a:lnTo>
                  <a:pt x="60622" y="91690"/>
                </a:lnTo>
                <a:lnTo>
                  <a:pt x="91689" y="60623"/>
                </a:lnTo>
                <a:lnTo>
                  <a:pt x="127665" y="35192"/>
                </a:lnTo>
                <a:lnTo>
                  <a:pt x="167822" y="16126"/>
                </a:lnTo>
                <a:lnTo>
                  <a:pt x="211431" y="4152"/>
                </a:lnTo>
                <a:lnTo>
                  <a:pt x="257766" y="0"/>
                </a:lnTo>
                <a:lnTo>
                  <a:pt x="6206535" y="0"/>
                </a:lnTo>
                <a:lnTo>
                  <a:pt x="6252864" y="4152"/>
                </a:lnTo>
                <a:lnTo>
                  <a:pt x="6296471" y="16126"/>
                </a:lnTo>
                <a:lnTo>
                  <a:pt x="6336627" y="35192"/>
                </a:lnTo>
                <a:lnTo>
                  <a:pt x="6372604" y="60623"/>
                </a:lnTo>
                <a:lnTo>
                  <a:pt x="6403674" y="91690"/>
                </a:lnTo>
                <a:lnTo>
                  <a:pt x="6429107" y="127666"/>
                </a:lnTo>
                <a:lnTo>
                  <a:pt x="6448175" y="167823"/>
                </a:lnTo>
                <a:lnTo>
                  <a:pt x="6460151" y="211433"/>
                </a:lnTo>
                <a:lnTo>
                  <a:pt x="6464304" y="257767"/>
                </a:lnTo>
                <a:lnTo>
                  <a:pt x="6460151" y="304101"/>
                </a:lnTo>
                <a:lnTo>
                  <a:pt x="6448175" y="347710"/>
                </a:lnTo>
                <a:lnTo>
                  <a:pt x="6429107" y="387867"/>
                </a:lnTo>
                <a:lnTo>
                  <a:pt x="6403674" y="423843"/>
                </a:lnTo>
                <a:lnTo>
                  <a:pt x="6372604" y="454910"/>
                </a:lnTo>
                <a:lnTo>
                  <a:pt x="6336627" y="480341"/>
                </a:lnTo>
                <a:lnTo>
                  <a:pt x="6296471" y="499407"/>
                </a:lnTo>
                <a:lnTo>
                  <a:pt x="6252864" y="511381"/>
                </a:lnTo>
                <a:lnTo>
                  <a:pt x="6206556" y="51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DOUGHNUT</a:t>
            </a:r>
            <a:r>
              <a:rPr spc="-170" dirty="0"/>
              <a:t> </a:t>
            </a:r>
            <a:r>
              <a:rPr spc="-20" dirty="0"/>
              <a:t>CHART</a:t>
            </a:r>
          </a:p>
        </p:txBody>
      </p:sp>
      <p:sp>
        <p:nvSpPr>
          <p:cNvPr id="7" name="object 7"/>
          <p:cNvSpPr/>
          <p:nvPr/>
        </p:nvSpPr>
        <p:spPr>
          <a:xfrm>
            <a:off x="7660477" y="513032"/>
            <a:ext cx="1341120" cy="1638300"/>
          </a:xfrm>
          <a:custGeom>
            <a:avLst/>
            <a:gdLst/>
            <a:ahLst/>
            <a:cxnLst/>
            <a:rect l="l" t="t" r="r" b="b"/>
            <a:pathLst>
              <a:path w="1341120" h="1638300">
                <a:moveTo>
                  <a:pt x="237134" y="1637940"/>
                </a:moveTo>
                <a:lnTo>
                  <a:pt x="237134" y="1366116"/>
                </a:lnTo>
                <a:lnTo>
                  <a:pt x="209701" y="1352137"/>
                </a:lnTo>
                <a:lnTo>
                  <a:pt x="183514" y="1335777"/>
                </a:lnTo>
                <a:lnTo>
                  <a:pt x="135257" y="1294354"/>
                </a:lnTo>
                <a:lnTo>
                  <a:pt x="93132" y="1238723"/>
                </a:lnTo>
                <a:lnTo>
                  <a:pt x="74608" y="1204604"/>
                </a:lnTo>
                <a:lnTo>
                  <a:pt x="57905" y="1165761"/>
                </a:lnTo>
                <a:lnTo>
                  <a:pt x="43117" y="1121805"/>
                </a:lnTo>
                <a:lnTo>
                  <a:pt x="30342" y="1072346"/>
                </a:lnTo>
                <a:lnTo>
                  <a:pt x="19674" y="1016991"/>
                </a:lnTo>
                <a:lnTo>
                  <a:pt x="11210" y="955352"/>
                </a:lnTo>
                <a:lnTo>
                  <a:pt x="5046" y="887038"/>
                </a:lnTo>
                <a:lnTo>
                  <a:pt x="1277" y="811658"/>
                </a:lnTo>
                <a:lnTo>
                  <a:pt x="0" y="728833"/>
                </a:lnTo>
                <a:lnTo>
                  <a:pt x="1369" y="649342"/>
                </a:lnTo>
                <a:lnTo>
                  <a:pt x="5416" y="575150"/>
                </a:lnTo>
                <a:lnTo>
                  <a:pt x="12019" y="506283"/>
                </a:lnTo>
                <a:lnTo>
                  <a:pt x="21078" y="442504"/>
                </a:lnTo>
                <a:lnTo>
                  <a:pt x="32486" y="383675"/>
                </a:lnTo>
                <a:lnTo>
                  <a:pt x="46138" y="329655"/>
                </a:lnTo>
                <a:lnTo>
                  <a:pt x="61926" y="280304"/>
                </a:lnTo>
                <a:lnTo>
                  <a:pt x="79745" y="235482"/>
                </a:lnTo>
                <a:lnTo>
                  <a:pt x="99488" y="195050"/>
                </a:lnTo>
                <a:lnTo>
                  <a:pt x="121049" y="158867"/>
                </a:lnTo>
                <a:lnTo>
                  <a:pt x="144323" y="126794"/>
                </a:lnTo>
                <a:lnTo>
                  <a:pt x="195579" y="74418"/>
                </a:lnTo>
                <a:lnTo>
                  <a:pt x="252408" y="36803"/>
                </a:lnTo>
                <a:lnTo>
                  <a:pt x="313958" y="12829"/>
                </a:lnTo>
                <a:lnTo>
                  <a:pt x="379380" y="1378"/>
                </a:lnTo>
                <a:lnTo>
                  <a:pt x="413277" y="0"/>
                </a:lnTo>
                <a:lnTo>
                  <a:pt x="929640" y="0"/>
                </a:lnTo>
                <a:lnTo>
                  <a:pt x="997399" y="5608"/>
                </a:lnTo>
                <a:lnTo>
                  <a:pt x="1061573" y="23181"/>
                </a:lnTo>
                <a:lnTo>
                  <a:pt x="1121325" y="53838"/>
                </a:lnTo>
                <a:lnTo>
                  <a:pt x="1175820" y="98698"/>
                </a:lnTo>
                <a:lnTo>
                  <a:pt x="1224222" y="158881"/>
                </a:lnTo>
                <a:lnTo>
                  <a:pt x="1245877" y="195068"/>
                </a:lnTo>
                <a:lnTo>
                  <a:pt x="1265696" y="235506"/>
                </a:lnTo>
                <a:lnTo>
                  <a:pt x="1283573" y="280335"/>
                </a:lnTo>
                <a:lnTo>
                  <a:pt x="1299405" y="329693"/>
                </a:lnTo>
                <a:lnTo>
                  <a:pt x="1313088" y="383723"/>
                </a:lnTo>
                <a:lnTo>
                  <a:pt x="1324516" y="442562"/>
                </a:lnTo>
                <a:lnTo>
                  <a:pt x="1333586" y="506352"/>
                </a:lnTo>
                <a:lnTo>
                  <a:pt x="1340192" y="575232"/>
                </a:lnTo>
                <a:lnTo>
                  <a:pt x="1340632" y="583288"/>
                </a:lnTo>
                <a:lnTo>
                  <a:pt x="1340632" y="858684"/>
                </a:lnTo>
                <a:lnTo>
                  <a:pt x="1332308" y="940253"/>
                </a:lnTo>
                <a:lnTo>
                  <a:pt x="1322294" y="1000863"/>
                </a:lnTo>
                <a:lnTo>
                  <a:pt x="1309692" y="1056716"/>
                </a:lnTo>
                <a:lnTo>
                  <a:pt x="1294623" y="1107928"/>
                </a:lnTo>
                <a:lnTo>
                  <a:pt x="1277209" y="1154616"/>
                </a:lnTo>
                <a:lnTo>
                  <a:pt x="1257572" y="1196897"/>
                </a:lnTo>
                <a:lnTo>
                  <a:pt x="1235833" y="1234889"/>
                </a:lnTo>
                <a:lnTo>
                  <a:pt x="1212114" y="1268708"/>
                </a:lnTo>
                <a:lnTo>
                  <a:pt x="1186537" y="1298470"/>
                </a:lnTo>
                <a:lnTo>
                  <a:pt x="1130296" y="1346294"/>
                </a:lnTo>
                <a:lnTo>
                  <a:pt x="1068083" y="1379296"/>
                </a:lnTo>
                <a:lnTo>
                  <a:pt x="1000873" y="1398412"/>
                </a:lnTo>
                <a:lnTo>
                  <a:pt x="929639" y="1404576"/>
                </a:lnTo>
                <a:lnTo>
                  <a:pt x="517824" y="1404576"/>
                </a:lnTo>
                <a:lnTo>
                  <a:pt x="237134" y="163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57314" y="591658"/>
            <a:ext cx="1151890" cy="121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4295" algn="ctr">
              <a:lnSpc>
                <a:spcPct val="115700"/>
              </a:lnSpc>
              <a:spcBef>
                <a:spcPts val="100"/>
              </a:spcBef>
            </a:pPr>
            <a:r>
              <a:rPr sz="1350" b="1" dirty="0">
                <a:latin typeface="Comic Sans MS"/>
                <a:cs typeface="Comic Sans MS"/>
              </a:rPr>
              <a:t>Go</a:t>
            </a:r>
            <a:r>
              <a:rPr sz="1350" b="1" spc="-2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and </a:t>
            </a:r>
            <a:r>
              <a:rPr sz="1350" b="1" spc="-10" dirty="0">
                <a:latin typeface="Comic Sans MS"/>
                <a:cs typeface="Comic Sans MS"/>
              </a:rPr>
              <a:t>explore </a:t>
            </a:r>
            <a:r>
              <a:rPr sz="1350" b="1" dirty="0">
                <a:latin typeface="Comic Sans MS"/>
                <a:cs typeface="Comic Sans MS"/>
              </a:rPr>
              <a:t>formatting</a:t>
            </a:r>
            <a:r>
              <a:rPr sz="1350" b="1" spc="-12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of </a:t>
            </a:r>
            <a:r>
              <a:rPr sz="1350" b="1" spc="-10" dirty="0">
                <a:latin typeface="Comic Sans MS"/>
                <a:cs typeface="Comic Sans MS"/>
              </a:rPr>
              <a:t>Doughnut Chart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00012" y="995378"/>
            <a:ext cx="2944495" cy="3565525"/>
          </a:xfrm>
          <a:custGeom>
            <a:avLst/>
            <a:gdLst/>
            <a:ahLst/>
            <a:cxnLst/>
            <a:rect l="l" t="t" r="r" b="b"/>
            <a:pathLst>
              <a:path w="2944495" h="3565525">
                <a:moveTo>
                  <a:pt x="2655315" y="3565183"/>
                </a:moveTo>
                <a:lnTo>
                  <a:pt x="288803" y="3565183"/>
                </a:lnTo>
                <a:lnTo>
                  <a:pt x="284094" y="3564837"/>
                </a:lnTo>
                <a:lnTo>
                  <a:pt x="237078" y="3554339"/>
                </a:lnTo>
                <a:lnTo>
                  <a:pt x="192822" y="3537471"/>
                </a:lnTo>
                <a:lnTo>
                  <a:pt x="151840" y="3514750"/>
                </a:lnTo>
                <a:lnTo>
                  <a:pt x="114649" y="3486691"/>
                </a:lnTo>
                <a:lnTo>
                  <a:pt x="81764" y="3453808"/>
                </a:lnTo>
                <a:lnTo>
                  <a:pt x="53702" y="3416618"/>
                </a:lnTo>
                <a:lnTo>
                  <a:pt x="30978" y="3375636"/>
                </a:lnTo>
                <a:lnTo>
                  <a:pt x="14108" y="3331378"/>
                </a:lnTo>
                <a:lnTo>
                  <a:pt x="3608" y="3284358"/>
                </a:lnTo>
                <a:lnTo>
                  <a:pt x="0" y="3235175"/>
                </a:lnTo>
                <a:lnTo>
                  <a:pt x="0" y="333291"/>
                </a:lnTo>
                <a:lnTo>
                  <a:pt x="3608" y="284111"/>
                </a:lnTo>
                <a:lnTo>
                  <a:pt x="14108" y="237092"/>
                </a:lnTo>
                <a:lnTo>
                  <a:pt x="30978" y="192832"/>
                </a:lnTo>
                <a:lnTo>
                  <a:pt x="53702" y="151848"/>
                </a:lnTo>
                <a:lnTo>
                  <a:pt x="81764" y="114656"/>
                </a:lnTo>
                <a:lnTo>
                  <a:pt x="114649" y="81771"/>
                </a:lnTo>
                <a:lnTo>
                  <a:pt x="151840" y="53708"/>
                </a:lnTo>
                <a:lnTo>
                  <a:pt x="192822" y="30984"/>
                </a:lnTo>
                <a:lnTo>
                  <a:pt x="237078" y="14114"/>
                </a:lnTo>
                <a:lnTo>
                  <a:pt x="284094" y="3614"/>
                </a:lnTo>
                <a:lnTo>
                  <a:pt x="333353" y="0"/>
                </a:lnTo>
                <a:lnTo>
                  <a:pt x="2610758" y="0"/>
                </a:lnTo>
                <a:lnTo>
                  <a:pt x="2660024" y="3614"/>
                </a:lnTo>
                <a:lnTo>
                  <a:pt x="2707046" y="14114"/>
                </a:lnTo>
                <a:lnTo>
                  <a:pt x="2751308" y="30984"/>
                </a:lnTo>
                <a:lnTo>
                  <a:pt x="2792293" y="53708"/>
                </a:lnTo>
                <a:lnTo>
                  <a:pt x="2829487" y="81771"/>
                </a:lnTo>
                <a:lnTo>
                  <a:pt x="2862374" y="114656"/>
                </a:lnTo>
                <a:lnTo>
                  <a:pt x="2890437" y="151848"/>
                </a:lnTo>
                <a:lnTo>
                  <a:pt x="2913162" y="192832"/>
                </a:lnTo>
                <a:lnTo>
                  <a:pt x="2930033" y="237092"/>
                </a:lnTo>
                <a:lnTo>
                  <a:pt x="2940533" y="284111"/>
                </a:lnTo>
                <a:lnTo>
                  <a:pt x="2944142" y="333291"/>
                </a:lnTo>
                <a:lnTo>
                  <a:pt x="2944142" y="3235175"/>
                </a:lnTo>
                <a:lnTo>
                  <a:pt x="2940533" y="3284358"/>
                </a:lnTo>
                <a:lnTo>
                  <a:pt x="2930033" y="3331378"/>
                </a:lnTo>
                <a:lnTo>
                  <a:pt x="2913162" y="3375636"/>
                </a:lnTo>
                <a:lnTo>
                  <a:pt x="2890437" y="3416618"/>
                </a:lnTo>
                <a:lnTo>
                  <a:pt x="2862374" y="3453808"/>
                </a:lnTo>
                <a:lnTo>
                  <a:pt x="2829487" y="3486691"/>
                </a:lnTo>
                <a:lnTo>
                  <a:pt x="2792293" y="3514750"/>
                </a:lnTo>
                <a:lnTo>
                  <a:pt x="2751308" y="3537471"/>
                </a:lnTo>
                <a:lnTo>
                  <a:pt x="2707046" y="3554339"/>
                </a:lnTo>
                <a:lnTo>
                  <a:pt x="2660024" y="3564837"/>
                </a:lnTo>
                <a:lnTo>
                  <a:pt x="2655315" y="35651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25406" y="1167349"/>
            <a:ext cx="28936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  <a:tabLst>
                <a:tab pos="366395" algn="l"/>
                <a:tab pos="619125" algn="l"/>
                <a:tab pos="1050290" algn="l"/>
                <a:tab pos="1729739" algn="l"/>
                <a:tab pos="2206625" algn="l"/>
                <a:tab pos="2773045" algn="l"/>
              </a:tabLst>
            </a:pPr>
            <a:r>
              <a:rPr sz="1650" dirty="0">
                <a:latin typeface="Comic Sans MS"/>
                <a:cs typeface="Comic Sans MS"/>
              </a:rPr>
              <a:t>A</a:t>
            </a:r>
            <a:r>
              <a:rPr sz="1650" spc="295" dirty="0">
                <a:latin typeface="Comic Sans MS"/>
                <a:cs typeface="Comic Sans MS"/>
              </a:rPr>
              <a:t> </a:t>
            </a:r>
            <a:r>
              <a:rPr sz="1650" b="1" dirty="0">
                <a:latin typeface="Comic Sans MS"/>
                <a:cs typeface="Comic Sans MS"/>
              </a:rPr>
              <a:t>doughnut</a:t>
            </a:r>
            <a:r>
              <a:rPr sz="1650" b="1" spc="295" dirty="0">
                <a:latin typeface="Comic Sans MS"/>
                <a:cs typeface="Comic Sans MS"/>
              </a:rPr>
              <a:t> </a:t>
            </a:r>
            <a:r>
              <a:rPr sz="1650" b="1" dirty="0">
                <a:latin typeface="Comic Sans MS"/>
                <a:cs typeface="Comic Sans MS"/>
              </a:rPr>
              <a:t>chart</a:t>
            </a:r>
            <a:r>
              <a:rPr sz="1650" b="1" spc="29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is</a:t>
            </a:r>
            <a:r>
              <a:rPr sz="1650" spc="30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similar </a:t>
            </a:r>
            <a:r>
              <a:rPr sz="1650" spc="-25" dirty="0">
                <a:latin typeface="Comic Sans MS"/>
                <a:cs typeface="Comic Sans MS"/>
              </a:rPr>
              <a:t>to</a:t>
            </a:r>
            <a:r>
              <a:rPr sz="1650" dirty="0">
                <a:latin typeface="Comic Sans MS"/>
                <a:cs typeface="Comic Sans MS"/>
              </a:rPr>
              <a:t>	</a:t>
            </a:r>
            <a:r>
              <a:rPr sz="1650" spc="-50" dirty="0">
                <a:latin typeface="Comic Sans MS"/>
                <a:cs typeface="Comic Sans MS"/>
              </a:rPr>
              <a:t>a</a:t>
            </a:r>
            <a:r>
              <a:rPr sz="1650" dirty="0">
                <a:latin typeface="Comic Sans MS"/>
                <a:cs typeface="Comic Sans MS"/>
              </a:rPr>
              <a:t>	</a:t>
            </a:r>
            <a:r>
              <a:rPr sz="1650" spc="-25" dirty="0">
                <a:latin typeface="Comic Sans MS"/>
                <a:cs typeface="Comic Sans MS"/>
              </a:rPr>
              <a:t>pie</a:t>
            </a:r>
            <a:r>
              <a:rPr sz="1650" dirty="0">
                <a:latin typeface="Comic Sans MS"/>
                <a:cs typeface="Comic Sans MS"/>
              </a:rPr>
              <a:t>	</a:t>
            </a:r>
            <a:r>
              <a:rPr sz="1650" spc="-20" dirty="0">
                <a:latin typeface="Comic Sans MS"/>
                <a:cs typeface="Comic Sans MS"/>
              </a:rPr>
              <a:t>chart</a:t>
            </a:r>
            <a:r>
              <a:rPr sz="1650" dirty="0">
                <a:latin typeface="Comic Sans MS"/>
                <a:cs typeface="Comic Sans MS"/>
              </a:rPr>
              <a:t>	</a:t>
            </a:r>
            <a:r>
              <a:rPr sz="1650" spc="-25" dirty="0">
                <a:latin typeface="Comic Sans MS"/>
                <a:cs typeface="Comic Sans MS"/>
              </a:rPr>
              <a:t>but</a:t>
            </a:r>
            <a:r>
              <a:rPr sz="1650" dirty="0">
                <a:latin typeface="Comic Sans MS"/>
                <a:cs typeface="Comic Sans MS"/>
              </a:rPr>
              <a:t>	</a:t>
            </a:r>
            <a:r>
              <a:rPr sz="1650" spc="-20" dirty="0">
                <a:latin typeface="Comic Sans MS"/>
                <a:cs typeface="Comic Sans MS"/>
              </a:rPr>
              <a:t>with</a:t>
            </a:r>
            <a:r>
              <a:rPr sz="1650" dirty="0">
                <a:latin typeface="Comic Sans MS"/>
                <a:cs typeface="Comic Sans MS"/>
              </a:rPr>
              <a:t>	</a:t>
            </a:r>
            <a:r>
              <a:rPr sz="1650" spc="-50" dirty="0">
                <a:latin typeface="Comic Sans MS"/>
                <a:cs typeface="Comic Sans MS"/>
              </a:rPr>
              <a:t>a</a:t>
            </a:r>
            <a:endParaRPr sz="1650">
              <a:latin typeface="Comic Sans MS"/>
              <a:cs typeface="Comic Sans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365" y="4745095"/>
            <a:ext cx="8311515" cy="1699895"/>
            <a:chOff x="56365" y="4745095"/>
            <a:chExt cx="8311515" cy="1699895"/>
          </a:xfrm>
        </p:grpSpPr>
        <p:sp>
          <p:nvSpPr>
            <p:cNvPr id="12" name="object 12"/>
            <p:cNvSpPr/>
            <p:nvPr/>
          </p:nvSpPr>
          <p:spPr>
            <a:xfrm>
              <a:off x="56365" y="4745095"/>
              <a:ext cx="8311515" cy="1699895"/>
            </a:xfrm>
            <a:custGeom>
              <a:avLst/>
              <a:gdLst/>
              <a:ahLst/>
              <a:cxnLst/>
              <a:rect l="l" t="t" r="r" b="b"/>
              <a:pathLst>
                <a:path w="8311515" h="1699895">
                  <a:moveTo>
                    <a:pt x="7977888" y="1699747"/>
                  </a:moveTo>
                  <a:lnTo>
                    <a:pt x="333376" y="1699747"/>
                  </a:lnTo>
                  <a:lnTo>
                    <a:pt x="284112" y="1696132"/>
                  </a:lnTo>
                  <a:lnTo>
                    <a:pt x="237092" y="1685632"/>
                  </a:lnTo>
                  <a:lnTo>
                    <a:pt x="192833" y="1668762"/>
                  </a:lnTo>
                  <a:lnTo>
                    <a:pt x="151849" y="1646037"/>
                  </a:lnTo>
                  <a:lnTo>
                    <a:pt x="114656" y="1617973"/>
                  </a:lnTo>
                  <a:lnTo>
                    <a:pt x="81771" y="1585087"/>
                  </a:lnTo>
                  <a:lnTo>
                    <a:pt x="53708" y="1547893"/>
                  </a:lnTo>
                  <a:lnTo>
                    <a:pt x="30984" y="1506907"/>
                  </a:lnTo>
                  <a:lnTo>
                    <a:pt x="14114" y="1462646"/>
                  </a:lnTo>
                  <a:lnTo>
                    <a:pt x="3614" y="1415624"/>
                  </a:lnTo>
                  <a:lnTo>
                    <a:pt x="0" y="1366357"/>
                  </a:lnTo>
                  <a:lnTo>
                    <a:pt x="0" y="333359"/>
                  </a:lnTo>
                  <a:lnTo>
                    <a:pt x="3614" y="284093"/>
                  </a:lnTo>
                  <a:lnTo>
                    <a:pt x="14114" y="237073"/>
                  </a:lnTo>
                  <a:lnTo>
                    <a:pt x="30984" y="192814"/>
                  </a:lnTo>
                  <a:lnTo>
                    <a:pt x="53708" y="151832"/>
                  </a:lnTo>
                  <a:lnTo>
                    <a:pt x="81771" y="114642"/>
                  </a:lnTo>
                  <a:lnTo>
                    <a:pt x="114656" y="81760"/>
                  </a:lnTo>
                  <a:lnTo>
                    <a:pt x="151849" y="53701"/>
                  </a:lnTo>
                  <a:lnTo>
                    <a:pt x="192833" y="30979"/>
                  </a:lnTo>
                  <a:lnTo>
                    <a:pt x="237092" y="14112"/>
                  </a:lnTo>
                  <a:lnTo>
                    <a:pt x="284112" y="3613"/>
                  </a:lnTo>
                  <a:lnTo>
                    <a:pt x="333374" y="0"/>
                  </a:lnTo>
                  <a:lnTo>
                    <a:pt x="7977889" y="0"/>
                  </a:lnTo>
                  <a:lnTo>
                    <a:pt x="8027155" y="3613"/>
                  </a:lnTo>
                  <a:lnTo>
                    <a:pt x="8074177" y="14112"/>
                  </a:lnTo>
                  <a:lnTo>
                    <a:pt x="8118438" y="30979"/>
                  </a:lnTo>
                  <a:lnTo>
                    <a:pt x="8159424" y="53701"/>
                  </a:lnTo>
                  <a:lnTo>
                    <a:pt x="8196618" y="81760"/>
                  </a:lnTo>
                  <a:lnTo>
                    <a:pt x="8229504" y="114642"/>
                  </a:lnTo>
                  <a:lnTo>
                    <a:pt x="8257568" y="151832"/>
                  </a:lnTo>
                  <a:lnTo>
                    <a:pt x="8280293" y="192814"/>
                  </a:lnTo>
                  <a:lnTo>
                    <a:pt x="8297163" y="237073"/>
                  </a:lnTo>
                  <a:lnTo>
                    <a:pt x="8307663" y="284093"/>
                  </a:lnTo>
                  <a:lnTo>
                    <a:pt x="8311278" y="333359"/>
                  </a:lnTo>
                  <a:lnTo>
                    <a:pt x="8311278" y="1366357"/>
                  </a:lnTo>
                  <a:lnTo>
                    <a:pt x="8307663" y="1415624"/>
                  </a:lnTo>
                  <a:lnTo>
                    <a:pt x="8297163" y="1462646"/>
                  </a:lnTo>
                  <a:lnTo>
                    <a:pt x="8280293" y="1506907"/>
                  </a:lnTo>
                  <a:lnTo>
                    <a:pt x="8257568" y="1547893"/>
                  </a:lnTo>
                  <a:lnTo>
                    <a:pt x="8229504" y="1585087"/>
                  </a:lnTo>
                  <a:lnTo>
                    <a:pt x="8196618" y="1617973"/>
                  </a:lnTo>
                  <a:lnTo>
                    <a:pt x="8159424" y="1646037"/>
                  </a:lnTo>
                  <a:lnTo>
                    <a:pt x="8118438" y="1668762"/>
                  </a:lnTo>
                  <a:lnTo>
                    <a:pt x="8074177" y="1685632"/>
                  </a:lnTo>
                  <a:lnTo>
                    <a:pt x="8027155" y="1696132"/>
                  </a:lnTo>
                  <a:lnTo>
                    <a:pt x="7977888" y="16997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765" y="5564245"/>
              <a:ext cx="66675" cy="666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8765" y="5897620"/>
              <a:ext cx="66675" cy="6667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1765" y="1853149"/>
            <a:ext cx="8260715" cy="453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55795" marR="928369" algn="just">
              <a:lnSpc>
                <a:spcPct val="136400"/>
              </a:lnSpc>
              <a:spcBef>
                <a:spcPts val="100"/>
              </a:spcBef>
            </a:pPr>
            <a:r>
              <a:rPr sz="1650" dirty="0">
                <a:latin typeface="Comic Sans MS"/>
                <a:cs typeface="Comic Sans MS"/>
              </a:rPr>
              <a:t>blank</a:t>
            </a:r>
            <a:r>
              <a:rPr sz="1650" spc="240" dirty="0">
                <a:latin typeface="Comic Sans MS"/>
                <a:cs typeface="Comic Sans MS"/>
              </a:rPr>
              <a:t>  </a:t>
            </a:r>
            <a:r>
              <a:rPr sz="1650" dirty="0">
                <a:latin typeface="Comic Sans MS"/>
                <a:cs typeface="Comic Sans MS"/>
              </a:rPr>
              <a:t>center,</a:t>
            </a:r>
            <a:r>
              <a:rPr sz="1650" spc="245" dirty="0">
                <a:latin typeface="Comic Sans MS"/>
                <a:cs typeface="Comic Sans MS"/>
              </a:rPr>
              <a:t>  </a:t>
            </a:r>
            <a:r>
              <a:rPr sz="1650" dirty="0">
                <a:latin typeface="Comic Sans MS"/>
                <a:cs typeface="Comic Sans MS"/>
              </a:rPr>
              <a:t>allowing</a:t>
            </a:r>
            <a:r>
              <a:rPr sz="1650" spc="245" dirty="0">
                <a:latin typeface="Comic Sans MS"/>
                <a:cs typeface="Comic Sans MS"/>
              </a:rPr>
              <a:t>  </a:t>
            </a:r>
            <a:r>
              <a:rPr sz="1650" spc="-25" dirty="0">
                <a:latin typeface="Comic Sans MS"/>
                <a:cs typeface="Comic Sans MS"/>
              </a:rPr>
              <a:t>for </a:t>
            </a:r>
            <a:r>
              <a:rPr sz="1650" dirty="0">
                <a:latin typeface="Comic Sans MS"/>
                <a:cs typeface="Comic Sans MS"/>
              </a:rPr>
              <a:t>more</a:t>
            </a:r>
            <a:r>
              <a:rPr sz="1650" spc="6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data</a:t>
            </a:r>
            <a:r>
              <a:rPr sz="1650" spc="6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to</a:t>
            </a:r>
            <a:r>
              <a:rPr sz="1650" spc="6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be</a:t>
            </a:r>
            <a:r>
              <a:rPr sz="1650" spc="6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represented </a:t>
            </a:r>
            <a:r>
              <a:rPr sz="1650" dirty="0">
                <a:latin typeface="Comic Sans MS"/>
                <a:cs typeface="Comic Sans MS"/>
              </a:rPr>
              <a:t>visually.</a:t>
            </a:r>
            <a:r>
              <a:rPr sz="1650" spc="-2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It</a:t>
            </a:r>
            <a:r>
              <a:rPr sz="1650" spc="-2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provides</a:t>
            </a:r>
            <a:r>
              <a:rPr sz="1650" spc="-2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</a:t>
            </a:r>
            <a:r>
              <a:rPr sz="1650" spc="-2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slightly </a:t>
            </a:r>
            <a:r>
              <a:rPr sz="1650" dirty="0">
                <a:latin typeface="Comic Sans MS"/>
                <a:cs typeface="Comic Sans MS"/>
              </a:rPr>
              <a:t>different</a:t>
            </a:r>
            <a:r>
              <a:rPr sz="1650" spc="260" dirty="0">
                <a:latin typeface="Comic Sans MS"/>
                <a:cs typeface="Comic Sans MS"/>
              </a:rPr>
              <a:t>   </a:t>
            </a:r>
            <a:r>
              <a:rPr sz="1650" dirty="0">
                <a:latin typeface="Comic Sans MS"/>
                <a:cs typeface="Comic Sans MS"/>
              </a:rPr>
              <a:t>look</a:t>
            </a:r>
            <a:r>
              <a:rPr sz="1650" spc="260" dirty="0">
                <a:latin typeface="Comic Sans MS"/>
                <a:cs typeface="Comic Sans MS"/>
              </a:rPr>
              <a:t>   </a:t>
            </a:r>
            <a:r>
              <a:rPr sz="1650" dirty="0">
                <a:latin typeface="Comic Sans MS"/>
                <a:cs typeface="Comic Sans MS"/>
              </a:rPr>
              <a:t>and</a:t>
            </a:r>
            <a:r>
              <a:rPr sz="1650" spc="265" dirty="0">
                <a:latin typeface="Comic Sans MS"/>
                <a:cs typeface="Comic Sans MS"/>
              </a:rPr>
              <a:t>   </a:t>
            </a:r>
            <a:r>
              <a:rPr sz="1650" spc="-25" dirty="0">
                <a:latin typeface="Comic Sans MS"/>
                <a:cs typeface="Comic Sans MS"/>
              </a:rPr>
              <a:t>can </a:t>
            </a:r>
            <a:r>
              <a:rPr sz="1650" dirty="0">
                <a:latin typeface="Comic Sans MS"/>
                <a:cs typeface="Comic Sans MS"/>
              </a:rPr>
              <a:t>accommodate</a:t>
            </a:r>
            <a:r>
              <a:rPr sz="1650" spc="430" dirty="0">
                <a:latin typeface="Comic Sans MS"/>
                <a:cs typeface="Comic Sans MS"/>
              </a:rPr>
              <a:t>     </a:t>
            </a:r>
            <a:r>
              <a:rPr sz="1650" spc="-10" dirty="0">
                <a:latin typeface="Comic Sans MS"/>
                <a:cs typeface="Comic Sans MS"/>
              </a:rPr>
              <a:t>additional </a:t>
            </a:r>
            <a:r>
              <a:rPr sz="1650" dirty="0">
                <a:latin typeface="Comic Sans MS"/>
                <a:cs typeface="Comic Sans MS"/>
              </a:rPr>
              <a:t>labels</a:t>
            </a:r>
            <a:r>
              <a:rPr sz="1650" spc="36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or</a:t>
            </a:r>
            <a:r>
              <a:rPr sz="1650" spc="36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data</a:t>
            </a:r>
            <a:r>
              <a:rPr sz="1650" spc="36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points</a:t>
            </a:r>
            <a:r>
              <a:rPr sz="1650" spc="36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in</a:t>
            </a:r>
            <a:r>
              <a:rPr sz="1650" spc="365" dirty="0">
                <a:latin typeface="Comic Sans MS"/>
                <a:cs typeface="Comic Sans MS"/>
              </a:rPr>
              <a:t> </a:t>
            </a:r>
            <a:r>
              <a:rPr sz="1650" spc="-25" dirty="0">
                <a:latin typeface="Comic Sans MS"/>
                <a:cs typeface="Comic Sans MS"/>
              </a:rPr>
              <a:t>the </a:t>
            </a:r>
            <a:r>
              <a:rPr sz="1650" spc="-10" dirty="0">
                <a:latin typeface="Comic Sans MS"/>
                <a:cs typeface="Comic Sans MS"/>
              </a:rPr>
              <a:t>center.</a:t>
            </a:r>
            <a:endParaRPr sz="16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160"/>
              </a:spcBef>
            </a:pPr>
            <a:endParaRPr sz="1650">
              <a:latin typeface="Comic Sans MS"/>
              <a:cs typeface="Comic Sans MS"/>
            </a:endParaRPr>
          </a:p>
          <a:p>
            <a:pPr marL="12700" marR="5080">
              <a:lnSpc>
                <a:spcPct val="150900"/>
              </a:lnSpc>
            </a:pPr>
            <a:r>
              <a:rPr sz="1450" b="1" dirty="0">
                <a:latin typeface="Comic Sans MS"/>
                <a:cs typeface="Comic Sans MS"/>
              </a:rPr>
              <a:t>When</a:t>
            </a:r>
            <a:r>
              <a:rPr sz="1450" b="1" spc="16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to</a:t>
            </a:r>
            <a:r>
              <a:rPr sz="1450" b="1" spc="16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Use</a:t>
            </a:r>
            <a:r>
              <a:rPr sz="1450" dirty="0">
                <a:latin typeface="Comic Sans MS"/>
                <a:cs typeface="Comic Sans MS"/>
              </a:rPr>
              <a:t>:Similar</a:t>
            </a:r>
            <a:r>
              <a:rPr sz="1450" spc="18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18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pie</a:t>
            </a:r>
            <a:r>
              <a:rPr sz="1450" spc="18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charts,</a:t>
            </a:r>
            <a:r>
              <a:rPr sz="1450" spc="18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when</a:t>
            </a:r>
            <a:r>
              <a:rPr sz="1450" spc="18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you</a:t>
            </a:r>
            <a:r>
              <a:rPr sz="1450" spc="18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want</a:t>
            </a:r>
            <a:r>
              <a:rPr sz="1450" spc="18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18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show</a:t>
            </a:r>
            <a:r>
              <a:rPr sz="1450" spc="18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proportions</a:t>
            </a:r>
            <a:r>
              <a:rPr sz="1450" spc="18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or</a:t>
            </a:r>
            <a:r>
              <a:rPr sz="1450" spc="18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percentages</a:t>
            </a:r>
            <a:r>
              <a:rPr sz="1450" spc="18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of</a:t>
            </a:r>
            <a:r>
              <a:rPr sz="1450" spc="180" dirty="0">
                <a:latin typeface="Comic Sans MS"/>
                <a:cs typeface="Comic Sans MS"/>
              </a:rPr>
              <a:t> </a:t>
            </a:r>
            <a:r>
              <a:rPr sz="1450" spc="-50" dirty="0">
                <a:latin typeface="Comic Sans MS"/>
                <a:cs typeface="Comic Sans MS"/>
              </a:rPr>
              <a:t>a </a:t>
            </a:r>
            <a:r>
              <a:rPr sz="1450" spc="-10" dirty="0">
                <a:latin typeface="Comic Sans MS"/>
                <a:cs typeface="Comic Sans MS"/>
              </a:rPr>
              <a:t>whole.</a:t>
            </a:r>
            <a:endParaRPr sz="1450">
              <a:latin typeface="Comic Sans MS"/>
              <a:cs typeface="Comic Sans MS"/>
            </a:endParaRPr>
          </a:p>
          <a:p>
            <a:pPr marL="324485" marR="5080">
              <a:lnSpc>
                <a:spcPct val="150900"/>
              </a:lnSpc>
            </a:pPr>
            <a:r>
              <a:rPr sz="1450" dirty="0">
                <a:latin typeface="Comic Sans MS"/>
                <a:cs typeface="Comic Sans MS"/>
              </a:rPr>
              <a:t>When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you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need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add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more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context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or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additional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data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points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center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of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chart. </a:t>
            </a:r>
            <a:r>
              <a:rPr sz="1450" dirty="0">
                <a:latin typeface="Comic Sans MS"/>
                <a:cs typeface="Comic Sans MS"/>
              </a:rPr>
              <a:t>When</a:t>
            </a:r>
            <a:r>
              <a:rPr sz="1450" spc="4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you</a:t>
            </a:r>
            <a:r>
              <a:rPr sz="1450" spc="4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want</a:t>
            </a:r>
            <a:r>
              <a:rPr sz="1450" spc="4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4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present</a:t>
            </a:r>
            <a:r>
              <a:rPr sz="1450" spc="4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data</a:t>
            </a:r>
            <a:r>
              <a:rPr sz="1450" spc="4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</a:t>
            </a:r>
            <a:r>
              <a:rPr sz="1450" spc="4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4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visually</a:t>
            </a:r>
            <a:r>
              <a:rPr sz="1450" spc="4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appealing</a:t>
            </a:r>
            <a:r>
              <a:rPr sz="1450" spc="4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and</a:t>
            </a:r>
            <a:r>
              <a:rPr sz="1450" spc="4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slightly</a:t>
            </a:r>
            <a:r>
              <a:rPr sz="1450" spc="4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different</a:t>
            </a:r>
            <a:r>
              <a:rPr sz="1450" spc="44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format compared</a:t>
            </a:r>
            <a:r>
              <a:rPr sz="1450" spc="-3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-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-3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pie</a:t>
            </a:r>
            <a:r>
              <a:rPr sz="1450" spc="-2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chart.</a:t>
            </a:r>
            <a:endParaRPr sz="1450">
              <a:latin typeface="Comic Sans MS"/>
              <a:cs typeface="Comic Sans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1091823"/>
            <a:ext cx="4352940" cy="2857484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2973" y="95459"/>
            <a:ext cx="7526020" cy="5697855"/>
            <a:chOff x="842973" y="95459"/>
            <a:chExt cx="7526020" cy="5697855"/>
          </a:xfrm>
        </p:grpSpPr>
        <p:sp>
          <p:nvSpPr>
            <p:cNvPr id="3" name="object 3"/>
            <p:cNvSpPr/>
            <p:nvPr/>
          </p:nvSpPr>
          <p:spPr>
            <a:xfrm>
              <a:off x="2789817" y="95459"/>
              <a:ext cx="3576320" cy="1687195"/>
            </a:xfrm>
            <a:custGeom>
              <a:avLst/>
              <a:gdLst/>
              <a:ahLst/>
              <a:cxnLst/>
              <a:rect l="l" t="t" r="r" b="b"/>
              <a:pathLst>
                <a:path w="3576320" h="1687195">
                  <a:moveTo>
                    <a:pt x="207174" y="1686760"/>
                  </a:moveTo>
                  <a:lnTo>
                    <a:pt x="207173" y="1449266"/>
                  </a:lnTo>
                  <a:lnTo>
                    <a:pt x="183203" y="1437018"/>
                  </a:lnTo>
                  <a:lnTo>
                    <a:pt x="138613" y="1405113"/>
                  </a:lnTo>
                  <a:lnTo>
                    <a:pt x="99047" y="1359673"/>
                  </a:lnTo>
                  <a:lnTo>
                    <a:pt x="65174" y="1296315"/>
                  </a:lnTo>
                  <a:lnTo>
                    <a:pt x="50581" y="1256545"/>
                  </a:lnTo>
                  <a:lnTo>
                    <a:pt x="37663" y="1210651"/>
                  </a:lnTo>
                  <a:lnTo>
                    <a:pt x="26503" y="1158085"/>
                  </a:lnTo>
                  <a:lnTo>
                    <a:pt x="17184" y="1098297"/>
                  </a:lnTo>
                  <a:lnTo>
                    <a:pt x="9791" y="1030741"/>
                  </a:lnTo>
                  <a:lnTo>
                    <a:pt x="4406" y="954867"/>
                  </a:lnTo>
                  <a:lnTo>
                    <a:pt x="1114" y="870128"/>
                  </a:lnTo>
                  <a:lnTo>
                    <a:pt x="0" y="775838"/>
                  </a:lnTo>
                  <a:lnTo>
                    <a:pt x="1089" y="690661"/>
                  </a:lnTo>
                  <a:lnTo>
                    <a:pt x="4297" y="611546"/>
                  </a:lnTo>
                  <a:lnTo>
                    <a:pt x="9542" y="538298"/>
                  </a:lnTo>
                  <a:lnTo>
                    <a:pt x="16746" y="470722"/>
                  </a:lnTo>
                  <a:lnTo>
                    <a:pt x="25828" y="408621"/>
                  </a:lnTo>
                  <a:lnTo>
                    <a:pt x="36708" y="351800"/>
                  </a:lnTo>
                  <a:lnTo>
                    <a:pt x="49305" y="300064"/>
                  </a:lnTo>
                  <a:lnTo>
                    <a:pt x="63539" y="253216"/>
                  </a:lnTo>
                  <a:lnTo>
                    <a:pt x="79330" y="211061"/>
                  </a:lnTo>
                  <a:lnTo>
                    <a:pt x="96598" y="173403"/>
                  </a:lnTo>
                  <a:lnTo>
                    <a:pt x="115262" y="140046"/>
                  </a:lnTo>
                  <a:lnTo>
                    <a:pt x="156461" y="85454"/>
                  </a:lnTo>
                  <a:lnTo>
                    <a:pt x="202284" y="45719"/>
                  </a:lnTo>
                  <a:lnTo>
                    <a:pt x="252089" y="19276"/>
                  </a:lnTo>
                  <a:lnTo>
                    <a:pt x="305236" y="4558"/>
                  </a:lnTo>
                  <a:lnTo>
                    <a:pt x="361082" y="0"/>
                  </a:lnTo>
                  <a:lnTo>
                    <a:pt x="3171826" y="0"/>
                  </a:lnTo>
                  <a:lnTo>
                    <a:pt x="3238882" y="4558"/>
                  </a:lnTo>
                  <a:lnTo>
                    <a:pt x="3301116" y="19276"/>
                  </a:lnTo>
                  <a:lnTo>
                    <a:pt x="3358107" y="45722"/>
                  </a:lnTo>
                  <a:lnTo>
                    <a:pt x="3409437" y="85462"/>
                  </a:lnTo>
                  <a:lnTo>
                    <a:pt x="3454686" y="140061"/>
                  </a:lnTo>
                  <a:lnTo>
                    <a:pt x="3474899" y="173422"/>
                  </a:lnTo>
                  <a:lnTo>
                    <a:pt x="3493435" y="211086"/>
                  </a:lnTo>
                  <a:lnTo>
                    <a:pt x="3510242" y="253248"/>
                  </a:lnTo>
                  <a:lnTo>
                    <a:pt x="3525266" y="300104"/>
                  </a:lnTo>
                  <a:lnTo>
                    <a:pt x="3538456" y="351850"/>
                  </a:lnTo>
                  <a:lnTo>
                    <a:pt x="3549759" y="408682"/>
                  </a:lnTo>
                  <a:lnTo>
                    <a:pt x="3559123" y="470794"/>
                  </a:lnTo>
                  <a:lnTo>
                    <a:pt x="3566496" y="538384"/>
                  </a:lnTo>
                  <a:lnTo>
                    <a:pt x="3571825" y="611647"/>
                  </a:lnTo>
                  <a:lnTo>
                    <a:pt x="3575057" y="690779"/>
                  </a:lnTo>
                  <a:lnTo>
                    <a:pt x="3576141" y="775981"/>
                  </a:lnTo>
                  <a:lnTo>
                    <a:pt x="3574940" y="855300"/>
                  </a:lnTo>
                  <a:lnTo>
                    <a:pt x="3571373" y="929069"/>
                  </a:lnTo>
                  <a:lnTo>
                    <a:pt x="3565503" y="997321"/>
                  </a:lnTo>
                  <a:lnTo>
                    <a:pt x="3557388" y="1060229"/>
                  </a:lnTo>
                  <a:lnTo>
                    <a:pt x="3547091" y="1117969"/>
                  </a:lnTo>
                  <a:lnTo>
                    <a:pt x="3534671" y="1170716"/>
                  </a:lnTo>
                  <a:lnTo>
                    <a:pt x="3520190" y="1218645"/>
                  </a:lnTo>
                  <a:lnTo>
                    <a:pt x="3503707" y="1261930"/>
                  </a:lnTo>
                  <a:lnTo>
                    <a:pt x="3485283" y="1300748"/>
                  </a:lnTo>
                  <a:lnTo>
                    <a:pt x="3464978" y="1335272"/>
                  </a:lnTo>
                  <a:lnTo>
                    <a:pt x="3418971" y="1392140"/>
                  </a:lnTo>
                  <a:lnTo>
                    <a:pt x="3366167" y="1433934"/>
                  </a:lnTo>
                  <a:lnTo>
                    <a:pt x="3307053" y="1462054"/>
                  </a:lnTo>
                  <a:lnTo>
                    <a:pt x="3242111" y="1477900"/>
                  </a:lnTo>
                  <a:lnTo>
                    <a:pt x="3171826" y="1482871"/>
                  </a:lnTo>
                  <a:lnTo>
                    <a:pt x="452400" y="1482871"/>
                  </a:lnTo>
                  <a:lnTo>
                    <a:pt x="207174" y="16867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3" y="1411254"/>
              <a:ext cx="1943099" cy="43814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01943" y="1762273"/>
              <a:ext cx="4766945" cy="1838325"/>
            </a:xfrm>
            <a:custGeom>
              <a:avLst/>
              <a:gdLst/>
              <a:ahLst/>
              <a:cxnLst/>
              <a:rect l="l" t="t" r="r" b="b"/>
              <a:pathLst>
                <a:path w="4766945" h="1838325">
                  <a:moveTo>
                    <a:pt x="280659" y="1837718"/>
                  </a:moveTo>
                  <a:lnTo>
                    <a:pt x="280659" y="1516001"/>
                  </a:lnTo>
                  <a:lnTo>
                    <a:pt x="251936" y="1501546"/>
                  </a:lnTo>
                  <a:lnTo>
                    <a:pt x="224349" y="1484995"/>
                  </a:lnTo>
                  <a:lnTo>
                    <a:pt x="172900" y="1444564"/>
                  </a:lnTo>
                  <a:lnTo>
                    <a:pt x="126935" y="1392618"/>
                  </a:lnTo>
                  <a:lnTo>
                    <a:pt x="87076" y="1327067"/>
                  </a:lnTo>
                  <a:lnTo>
                    <a:pt x="69632" y="1288537"/>
                  </a:lnTo>
                  <a:lnTo>
                    <a:pt x="53948" y="1245821"/>
                  </a:lnTo>
                  <a:lnTo>
                    <a:pt x="40103" y="1198659"/>
                  </a:lnTo>
                  <a:lnTo>
                    <a:pt x="28173" y="1146789"/>
                  </a:lnTo>
                  <a:lnTo>
                    <a:pt x="18239" y="1089949"/>
                  </a:lnTo>
                  <a:lnTo>
                    <a:pt x="10376" y="1027880"/>
                  </a:lnTo>
                  <a:lnTo>
                    <a:pt x="4663" y="960319"/>
                  </a:lnTo>
                  <a:lnTo>
                    <a:pt x="1178" y="887005"/>
                  </a:lnTo>
                  <a:lnTo>
                    <a:pt x="0" y="807682"/>
                  </a:lnTo>
                  <a:lnTo>
                    <a:pt x="1228" y="732373"/>
                  </a:lnTo>
                  <a:lnTo>
                    <a:pt x="4857" y="661294"/>
                  </a:lnTo>
                  <a:lnTo>
                    <a:pt x="10805" y="594360"/>
                  </a:lnTo>
                  <a:lnTo>
                    <a:pt x="18988" y="531489"/>
                  </a:lnTo>
                  <a:lnTo>
                    <a:pt x="29324" y="472598"/>
                  </a:lnTo>
                  <a:lnTo>
                    <a:pt x="41731" y="417606"/>
                  </a:lnTo>
                  <a:lnTo>
                    <a:pt x="56124" y="366431"/>
                  </a:lnTo>
                  <a:lnTo>
                    <a:pt x="72423" y="318991"/>
                  </a:lnTo>
                  <a:lnTo>
                    <a:pt x="90543" y="275204"/>
                  </a:lnTo>
                  <a:lnTo>
                    <a:pt x="110402" y="234989"/>
                  </a:lnTo>
                  <a:lnTo>
                    <a:pt x="131918" y="198264"/>
                  </a:lnTo>
                  <a:lnTo>
                    <a:pt x="155007" y="164948"/>
                  </a:lnTo>
                  <a:lnTo>
                    <a:pt x="179587" y="134957"/>
                  </a:lnTo>
                  <a:lnTo>
                    <a:pt x="232888" y="84627"/>
                  </a:lnTo>
                  <a:lnTo>
                    <a:pt x="291159" y="46621"/>
                  </a:lnTo>
                  <a:lnTo>
                    <a:pt x="353739" y="20284"/>
                  </a:lnTo>
                  <a:lnTo>
                    <a:pt x="419964" y="4962"/>
                  </a:lnTo>
                  <a:lnTo>
                    <a:pt x="489172" y="0"/>
                  </a:lnTo>
                  <a:lnTo>
                    <a:pt x="4222365" y="0"/>
                  </a:lnTo>
                  <a:lnTo>
                    <a:pt x="4262721" y="1126"/>
                  </a:lnTo>
                  <a:lnTo>
                    <a:pt x="4301902" y="4552"/>
                  </a:lnTo>
                  <a:lnTo>
                    <a:pt x="4339858" y="10351"/>
                  </a:lnTo>
                  <a:lnTo>
                    <a:pt x="4411900" y="29355"/>
                  </a:lnTo>
                  <a:lnTo>
                    <a:pt x="4478466" y="58710"/>
                  </a:lnTo>
                  <a:lnTo>
                    <a:pt x="4539169" y="98995"/>
                  </a:lnTo>
                  <a:lnTo>
                    <a:pt x="4593627" y="150783"/>
                  </a:lnTo>
                  <a:lnTo>
                    <a:pt x="4618394" y="181171"/>
                  </a:lnTo>
                  <a:lnTo>
                    <a:pt x="4641455" y="214650"/>
                  </a:lnTo>
                  <a:lnTo>
                    <a:pt x="4662763" y="251294"/>
                  </a:lnTo>
                  <a:lnTo>
                    <a:pt x="4682269" y="291173"/>
                  </a:lnTo>
                  <a:lnTo>
                    <a:pt x="4699926" y="334360"/>
                  </a:lnTo>
                  <a:lnTo>
                    <a:pt x="4715686" y="380926"/>
                  </a:lnTo>
                  <a:lnTo>
                    <a:pt x="4729499" y="430944"/>
                  </a:lnTo>
                  <a:lnTo>
                    <a:pt x="4741320" y="484485"/>
                  </a:lnTo>
                  <a:lnTo>
                    <a:pt x="4751099" y="541622"/>
                  </a:lnTo>
                  <a:lnTo>
                    <a:pt x="4758788" y="602426"/>
                  </a:lnTo>
                  <a:lnTo>
                    <a:pt x="4764340" y="666969"/>
                  </a:lnTo>
                  <a:lnTo>
                    <a:pt x="4766603" y="712915"/>
                  </a:lnTo>
                  <a:lnTo>
                    <a:pt x="4766603" y="893948"/>
                  </a:lnTo>
                  <a:lnTo>
                    <a:pt x="4763943" y="941110"/>
                  </a:lnTo>
                  <a:lnTo>
                    <a:pt x="4757905" y="1002475"/>
                  </a:lnTo>
                  <a:lnTo>
                    <a:pt x="4749547" y="1060308"/>
                  </a:lnTo>
                  <a:lnTo>
                    <a:pt x="4738922" y="1114663"/>
                  </a:lnTo>
                  <a:lnTo>
                    <a:pt x="4726086" y="1165597"/>
                  </a:lnTo>
                  <a:lnTo>
                    <a:pt x="4711093" y="1213164"/>
                  </a:lnTo>
                  <a:lnTo>
                    <a:pt x="4693997" y="1257420"/>
                  </a:lnTo>
                  <a:lnTo>
                    <a:pt x="4674854" y="1298420"/>
                  </a:lnTo>
                  <a:lnTo>
                    <a:pt x="4653717" y="1336219"/>
                  </a:lnTo>
                  <a:lnTo>
                    <a:pt x="4630642" y="1370873"/>
                  </a:lnTo>
                  <a:lnTo>
                    <a:pt x="4605682" y="1402437"/>
                  </a:lnTo>
                  <a:lnTo>
                    <a:pt x="4578892" y="1430966"/>
                  </a:lnTo>
                  <a:lnTo>
                    <a:pt x="4550327" y="1456515"/>
                  </a:lnTo>
                  <a:lnTo>
                    <a:pt x="4488091" y="1498897"/>
                  </a:lnTo>
                  <a:lnTo>
                    <a:pt x="4419408" y="1530024"/>
                  </a:lnTo>
                  <a:lnTo>
                    <a:pt x="4382786" y="1541506"/>
                  </a:lnTo>
                  <a:lnTo>
                    <a:pt x="4344715" y="1550340"/>
                  </a:lnTo>
                  <a:lnTo>
                    <a:pt x="4305252" y="1556581"/>
                  </a:lnTo>
                  <a:lnTo>
                    <a:pt x="4264450" y="1560286"/>
                  </a:lnTo>
                  <a:lnTo>
                    <a:pt x="4222363" y="1561508"/>
                  </a:lnTo>
                  <a:lnTo>
                    <a:pt x="612891" y="1561508"/>
                  </a:lnTo>
                  <a:lnTo>
                    <a:pt x="280659" y="18377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76533" y="310597"/>
            <a:ext cx="5429885" cy="287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32000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65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995"/>
              </a:spcBef>
            </a:pPr>
            <a:endParaRPr sz="1850">
              <a:latin typeface="Comic Sans MS"/>
              <a:cs typeface="Comic Sans MS"/>
            </a:endParaRPr>
          </a:p>
          <a:p>
            <a:pPr marL="872490" marR="5080" algn="ctr">
              <a:lnSpc>
                <a:spcPct val="114900"/>
              </a:lnSpc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Effective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is </a:t>
            </a:r>
            <a:r>
              <a:rPr sz="1850" dirty="0">
                <a:latin typeface="Comic Sans MS"/>
                <a:cs typeface="Comic Sans MS"/>
              </a:rPr>
              <a:t>crucial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turning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into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meaningful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compelling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narratives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with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7735" y="3903847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32" y="1286437"/>
                </a:moveTo>
                <a:lnTo>
                  <a:pt x="269930" y="977036"/>
                </a:lnTo>
                <a:lnTo>
                  <a:pt x="231106" y="956887"/>
                </a:lnTo>
                <a:lnTo>
                  <a:pt x="194542" y="933245"/>
                </a:lnTo>
                <a:lnTo>
                  <a:pt x="160451" y="906156"/>
                </a:lnTo>
                <a:lnTo>
                  <a:pt x="129045" y="875667"/>
                </a:lnTo>
                <a:lnTo>
                  <a:pt x="100537" y="841825"/>
                </a:lnTo>
                <a:lnTo>
                  <a:pt x="75140" y="804675"/>
                </a:lnTo>
                <a:lnTo>
                  <a:pt x="53067" y="764265"/>
                </a:lnTo>
                <a:lnTo>
                  <a:pt x="34530" y="720640"/>
                </a:lnTo>
                <a:lnTo>
                  <a:pt x="19742" y="673848"/>
                </a:lnTo>
                <a:lnTo>
                  <a:pt x="8916" y="623934"/>
                </a:lnTo>
                <a:lnTo>
                  <a:pt x="2264" y="570946"/>
                </a:lnTo>
                <a:lnTo>
                  <a:pt x="0" y="514930"/>
                </a:lnTo>
                <a:lnTo>
                  <a:pt x="2153" y="461465"/>
                </a:lnTo>
                <a:lnTo>
                  <a:pt x="8481" y="410273"/>
                </a:lnTo>
                <a:lnTo>
                  <a:pt x="18787" y="361478"/>
                </a:lnTo>
                <a:lnTo>
                  <a:pt x="32874" y="315204"/>
                </a:lnTo>
                <a:lnTo>
                  <a:pt x="50545" y="271577"/>
                </a:lnTo>
                <a:lnTo>
                  <a:pt x="71603" y="230722"/>
                </a:lnTo>
                <a:lnTo>
                  <a:pt x="95851" y="192763"/>
                </a:lnTo>
                <a:lnTo>
                  <a:pt x="123092" y="157826"/>
                </a:lnTo>
                <a:lnTo>
                  <a:pt x="153128" y="126035"/>
                </a:lnTo>
                <a:lnTo>
                  <a:pt x="185764" y="97517"/>
                </a:lnTo>
                <a:lnTo>
                  <a:pt x="220801" y="72395"/>
                </a:lnTo>
                <a:lnTo>
                  <a:pt x="258043" y="50795"/>
                </a:lnTo>
                <a:lnTo>
                  <a:pt x="297292" y="32842"/>
                </a:lnTo>
                <a:lnTo>
                  <a:pt x="338353" y="18661"/>
                </a:lnTo>
                <a:lnTo>
                  <a:pt x="381027" y="8377"/>
                </a:lnTo>
                <a:lnTo>
                  <a:pt x="425117" y="2115"/>
                </a:lnTo>
                <a:lnTo>
                  <a:pt x="470426" y="0"/>
                </a:lnTo>
                <a:lnTo>
                  <a:pt x="3811648" y="0"/>
                </a:lnTo>
                <a:lnTo>
                  <a:pt x="3862471" y="1887"/>
                </a:lnTo>
                <a:lnTo>
                  <a:pt x="3911332" y="7480"/>
                </a:lnTo>
                <a:lnTo>
                  <a:pt x="3958113" y="16673"/>
                </a:lnTo>
                <a:lnTo>
                  <a:pt x="4002701" y="29360"/>
                </a:lnTo>
                <a:lnTo>
                  <a:pt x="4044982" y="45436"/>
                </a:lnTo>
                <a:lnTo>
                  <a:pt x="4084842" y="64797"/>
                </a:lnTo>
                <a:lnTo>
                  <a:pt x="4122168" y="87335"/>
                </a:lnTo>
                <a:lnTo>
                  <a:pt x="4156845" y="112947"/>
                </a:lnTo>
                <a:lnTo>
                  <a:pt x="4188759" y="141526"/>
                </a:lnTo>
                <a:lnTo>
                  <a:pt x="4217797" y="172967"/>
                </a:lnTo>
                <a:lnTo>
                  <a:pt x="4243845" y="207166"/>
                </a:lnTo>
                <a:lnTo>
                  <a:pt x="4266789" y="244016"/>
                </a:lnTo>
                <a:lnTo>
                  <a:pt x="4286514" y="283412"/>
                </a:lnTo>
                <a:lnTo>
                  <a:pt x="4302908" y="325249"/>
                </a:lnTo>
                <a:lnTo>
                  <a:pt x="4315855" y="369421"/>
                </a:lnTo>
                <a:lnTo>
                  <a:pt x="4325243" y="415824"/>
                </a:lnTo>
                <a:lnTo>
                  <a:pt x="4330957" y="464351"/>
                </a:lnTo>
                <a:lnTo>
                  <a:pt x="4331676" y="483195"/>
                </a:lnTo>
                <a:lnTo>
                  <a:pt x="4331676" y="545643"/>
                </a:lnTo>
                <a:lnTo>
                  <a:pt x="4325235" y="611304"/>
                </a:lnTo>
                <a:lnTo>
                  <a:pt x="4315845" y="656597"/>
                </a:lnTo>
                <a:lnTo>
                  <a:pt x="4302895" y="699799"/>
                </a:lnTo>
                <a:lnTo>
                  <a:pt x="4286501" y="740793"/>
                </a:lnTo>
                <a:lnTo>
                  <a:pt x="4266775" y="779467"/>
                </a:lnTo>
                <a:lnTo>
                  <a:pt x="4243832" y="815704"/>
                </a:lnTo>
                <a:lnTo>
                  <a:pt x="4217785" y="849392"/>
                </a:lnTo>
                <a:lnTo>
                  <a:pt x="4188748" y="880414"/>
                </a:lnTo>
                <a:lnTo>
                  <a:pt x="4156835" y="908657"/>
                </a:lnTo>
                <a:lnTo>
                  <a:pt x="4122159" y="934007"/>
                </a:lnTo>
                <a:lnTo>
                  <a:pt x="4084836" y="956348"/>
                </a:lnTo>
                <a:lnTo>
                  <a:pt x="4044977" y="975566"/>
                </a:lnTo>
                <a:lnTo>
                  <a:pt x="4002697" y="991547"/>
                </a:lnTo>
                <a:lnTo>
                  <a:pt x="3958111" y="1004175"/>
                </a:lnTo>
                <a:lnTo>
                  <a:pt x="3911331" y="1013338"/>
                </a:lnTo>
                <a:lnTo>
                  <a:pt x="3862471" y="1018919"/>
                </a:lnTo>
                <a:lnTo>
                  <a:pt x="3811646" y="1020805"/>
                </a:lnTo>
                <a:lnTo>
                  <a:pt x="589452" y="1020805"/>
                </a:lnTo>
                <a:lnTo>
                  <a:pt x="269932" y="12864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4607" y="4052310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1" name="object 11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01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86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86" y="856513"/>
                  </a:lnTo>
                  <a:lnTo>
                    <a:pt x="492340" y="898944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01" y="1204048"/>
                  </a:lnTo>
                  <a:lnTo>
                    <a:pt x="944638" y="1206271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44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23"/>
                  </a:lnTo>
                  <a:lnTo>
                    <a:pt x="1661312" y="6516649"/>
                  </a:lnTo>
                  <a:lnTo>
                    <a:pt x="1656156" y="6469659"/>
                  </a:lnTo>
                  <a:lnTo>
                    <a:pt x="1649006" y="6423304"/>
                  </a:lnTo>
                  <a:lnTo>
                    <a:pt x="1639912" y="6377622"/>
                  </a:lnTo>
                  <a:lnTo>
                    <a:pt x="1628927" y="6332639"/>
                  </a:lnTo>
                  <a:lnTo>
                    <a:pt x="1616087" y="6288430"/>
                  </a:lnTo>
                  <a:lnTo>
                    <a:pt x="1601419" y="6245009"/>
                  </a:lnTo>
                  <a:lnTo>
                    <a:pt x="1584998" y="6202451"/>
                  </a:lnTo>
                  <a:lnTo>
                    <a:pt x="1566849" y="6160770"/>
                  </a:lnTo>
                  <a:lnTo>
                    <a:pt x="1547025" y="6120028"/>
                  </a:lnTo>
                  <a:lnTo>
                    <a:pt x="1525549" y="6080264"/>
                  </a:lnTo>
                  <a:lnTo>
                    <a:pt x="1502498" y="6041517"/>
                  </a:lnTo>
                  <a:lnTo>
                    <a:pt x="1477886" y="6003836"/>
                  </a:lnTo>
                  <a:lnTo>
                    <a:pt x="1451775" y="5967273"/>
                  </a:lnTo>
                  <a:lnTo>
                    <a:pt x="1424203" y="5931852"/>
                  </a:lnTo>
                  <a:lnTo>
                    <a:pt x="1395209" y="5897638"/>
                  </a:lnTo>
                  <a:lnTo>
                    <a:pt x="1364856" y="5864657"/>
                  </a:lnTo>
                  <a:lnTo>
                    <a:pt x="1333157" y="5832970"/>
                  </a:lnTo>
                  <a:lnTo>
                    <a:pt x="1300187" y="5802604"/>
                  </a:lnTo>
                  <a:lnTo>
                    <a:pt x="1265961" y="5773623"/>
                  </a:lnTo>
                  <a:lnTo>
                    <a:pt x="1230553" y="5746051"/>
                  </a:lnTo>
                  <a:lnTo>
                    <a:pt x="1193977" y="5719927"/>
                  </a:lnTo>
                  <a:lnTo>
                    <a:pt x="1156309" y="5695327"/>
                  </a:lnTo>
                  <a:lnTo>
                    <a:pt x="1117561" y="5672264"/>
                  </a:lnTo>
                  <a:lnTo>
                    <a:pt x="1077798" y="5650801"/>
                  </a:lnTo>
                  <a:lnTo>
                    <a:pt x="1037056" y="5630977"/>
                  </a:lnTo>
                  <a:lnTo>
                    <a:pt x="995375" y="5612816"/>
                  </a:lnTo>
                  <a:lnTo>
                    <a:pt x="952804" y="5596394"/>
                  </a:lnTo>
                  <a:lnTo>
                    <a:pt x="909396" y="5581739"/>
                  </a:lnTo>
                  <a:lnTo>
                    <a:pt x="865174" y="5568886"/>
                  </a:lnTo>
                  <a:lnTo>
                    <a:pt x="820204" y="5557901"/>
                  </a:lnTo>
                  <a:lnTo>
                    <a:pt x="774509" y="5548808"/>
                  </a:lnTo>
                  <a:lnTo>
                    <a:pt x="728154" y="5541670"/>
                  </a:lnTo>
                  <a:lnTo>
                    <a:pt x="681164" y="5536501"/>
                  </a:lnTo>
                  <a:lnTo>
                    <a:pt x="633603" y="5533377"/>
                  </a:lnTo>
                  <a:lnTo>
                    <a:pt x="585482" y="5532323"/>
                  </a:lnTo>
                  <a:lnTo>
                    <a:pt x="537387" y="5533377"/>
                  </a:lnTo>
                  <a:lnTo>
                    <a:pt x="489813" y="5536501"/>
                  </a:lnTo>
                  <a:lnTo>
                    <a:pt x="442836" y="5541670"/>
                  </a:lnTo>
                  <a:lnTo>
                    <a:pt x="396468" y="5548808"/>
                  </a:lnTo>
                  <a:lnTo>
                    <a:pt x="350786" y="5557901"/>
                  </a:lnTo>
                  <a:lnTo>
                    <a:pt x="305816" y="5568886"/>
                  </a:lnTo>
                  <a:lnTo>
                    <a:pt x="261594" y="5581739"/>
                  </a:lnTo>
                  <a:lnTo>
                    <a:pt x="218186" y="5596394"/>
                  </a:lnTo>
                  <a:lnTo>
                    <a:pt x="175615" y="5612816"/>
                  </a:lnTo>
                  <a:lnTo>
                    <a:pt x="133934" y="5630977"/>
                  </a:lnTo>
                  <a:lnTo>
                    <a:pt x="93192" y="5650801"/>
                  </a:lnTo>
                  <a:lnTo>
                    <a:pt x="53428" y="5672264"/>
                  </a:lnTo>
                  <a:lnTo>
                    <a:pt x="14681" y="5695327"/>
                  </a:lnTo>
                  <a:lnTo>
                    <a:pt x="0" y="5704916"/>
                  </a:lnTo>
                  <a:lnTo>
                    <a:pt x="0" y="7200887"/>
                  </a:lnTo>
                  <a:lnTo>
                    <a:pt x="1490891" y="7200887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40"/>
                  </a:lnTo>
                  <a:lnTo>
                    <a:pt x="1616087" y="6936219"/>
                  </a:lnTo>
                  <a:lnTo>
                    <a:pt x="1628927" y="6892010"/>
                  </a:lnTo>
                  <a:lnTo>
                    <a:pt x="1639912" y="6847027"/>
                  </a:lnTo>
                  <a:lnTo>
                    <a:pt x="1649006" y="6801345"/>
                  </a:lnTo>
                  <a:lnTo>
                    <a:pt x="1656156" y="6754990"/>
                  </a:lnTo>
                  <a:lnTo>
                    <a:pt x="1661312" y="6708000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14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61"/>
                  </a:lnTo>
                  <a:lnTo>
                    <a:pt x="3068866" y="6123267"/>
                  </a:lnTo>
                  <a:lnTo>
                    <a:pt x="3024555" y="6104572"/>
                  </a:lnTo>
                  <a:lnTo>
                    <a:pt x="2975267" y="6097943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61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14"/>
                  </a:lnTo>
                  <a:lnTo>
                    <a:pt x="2796438" y="6332715"/>
                  </a:lnTo>
                  <a:lnTo>
                    <a:pt x="2815132" y="6377013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191" y="6468846"/>
                  </a:lnTo>
                  <a:lnTo>
                    <a:pt x="2975330" y="6468846"/>
                  </a:lnTo>
                  <a:lnTo>
                    <a:pt x="3024555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13"/>
                  </a:lnTo>
                  <a:lnTo>
                    <a:pt x="3154083" y="6332715"/>
                  </a:lnTo>
                  <a:lnTo>
                    <a:pt x="3160712" y="6283414"/>
                  </a:lnTo>
                  <a:close/>
                </a:path>
                <a:path w="9001125" h="7200900">
                  <a:moveTo>
                    <a:pt x="9001100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09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09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09" y="358305"/>
                  </a:lnTo>
                  <a:lnTo>
                    <a:pt x="7844358" y="402907"/>
                  </a:lnTo>
                  <a:lnTo>
                    <a:pt x="7857312" y="446405"/>
                  </a:lnTo>
                  <a:lnTo>
                    <a:pt x="7872895" y="488708"/>
                  </a:lnTo>
                  <a:lnTo>
                    <a:pt x="7891005" y="529729"/>
                  </a:lnTo>
                  <a:lnTo>
                    <a:pt x="7911541" y="569353"/>
                  </a:lnTo>
                  <a:lnTo>
                    <a:pt x="7934414" y="607491"/>
                  </a:lnTo>
                  <a:lnTo>
                    <a:pt x="7959534" y="644055"/>
                  </a:lnTo>
                  <a:lnTo>
                    <a:pt x="7986789" y="678954"/>
                  </a:lnTo>
                  <a:lnTo>
                    <a:pt x="8016100" y="712076"/>
                  </a:lnTo>
                  <a:lnTo>
                    <a:pt x="8047368" y="743343"/>
                  </a:lnTo>
                  <a:lnTo>
                    <a:pt x="8080489" y="772655"/>
                  </a:lnTo>
                  <a:lnTo>
                    <a:pt x="8115389" y="799909"/>
                  </a:lnTo>
                  <a:lnTo>
                    <a:pt x="8151952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36" y="915085"/>
                  </a:lnTo>
                  <a:lnTo>
                    <a:pt x="8401139" y="925334"/>
                  </a:lnTo>
                  <a:lnTo>
                    <a:pt x="8446745" y="932776"/>
                  </a:lnTo>
                  <a:lnTo>
                    <a:pt x="8493265" y="937298"/>
                  </a:lnTo>
                  <a:lnTo>
                    <a:pt x="8540674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82" y="925334"/>
                  </a:lnTo>
                  <a:lnTo>
                    <a:pt x="8724684" y="915085"/>
                  </a:lnTo>
                  <a:lnTo>
                    <a:pt x="8768182" y="902131"/>
                  </a:lnTo>
                  <a:lnTo>
                    <a:pt x="8810485" y="886548"/>
                  </a:lnTo>
                  <a:lnTo>
                    <a:pt x="8851494" y="868438"/>
                  </a:lnTo>
                  <a:lnTo>
                    <a:pt x="8891118" y="847902"/>
                  </a:lnTo>
                  <a:lnTo>
                    <a:pt x="8929268" y="825030"/>
                  </a:lnTo>
                  <a:lnTo>
                    <a:pt x="8965832" y="799909"/>
                  </a:lnTo>
                  <a:lnTo>
                    <a:pt x="9000731" y="772655"/>
                  </a:lnTo>
                  <a:lnTo>
                    <a:pt x="9001100" y="772325"/>
                  </a:lnTo>
                  <a:lnTo>
                    <a:pt x="9001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468861"/>
              <a:ext cx="657224" cy="65720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50265" y="5345917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6057" y="588775"/>
                  </a:moveTo>
                  <a:lnTo>
                    <a:pt x="294326" y="588775"/>
                  </a:lnTo>
                  <a:lnTo>
                    <a:pt x="248071" y="585113"/>
                  </a:lnTo>
                  <a:lnTo>
                    <a:pt x="203298" y="574327"/>
                  </a:lnTo>
                  <a:lnTo>
                    <a:pt x="160876" y="556752"/>
                  </a:lnTo>
                  <a:lnTo>
                    <a:pt x="121590" y="532718"/>
                  </a:lnTo>
                  <a:lnTo>
                    <a:pt x="86227" y="502554"/>
                  </a:lnTo>
                  <a:lnTo>
                    <a:pt x="56063" y="467203"/>
                  </a:lnTo>
                  <a:lnTo>
                    <a:pt x="32029" y="427919"/>
                  </a:lnTo>
                  <a:lnTo>
                    <a:pt x="14454" y="385491"/>
                  </a:lnTo>
                  <a:lnTo>
                    <a:pt x="3668" y="340713"/>
                  </a:lnTo>
                  <a:lnTo>
                    <a:pt x="0" y="294376"/>
                  </a:lnTo>
                  <a:lnTo>
                    <a:pt x="3668" y="248052"/>
                  </a:lnTo>
                  <a:lnTo>
                    <a:pt x="14454" y="203283"/>
                  </a:lnTo>
                  <a:lnTo>
                    <a:pt x="32029" y="160860"/>
                  </a:lnTo>
                  <a:lnTo>
                    <a:pt x="56063" y="121578"/>
                  </a:lnTo>
                  <a:lnTo>
                    <a:pt x="86227" y="86227"/>
                  </a:lnTo>
                  <a:lnTo>
                    <a:pt x="121590" y="56063"/>
                  </a:lnTo>
                  <a:lnTo>
                    <a:pt x="160876" y="32029"/>
                  </a:lnTo>
                  <a:lnTo>
                    <a:pt x="203298" y="14454"/>
                  </a:lnTo>
                  <a:lnTo>
                    <a:pt x="248071" y="3668"/>
                  </a:lnTo>
                  <a:lnTo>
                    <a:pt x="294404" y="0"/>
                  </a:lnTo>
                  <a:lnTo>
                    <a:pt x="4275979" y="0"/>
                  </a:lnTo>
                  <a:lnTo>
                    <a:pt x="4322300" y="3668"/>
                  </a:lnTo>
                  <a:lnTo>
                    <a:pt x="4367070" y="14454"/>
                  </a:lnTo>
                  <a:lnTo>
                    <a:pt x="4409492" y="32029"/>
                  </a:lnTo>
                  <a:lnTo>
                    <a:pt x="4448775" y="56063"/>
                  </a:lnTo>
                  <a:lnTo>
                    <a:pt x="4484125" y="86227"/>
                  </a:lnTo>
                  <a:lnTo>
                    <a:pt x="4514301" y="121578"/>
                  </a:lnTo>
                  <a:lnTo>
                    <a:pt x="4538337" y="160860"/>
                  </a:lnTo>
                  <a:lnTo>
                    <a:pt x="4555907" y="203283"/>
                  </a:lnTo>
                  <a:lnTo>
                    <a:pt x="4566687" y="248052"/>
                  </a:lnTo>
                  <a:lnTo>
                    <a:pt x="4569911" y="288782"/>
                  </a:lnTo>
                  <a:lnTo>
                    <a:pt x="4569911" y="299970"/>
                  </a:lnTo>
                  <a:lnTo>
                    <a:pt x="4566687" y="340713"/>
                  </a:lnTo>
                  <a:lnTo>
                    <a:pt x="4555907" y="385491"/>
                  </a:lnTo>
                  <a:lnTo>
                    <a:pt x="4538337" y="427919"/>
                  </a:lnTo>
                  <a:lnTo>
                    <a:pt x="4514301" y="467203"/>
                  </a:lnTo>
                  <a:lnTo>
                    <a:pt x="4484125" y="502554"/>
                  </a:lnTo>
                  <a:lnTo>
                    <a:pt x="4448775" y="532718"/>
                  </a:lnTo>
                  <a:lnTo>
                    <a:pt x="4409492" y="556752"/>
                  </a:lnTo>
                  <a:lnTo>
                    <a:pt x="4367070" y="574327"/>
                  </a:lnTo>
                  <a:lnTo>
                    <a:pt x="4322300" y="585113"/>
                  </a:lnTo>
                  <a:lnTo>
                    <a:pt x="4276057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16473" y="5479902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 b="1" u="sng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92475" y="5440652"/>
            <a:ext cx="400050" cy="400050"/>
            <a:chOff x="4292475" y="5440652"/>
            <a:chExt cx="400050" cy="400050"/>
          </a:xfrm>
        </p:grpSpPr>
        <p:sp>
          <p:nvSpPr>
            <p:cNvPr id="16" name="object 16"/>
            <p:cNvSpPr/>
            <p:nvPr/>
          </p:nvSpPr>
          <p:spPr>
            <a:xfrm>
              <a:off x="4292475" y="544065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6"/>
                  </a:moveTo>
                  <a:lnTo>
                    <a:pt x="60787" y="400036"/>
                  </a:lnTo>
                  <a:lnTo>
                    <a:pt x="37125" y="395259"/>
                  </a:lnTo>
                  <a:lnTo>
                    <a:pt x="17803" y="382231"/>
                  </a:lnTo>
                  <a:lnTo>
                    <a:pt x="4776" y="362909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7" y="0"/>
                  </a:lnTo>
                  <a:lnTo>
                    <a:pt x="339245" y="0"/>
                  </a:lnTo>
                  <a:lnTo>
                    <a:pt x="362908" y="4776"/>
                  </a:lnTo>
                  <a:lnTo>
                    <a:pt x="382231" y="17804"/>
                  </a:lnTo>
                  <a:lnTo>
                    <a:pt x="395259" y="37126"/>
                  </a:lnTo>
                  <a:lnTo>
                    <a:pt x="400036" y="60788"/>
                  </a:lnTo>
                  <a:lnTo>
                    <a:pt x="400035" y="339247"/>
                  </a:lnTo>
                  <a:lnTo>
                    <a:pt x="395258" y="362909"/>
                  </a:lnTo>
                  <a:lnTo>
                    <a:pt x="382230" y="382231"/>
                  </a:lnTo>
                  <a:lnTo>
                    <a:pt x="362907" y="395259"/>
                  </a:lnTo>
                  <a:lnTo>
                    <a:pt x="339244" y="400036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40" y="5622482"/>
              <a:ext cx="161315" cy="17796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328350" y="5476835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370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358</Words>
  <Application>Microsoft Office PowerPoint</Application>
  <PresentationFormat>Custom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 Black</vt:lpstr>
      <vt:lpstr>Calibri</vt:lpstr>
      <vt:lpstr>Comic Sans MS</vt:lpstr>
      <vt:lpstr>Office Theme</vt:lpstr>
      <vt:lpstr>Hii, Iam Siddhika</vt:lpstr>
      <vt:lpstr>PowerPoint Presentation</vt:lpstr>
      <vt:lpstr>PIE CHART</vt:lpstr>
      <vt:lpstr>DOUGHNUT CHART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2024-09-29T07:08:21Z</dcterms:created>
  <dcterms:modified xsi:type="dcterms:W3CDTF">2024-10-07T15:37:28Z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2024-09-29T00:00:00Z</vt:filetime>
  </property>
  <property fmtid="{D5CDD505-2E9C-101B-9397-08002B2CF9AE}" pid="3" name="Producer">
    <vt:lpwstr>3-Heights(TM) PDF Security Shell 4.8.25.2 (http://www.pdf-tools.com)</vt:lpwstr>
  </property>
</Properties>
</file>