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3BA3B-0C78-4DFC-8AE2-D3C2326353C8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608D-88E7-41BE-8FE9-0EF90CFB9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35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Varsha</a:t>
            </a:r>
            <a:r>
              <a:rPr spc="-70" dirty="0"/>
              <a:t> </a:t>
            </a:r>
            <a:r>
              <a:rPr spc="10" dirty="0"/>
              <a:t>Chitikaneni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Varsha</a:t>
            </a:r>
            <a:r>
              <a:rPr spc="-70" dirty="0"/>
              <a:t> </a:t>
            </a:r>
            <a:r>
              <a:rPr spc="10" dirty="0"/>
              <a:t>Chitikaneni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Varsha</a:t>
            </a:r>
            <a:r>
              <a:rPr spc="-70" dirty="0"/>
              <a:t> </a:t>
            </a:r>
            <a:r>
              <a:rPr spc="10" dirty="0"/>
              <a:t>Chitikaneni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Varsha</a:t>
            </a:r>
            <a:r>
              <a:rPr spc="-70" dirty="0"/>
              <a:t> </a:t>
            </a:r>
            <a:r>
              <a:rPr spc="10" dirty="0"/>
              <a:t>Chitikaneni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Varsha</a:t>
            </a:r>
            <a:r>
              <a:rPr spc="-70" dirty="0"/>
              <a:t> </a:t>
            </a:r>
            <a:r>
              <a:rPr spc="10" dirty="0"/>
              <a:t>Chitikaneni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6170" y="1529671"/>
            <a:ext cx="7724140" cy="466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820881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Varsha</a:t>
            </a:r>
            <a:r>
              <a:rPr spc="-70" dirty="0"/>
              <a:t> </a:t>
            </a:r>
            <a:r>
              <a:rPr spc="10" dirty="0"/>
              <a:t>Chitikaneni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3002007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765"/>
              </a:spcBef>
            </a:pPr>
            <a:r>
              <a:rPr spc="10" dirty="0"/>
              <a:t>Hii,</a:t>
            </a:r>
          </a:p>
          <a:p>
            <a:pPr marL="706755">
              <a:lnSpc>
                <a:spcPct val="100000"/>
              </a:lnSpc>
              <a:spcBef>
                <a:spcPts val="670"/>
              </a:spcBef>
            </a:pPr>
            <a:r>
              <a:rPr spc="15" dirty="0" err="1"/>
              <a:t>Iam</a:t>
            </a:r>
            <a:r>
              <a:rPr spc="-75" dirty="0"/>
              <a:t> </a:t>
            </a:r>
            <a:r>
              <a:rPr lang="en-US" spc="15" dirty="0"/>
              <a:t>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-79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8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483" y="1868070"/>
                </a:moveTo>
                <a:lnTo>
                  <a:pt x="196483" y="1642831"/>
                </a:lnTo>
                <a:lnTo>
                  <a:pt x="176373" y="1632659"/>
                </a:lnTo>
                <a:lnTo>
                  <a:pt x="157058" y="1620697"/>
                </a:lnTo>
                <a:lnTo>
                  <a:pt x="121038" y="1589375"/>
                </a:lnTo>
                <a:lnTo>
                  <a:pt x="88857" y="1544814"/>
                </a:lnTo>
                <a:lnTo>
                  <a:pt x="60954" y="1482963"/>
                </a:lnTo>
                <a:lnTo>
                  <a:pt x="48742" y="1444287"/>
                </a:lnTo>
                <a:lnTo>
                  <a:pt x="37762" y="1399770"/>
                </a:lnTo>
                <a:lnTo>
                  <a:pt x="28070" y="1348903"/>
                </a:lnTo>
                <a:lnTo>
                  <a:pt x="19720" y="1291182"/>
                </a:lnTo>
                <a:lnTo>
                  <a:pt x="12765" y="1226100"/>
                </a:lnTo>
                <a:lnTo>
                  <a:pt x="7261" y="1153150"/>
                </a:lnTo>
                <a:lnTo>
                  <a:pt x="3262" y="1071825"/>
                </a:lnTo>
                <a:lnTo>
                  <a:pt x="823" y="981620"/>
                </a:lnTo>
                <a:lnTo>
                  <a:pt x="0" y="881854"/>
                </a:lnTo>
                <a:lnTo>
                  <a:pt x="937" y="785744"/>
                </a:lnTo>
                <a:lnTo>
                  <a:pt x="3710" y="696437"/>
                </a:lnTo>
                <a:lnTo>
                  <a:pt x="8252" y="613864"/>
                </a:lnTo>
                <a:lnTo>
                  <a:pt x="14495" y="537781"/>
                </a:lnTo>
                <a:lnTo>
                  <a:pt x="22375" y="467942"/>
                </a:lnTo>
                <a:lnTo>
                  <a:pt x="31823" y="404106"/>
                </a:lnTo>
                <a:lnTo>
                  <a:pt x="42775" y="346028"/>
                </a:lnTo>
                <a:lnTo>
                  <a:pt x="55164" y="293463"/>
                </a:lnTo>
                <a:lnTo>
                  <a:pt x="68924" y="246169"/>
                </a:lnTo>
                <a:lnTo>
                  <a:pt x="83989" y="203902"/>
                </a:lnTo>
                <a:lnTo>
                  <a:pt x="100293" y="166417"/>
                </a:lnTo>
                <a:lnTo>
                  <a:pt x="136350" y="104819"/>
                </a:lnTo>
                <a:lnTo>
                  <a:pt x="176568" y="59426"/>
                </a:lnTo>
                <a:lnTo>
                  <a:pt x="220416" y="28287"/>
                </a:lnTo>
                <a:lnTo>
                  <a:pt x="267365" y="9452"/>
                </a:lnTo>
                <a:lnTo>
                  <a:pt x="316886" y="968"/>
                </a:lnTo>
                <a:lnTo>
                  <a:pt x="342442" y="0"/>
                </a:lnTo>
                <a:lnTo>
                  <a:pt x="1595532" y="0"/>
                </a:lnTo>
                <a:lnTo>
                  <a:pt x="1647925" y="3681"/>
                </a:lnTo>
                <a:lnTo>
                  <a:pt x="1697550" y="15864"/>
                </a:lnTo>
                <a:lnTo>
                  <a:pt x="1744004" y="38255"/>
                </a:lnTo>
                <a:lnTo>
                  <a:pt x="1786887" y="72560"/>
                </a:lnTo>
                <a:lnTo>
                  <a:pt x="1825803" y="120486"/>
                </a:lnTo>
                <a:lnTo>
                  <a:pt x="1860352" y="183738"/>
                </a:lnTo>
                <a:lnTo>
                  <a:pt x="1875864" y="221646"/>
                </a:lnTo>
                <a:lnTo>
                  <a:pt x="1890136" y="264025"/>
                </a:lnTo>
                <a:lnTo>
                  <a:pt x="1903116" y="311088"/>
                </a:lnTo>
                <a:lnTo>
                  <a:pt x="1914756" y="363050"/>
                </a:lnTo>
                <a:lnTo>
                  <a:pt x="1925005" y="420124"/>
                </a:lnTo>
                <a:lnTo>
                  <a:pt x="1933813" y="482523"/>
                </a:lnTo>
                <a:lnTo>
                  <a:pt x="1941132" y="550459"/>
                </a:lnTo>
                <a:lnTo>
                  <a:pt x="1946910" y="624147"/>
                </a:lnTo>
                <a:lnTo>
                  <a:pt x="1951099" y="703800"/>
                </a:lnTo>
                <a:lnTo>
                  <a:pt x="1953648" y="789631"/>
                </a:lnTo>
                <a:lnTo>
                  <a:pt x="1954505" y="882073"/>
                </a:lnTo>
                <a:lnTo>
                  <a:pt x="1953476" y="970403"/>
                </a:lnTo>
                <a:lnTo>
                  <a:pt x="1950423" y="1052463"/>
                </a:lnTo>
                <a:lnTo>
                  <a:pt x="1945415" y="1128257"/>
                </a:lnTo>
                <a:lnTo>
                  <a:pt x="1938518" y="1198007"/>
                </a:lnTo>
                <a:lnTo>
                  <a:pt x="1929796" y="1261935"/>
                </a:lnTo>
                <a:lnTo>
                  <a:pt x="1919315" y="1320265"/>
                </a:lnTo>
                <a:lnTo>
                  <a:pt x="1907141" y="1373218"/>
                </a:lnTo>
                <a:lnTo>
                  <a:pt x="1893339" y="1421018"/>
                </a:lnTo>
                <a:lnTo>
                  <a:pt x="1877975" y="1463886"/>
                </a:lnTo>
                <a:lnTo>
                  <a:pt x="1861113" y="1502046"/>
                </a:lnTo>
                <a:lnTo>
                  <a:pt x="1842819" y="1535721"/>
                </a:lnTo>
                <a:lnTo>
                  <a:pt x="1802198" y="1590501"/>
                </a:lnTo>
                <a:lnTo>
                  <a:pt x="1756635" y="1630009"/>
                </a:lnTo>
                <a:lnTo>
                  <a:pt x="1706654" y="1656025"/>
                </a:lnTo>
                <a:lnTo>
                  <a:pt x="1652777" y="1670328"/>
                </a:lnTo>
                <a:lnTo>
                  <a:pt x="1595528" y="1674700"/>
                </a:lnTo>
                <a:lnTo>
                  <a:pt x="429068" y="1674700"/>
                </a:lnTo>
                <a:lnTo>
                  <a:pt x="196483" y="18680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8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b="1" spc="35" dirty="0">
                <a:latin typeface="Arial"/>
                <a:cs typeface="Arial"/>
              </a:rPr>
              <a:t>I’m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very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excited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to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dive </a:t>
            </a:r>
            <a:r>
              <a:rPr sz="1400" b="1" spc="40" dirty="0">
                <a:latin typeface="Arial"/>
                <a:cs typeface="Arial"/>
              </a:rPr>
              <a:t>into </a:t>
            </a:r>
            <a:r>
              <a:rPr sz="1400" b="1" spc="15" dirty="0">
                <a:latin typeface="Arial"/>
                <a:cs typeface="Arial"/>
              </a:rPr>
              <a:t>this </a:t>
            </a:r>
            <a:r>
              <a:rPr sz="1400" b="1" spc="40" dirty="0">
                <a:latin typeface="Arial"/>
                <a:cs typeface="Arial"/>
              </a:rPr>
              <a:t>with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all!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b="1" spc="10" dirty="0">
                <a:latin typeface="Arial"/>
                <a:cs typeface="Arial"/>
              </a:rPr>
              <a:t>Are </a:t>
            </a:r>
            <a:r>
              <a:rPr sz="1400" b="1" spc="15" dirty="0">
                <a:latin typeface="Arial"/>
                <a:cs typeface="Arial"/>
              </a:rPr>
              <a:t>you </a:t>
            </a:r>
            <a:r>
              <a:rPr sz="1400" b="1" spc="30" dirty="0">
                <a:latin typeface="Arial"/>
                <a:cs typeface="Arial"/>
              </a:rPr>
              <a:t>ready </a:t>
            </a:r>
            <a:r>
              <a:rPr sz="1400" b="1" spc="65" dirty="0">
                <a:latin typeface="Arial"/>
                <a:cs typeface="Arial"/>
              </a:rPr>
              <a:t>to </a:t>
            </a:r>
            <a:r>
              <a:rPr sz="1400" b="1" spc="70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enhance </a:t>
            </a:r>
            <a:r>
              <a:rPr sz="1400" b="1" spc="25" dirty="0">
                <a:latin typeface="Arial"/>
                <a:cs typeface="Arial"/>
              </a:rPr>
              <a:t>your </a:t>
            </a:r>
            <a:r>
              <a:rPr sz="1400" b="1" spc="45" dirty="0">
                <a:latin typeface="Arial"/>
                <a:cs typeface="Arial"/>
              </a:rPr>
              <a:t>data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visualization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skills?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27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59"/>
                </a:moveTo>
                <a:lnTo>
                  <a:pt x="1230109" y="1739239"/>
                </a:lnTo>
                <a:lnTo>
                  <a:pt x="1226972" y="1691678"/>
                </a:lnTo>
                <a:lnTo>
                  <a:pt x="1221816" y="1644688"/>
                </a:lnTo>
                <a:lnTo>
                  <a:pt x="1214666" y="1598333"/>
                </a:lnTo>
                <a:lnTo>
                  <a:pt x="1205585" y="1552638"/>
                </a:lnTo>
                <a:lnTo>
                  <a:pt x="1194587" y="1507667"/>
                </a:lnTo>
                <a:lnTo>
                  <a:pt x="1181747" y="1463446"/>
                </a:lnTo>
                <a:lnTo>
                  <a:pt x="1167091" y="1420037"/>
                </a:lnTo>
                <a:lnTo>
                  <a:pt x="1150658" y="1377467"/>
                </a:lnTo>
                <a:lnTo>
                  <a:pt x="1132509" y="1335798"/>
                </a:lnTo>
                <a:lnTo>
                  <a:pt x="1112685" y="1295044"/>
                </a:lnTo>
                <a:lnTo>
                  <a:pt x="1091209" y="1255280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288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29"/>
                </a:lnTo>
                <a:lnTo>
                  <a:pt x="1230109" y="1835454"/>
                </a:lnTo>
                <a:lnTo>
                  <a:pt x="1231150" y="1787359"/>
                </a:lnTo>
                <a:close/>
              </a:path>
              <a:path w="2671445" h="1924684">
                <a:moveTo>
                  <a:pt x="2671153" y="719988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17"/>
                </a:lnTo>
                <a:lnTo>
                  <a:pt x="2618867" y="450113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12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36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24"/>
                </a:lnTo>
                <a:lnTo>
                  <a:pt x="1951151" y="0"/>
                </a:lnTo>
                <a:lnTo>
                  <a:pt x="1903818" y="1524"/>
                </a:lnTo>
                <a:lnTo>
                  <a:pt x="1857286" y="6057"/>
                </a:lnTo>
                <a:lnTo>
                  <a:pt x="1811680" y="13500"/>
                </a:lnTo>
                <a:lnTo>
                  <a:pt x="1767078" y="23736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12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13"/>
                </a:lnTo>
                <a:lnTo>
                  <a:pt x="1267866" y="492417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20001"/>
                </a:lnTo>
                <a:lnTo>
                  <a:pt x="1232687" y="767334"/>
                </a:lnTo>
                <a:lnTo>
                  <a:pt x="1237221" y="813854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86" y="1433931"/>
                </a:lnTo>
                <a:lnTo>
                  <a:pt x="1903818" y="1438465"/>
                </a:lnTo>
                <a:lnTo>
                  <a:pt x="1951177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54"/>
                </a:lnTo>
                <a:lnTo>
                  <a:pt x="2669629" y="767334"/>
                </a:lnTo>
                <a:lnTo>
                  <a:pt x="2671153" y="719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34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7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25" y="692519"/>
                </a:moveTo>
                <a:lnTo>
                  <a:pt x="671770" y="690988"/>
                </a:lnTo>
                <a:lnTo>
                  <a:pt x="625248" y="686457"/>
                </a:lnTo>
                <a:lnTo>
                  <a:pt x="579638" y="679021"/>
                </a:lnTo>
                <a:lnTo>
                  <a:pt x="535035" y="668775"/>
                </a:lnTo>
                <a:lnTo>
                  <a:pt x="491535" y="655814"/>
                </a:lnTo>
                <a:lnTo>
                  <a:pt x="449232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4" y="578715"/>
                </a:lnTo>
                <a:lnTo>
                  <a:pt x="293888" y="553601"/>
                </a:lnTo>
                <a:lnTo>
                  <a:pt x="258993" y="526342"/>
                </a:lnTo>
                <a:lnTo>
                  <a:pt x="225866" y="497031"/>
                </a:lnTo>
                <a:lnTo>
                  <a:pt x="194599" y="465765"/>
                </a:lnTo>
                <a:lnTo>
                  <a:pt x="165288" y="432637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4"/>
                </a:lnTo>
                <a:lnTo>
                  <a:pt x="69505" y="283410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1" y="0"/>
                </a:lnTo>
                <a:lnTo>
                  <a:pt x="1433048" y="66382"/>
                </a:lnTo>
                <a:lnTo>
                  <a:pt x="1425612" y="111992"/>
                </a:lnTo>
                <a:lnTo>
                  <a:pt x="1415365" y="156595"/>
                </a:lnTo>
                <a:lnTo>
                  <a:pt x="1402404" y="200095"/>
                </a:lnTo>
                <a:lnTo>
                  <a:pt x="1386823" y="242398"/>
                </a:lnTo>
                <a:lnTo>
                  <a:pt x="1368716" y="283410"/>
                </a:lnTo>
                <a:lnTo>
                  <a:pt x="1348179" y="323034"/>
                </a:lnTo>
                <a:lnTo>
                  <a:pt x="1325306" y="361176"/>
                </a:lnTo>
                <a:lnTo>
                  <a:pt x="1300192" y="397742"/>
                </a:lnTo>
                <a:lnTo>
                  <a:pt x="1272933" y="432637"/>
                </a:lnTo>
                <a:lnTo>
                  <a:pt x="1243622" y="465765"/>
                </a:lnTo>
                <a:lnTo>
                  <a:pt x="1212355" y="497031"/>
                </a:lnTo>
                <a:lnTo>
                  <a:pt x="1179227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6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1" y="690988"/>
                </a:lnTo>
                <a:lnTo>
                  <a:pt x="719125" y="692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78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81" y="486283"/>
                </a:moveTo>
                <a:lnTo>
                  <a:pt x="219628" y="482366"/>
                </a:lnTo>
                <a:lnTo>
                  <a:pt x="174306" y="471071"/>
                </a:lnTo>
                <a:lnTo>
                  <a:pt x="132572" y="453087"/>
                </a:lnTo>
                <a:lnTo>
                  <a:pt x="95183" y="429099"/>
                </a:lnTo>
                <a:lnTo>
                  <a:pt x="62895" y="399794"/>
                </a:lnTo>
                <a:lnTo>
                  <a:pt x="36466" y="365860"/>
                </a:lnTo>
                <a:lnTo>
                  <a:pt x="16651" y="327981"/>
                </a:lnTo>
                <a:lnTo>
                  <a:pt x="4207" y="286846"/>
                </a:lnTo>
                <a:lnTo>
                  <a:pt x="0" y="244241"/>
                </a:lnTo>
                <a:lnTo>
                  <a:pt x="0" y="242042"/>
                </a:lnTo>
                <a:lnTo>
                  <a:pt x="4207" y="199436"/>
                </a:lnTo>
                <a:lnTo>
                  <a:pt x="16651" y="158301"/>
                </a:lnTo>
                <a:lnTo>
                  <a:pt x="36466" y="120423"/>
                </a:lnTo>
                <a:lnTo>
                  <a:pt x="62895" y="86488"/>
                </a:lnTo>
                <a:lnTo>
                  <a:pt x="95183" y="57183"/>
                </a:lnTo>
                <a:lnTo>
                  <a:pt x="132572" y="33195"/>
                </a:lnTo>
                <a:lnTo>
                  <a:pt x="174306" y="15211"/>
                </a:lnTo>
                <a:lnTo>
                  <a:pt x="219628" y="3917"/>
                </a:lnTo>
                <a:lnTo>
                  <a:pt x="267779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1" y="33195"/>
                </a:lnTo>
                <a:lnTo>
                  <a:pt x="440380" y="57183"/>
                </a:lnTo>
                <a:lnTo>
                  <a:pt x="472667" y="86488"/>
                </a:lnTo>
                <a:lnTo>
                  <a:pt x="499097" y="120423"/>
                </a:lnTo>
                <a:lnTo>
                  <a:pt x="518912" y="158301"/>
                </a:lnTo>
                <a:lnTo>
                  <a:pt x="531355" y="199436"/>
                </a:lnTo>
                <a:lnTo>
                  <a:pt x="535563" y="242042"/>
                </a:lnTo>
                <a:lnTo>
                  <a:pt x="535563" y="244241"/>
                </a:lnTo>
                <a:lnTo>
                  <a:pt x="531355" y="286846"/>
                </a:lnTo>
                <a:lnTo>
                  <a:pt x="518912" y="327981"/>
                </a:lnTo>
                <a:lnTo>
                  <a:pt x="499097" y="365860"/>
                </a:lnTo>
                <a:lnTo>
                  <a:pt x="472667" y="399794"/>
                </a:lnTo>
                <a:lnTo>
                  <a:pt x="440380" y="429099"/>
                </a:lnTo>
                <a:lnTo>
                  <a:pt x="402991" y="453087"/>
                </a:lnTo>
                <a:lnTo>
                  <a:pt x="361257" y="471071"/>
                </a:lnTo>
                <a:lnTo>
                  <a:pt x="315935" y="482366"/>
                </a:lnTo>
                <a:lnTo>
                  <a:pt x="26778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66" y="243674"/>
            <a:ext cx="4707255" cy="5516880"/>
            <a:chOff x="4230766" y="243674"/>
            <a:chExt cx="4707255" cy="551688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70" y="517804"/>
                  </a:moveTo>
                  <a:lnTo>
                    <a:pt x="2539276" y="461835"/>
                  </a:lnTo>
                  <a:lnTo>
                    <a:pt x="2531719" y="395808"/>
                  </a:lnTo>
                  <a:lnTo>
                    <a:pt x="2521331" y="335673"/>
                  </a:lnTo>
                  <a:lnTo>
                    <a:pt x="2508262" y="281241"/>
                  </a:lnTo>
                  <a:lnTo>
                    <a:pt x="2492629" y="232308"/>
                  </a:lnTo>
                  <a:lnTo>
                    <a:pt x="2474544" y="188671"/>
                  </a:lnTo>
                  <a:lnTo>
                    <a:pt x="2454148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37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49" y="116497"/>
                  </a:lnTo>
                  <a:lnTo>
                    <a:pt x="680580" y="150114"/>
                  </a:lnTo>
                  <a:lnTo>
                    <a:pt x="660755" y="188645"/>
                  </a:lnTo>
                  <a:lnTo>
                    <a:pt x="643102" y="232283"/>
                  </a:lnTo>
                  <a:lnTo>
                    <a:pt x="627773" y="281203"/>
                  </a:lnTo>
                  <a:lnTo>
                    <a:pt x="614908" y="335622"/>
                  </a:lnTo>
                  <a:lnTo>
                    <a:pt x="604647" y="395757"/>
                  </a:lnTo>
                  <a:lnTo>
                    <a:pt x="597141" y="461772"/>
                  </a:lnTo>
                  <a:lnTo>
                    <a:pt x="592531" y="533958"/>
                  </a:lnTo>
                  <a:lnTo>
                    <a:pt x="590969" y="612381"/>
                  </a:lnTo>
                  <a:lnTo>
                    <a:pt x="592607" y="698830"/>
                  </a:lnTo>
                  <a:lnTo>
                    <a:pt x="597458" y="775474"/>
                  </a:lnTo>
                  <a:lnTo>
                    <a:pt x="605332" y="842987"/>
                  </a:lnTo>
                  <a:lnTo>
                    <a:pt x="616102" y="902017"/>
                  </a:lnTo>
                  <a:lnTo>
                    <a:pt x="629589" y="953211"/>
                  </a:lnTo>
                  <a:lnTo>
                    <a:pt x="645668" y="997242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63"/>
                  </a:lnTo>
                  <a:lnTo>
                    <a:pt x="787450" y="1147533"/>
                  </a:lnTo>
                  <a:lnTo>
                    <a:pt x="787450" y="1372781"/>
                  </a:lnTo>
                  <a:lnTo>
                    <a:pt x="1020038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79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14" y="975131"/>
                  </a:lnTo>
                  <a:lnTo>
                    <a:pt x="2503640" y="928751"/>
                  </a:lnTo>
                  <a:lnTo>
                    <a:pt x="2518308" y="876973"/>
                  </a:lnTo>
                  <a:lnTo>
                    <a:pt x="2529967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70" y="517804"/>
                  </a:lnTo>
                  <a:close/>
                </a:path>
                <a:path w="2932429" h="5516880">
                  <a:moveTo>
                    <a:pt x="2932315" y="5336387"/>
                  </a:moveTo>
                  <a:lnTo>
                    <a:pt x="2925889" y="5288521"/>
                  </a:lnTo>
                  <a:lnTo>
                    <a:pt x="2907728" y="5245506"/>
                  </a:lnTo>
                  <a:lnTo>
                    <a:pt x="2879572" y="5209070"/>
                  </a:lnTo>
                  <a:lnTo>
                    <a:pt x="2843136" y="5180914"/>
                  </a:lnTo>
                  <a:lnTo>
                    <a:pt x="2800121" y="5162766"/>
                  </a:lnTo>
                  <a:lnTo>
                    <a:pt x="2752255" y="5156327"/>
                  </a:lnTo>
                  <a:lnTo>
                    <a:pt x="2150529" y="5156327"/>
                  </a:lnTo>
                  <a:lnTo>
                    <a:pt x="2154097" y="5153406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18" y="5036007"/>
                  </a:lnTo>
                  <a:lnTo>
                    <a:pt x="2203818" y="5029098"/>
                  </a:lnTo>
                  <a:lnTo>
                    <a:pt x="2191156" y="4967135"/>
                  </a:lnTo>
                  <a:lnTo>
                    <a:pt x="2154097" y="4911687"/>
                  </a:lnTo>
                  <a:lnTo>
                    <a:pt x="2098649" y="4874641"/>
                  </a:lnTo>
                  <a:lnTo>
                    <a:pt x="2033244" y="4861623"/>
                  </a:lnTo>
                  <a:lnTo>
                    <a:pt x="1450670" y="4861623"/>
                  </a:lnTo>
                  <a:lnTo>
                    <a:pt x="1497101" y="4856277"/>
                  </a:lnTo>
                  <a:lnTo>
                    <a:pt x="1539722" y="4841049"/>
                  </a:lnTo>
                  <a:lnTo>
                    <a:pt x="1577327" y="4817135"/>
                  </a:lnTo>
                  <a:lnTo>
                    <a:pt x="1608683" y="4785779"/>
                  </a:lnTo>
                  <a:lnTo>
                    <a:pt x="1632597" y="4748174"/>
                  </a:lnTo>
                  <a:lnTo>
                    <a:pt x="1647825" y="4705553"/>
                  </a:lnTo>
                  <a:lnTo>
                    <a:pt x="1653171" y="4659122"/>
                  </a:lnTo>
                  <a:lnTo>
                    <a:pt x="1647825" y="4612691"/>
                  </a:lnTo>
                  <a:lnTo>
                    <a:pt x="1632597" y="4570057"/>
                  </a:lnTo>
                  <a:lnTo>
                    <a:pt x="1608683" y="4532465"/>
                  </a:lnTo>
                  <a:lnTo>
                    <a:pt x="1577327" y="4501096"/>
                  </a:lnTo>
                  <a:lnTo>
                    <a:pt x="1539722" y="4477194"/>
                  </a:lnTo>
                  <a:lnTo>
                    <a:pt x="1497101" y="4461954"/>
                  </a:lnTo>
                  <a:lnTo>
                    <a:pt x="1450670" y="4456608"/>
                  </a:lnTo>
                  <a:lnTo>
                    <a:pt x="1068895" y="4456608"/>
                  </a:lnTo>
                  <a:lnTo>
                    <a:pt x="1075029" y="4453433"/>
                  </a:lnTo>
                  <a:lnTo>
                    <a:pt x="1113332" y="4430458"/>
                  </a:lnTo>
                  <a:lnTo>
                    <a:pt x="1150048" y="4405236"/>
                  </a:lnTo>
                  <a:lnTo>
                    <a:pt x="1185087" y="4377868"/>
                  </a:lnTo>
                  <a:lnTo>
                    <a:pt x="1218361" y="4348429"/>
                  </a:lnTo>
                  <a:lnTo>
                    <a:pt x="1249756" y="4317035"/>
                  </a:lnTo>
                  <a:lnTo>
                    <a:pt x="1279194" y="4283761"/>
                  </a:lnTo>
                  <a:lnTo>
                    <a:pt x="1306563" y="4248721"/>
                  </a:lnTo>
                  <a:lnTo>
                    <a:pt x="1331785" y="4212006"/>
                  </a:lnTo>
                  <a:lnTo>
                    <a:pt x="1354759" y="4173702"/>
                  </a:lnTo>
                  <a:lnTo>
                    <a:pt x="1375384" y="4133900"/>
                  </a:lnTo>
                  <a:lnTo>
                    <a:pt x="1393558" y="4092727"/>
                  </a:lnTo>
                  <a:lnTo>
                    <a:pt x="1409217" y="4050246"/>
                  </a:lnTo>
                  <a:lnTo>
                    <a:pt x="1422222" y="4006558"/>
                  </a:lnTo>
                  <a:lnTo>
                    <a:pt x="1432521" y="3961765"/>
                  </a:lnTo>
                  <a:lnTo>
                    <a:pt x="1439989" y="3915968"/>
                  </a:lnTo>
                  <a:lnTo>
                    <a:pt x="1444536" y="3869245"/>
                  </a:lnTo>
                  <a:lnTo>
                    <a:pt x="1446072" y="3821709"/>
                  </a:lnTo>
                  <a:lnTo>
                    <a:pt x="1444536" y="3774160"/>
                  </a:lnTo>
                  <a:lnTo>
                    <a:pt x="1439989" y="3727450"/>
                  </a:lnTo>
                  <a:lnTo>
                    <a:pt x="1432521" y="3681641"/>
                  </a:lnTo>
                  <a:lnTo>
                    <a:pt x="1422222" y="3636848"/>
                  </a:lnTo>
                  <a:lnTo>
                    <a:pt x="1409217" y="3593173"/>
                  </a:lnTo>
                  <a:lnTo>
                    <a:pt x="1393558" y="3550691"/>
                  </a:lnTo>
                  <a:lnTo>
                    <a:pt x="1375384" y="3509505"/>
                  </a:lnTo>
                  <a:lnTo>
                    <a:pt x="1354759" y="3469716"/>
                  </a:lnTo>
                  <a:lnTo>
                    <a:pt x="1331785" y="3431413"/>
                  </a:lnTo>
                  <a:lnTo>
                    <a:pt x="1306563" y="3394684"/>
                  </a:lnTo>
                  <a:lnTo>
                    <a:pt x="1279194" y="3359645"/>
                  </a:lnTo>
                  <a:lnTo>
                    <a:pt x="1249756" y="3326384"/>
                  </a:lnTo>
                  <a:lnTo>
                    <a:pt x="1218361" y="3294977"/>
                  </a:lnTo>
                  <a:lnTo>
                    <a:pt x="1185087" y="3265551"/>
                  </a:lnTo>
                  <a:lnTo>
                    <a:pt x="1150048" y="3238169"/>
                  </a:lnTo>
                  <a:lnTo>
                    <a:pt x="1113332" y="3212947"/>
                  </a:lnTo>
                  <a:lnTo>
                    <a:pt x="1075029" y="3189986"/>
                  </a:lnTo>
                  <a:lnTo>
                    <a:pt x="1035240" y="3169361"/>
                  </a:lnTo>
                  <a:lnTo>
                    <a:pt x="994054" y="3151174"/>
                  </a:lnTo>
                  <a:lnTo>
                    <a:pt x="951572" y="3135528"/>
                  </a:lnTo>
                  <a:lnTo>
                    <a:pt x="907884" y="3122511"/>
                  </a:lnTo>
                  <a:lnTo>
                    <a:pt x="863092" y="3112224"/>
                  </a:lnTo>
                  <a:lnTo>
                    <a:pt x="817295" y="3104756"/>
                  </a:lnTo>
                  <a:lnTo>
                    <a:pt x="770572" y="3100209"/>
                  </a:lnTo>
                  <a:lnTo>
                    <a:pt x="723036" y="3098660"/>
                  </a:lnTo>
                  <a:lnTo>
                    <a:pt x="675500" y="3100209"/>
                  </a:lnTo>
                  <a:lnTo>
                    <a:pt x="628777" y="3104756"/>
                  </a:lnTo>
                  <a:lnTo>
                    <a:pt x="582968" y="3112224"/>
                  </a:lnTo>
                  <a:lnTo>
                    <a:pt x="538187" y="3122511"/>
                  </a:lnTo>
                  <a:lnTo>
                    <a:pt x="494499" y="3135528"/>
                  </a:lnTo>
                  <a:lnTo>
                    <a:pt x="452018" y="3151174"/>
                  </a:lnTo>
                  <a:lnTo>
                    <a:pt x="410832" y="3169361"/>
                  </a:lnTo>
                  <a:lnTo>
                    <a:pt x="371043" y="3189986"/>
                  </a:lnTo>
                  <a:lnTo>
                    <a:pt x="332740" y="3212947"/>
                  </a:lnTo>
                  <a:lnTo>
                    <a:pt x="296011" y="3238169"/>
                  </a:lnTo>
                  <a:lnTo>
                    <a:pt x="260972" y="3265551"/>
                  </a:lnTo>
                  <a:lnTo>
                    <a:pt x="227711" y="3294977"/>
                  </a:lnTo>
                  <a:lnTo>
                    <a:pt x="196303" y="3326384"/>
                  </a:lnTo>
                  <a:lnTo>
                    <a:pt x="166878" y="3359645"/>
                  </a:lnTo>
                  <a:lnTo>
                    <a:pt x="139496" y="3394684"/>
                  </a:lnTo>
                  <a:lnTo>
                    <a:pt x="114287" y="3431413"/>
                  </a:lnTo>
                  <a:lnTo>
                    <a:pt x="91313" y="3469716"/>
                  </a:lnTo>
                  <a:lnTo>
                    <a:pt x="70688" y="3509505"/>
                  </a:lnTo>
                  <a:lnTo>
                    <a:pt x="52501" y="3550691"/>
                  </a:lnTo>
                  <a:lnTo>
                    <a:pt x="36855" y="3593173"/>
                  </a:lnTo>
                  <a:lnTo>
                    <a:pt x="23837" y="3636848"/>
                  </a:lnTo>
                  <a:lnTo>
                    <a:pt x="13550" y="3681641"/>
                  </a:lnTo>
                  <a:lnTo>
                    <a:pt x="6083" y="3727450"/>
                  </a:lnTo>
                  <a:lnTo>
                    <a:pt x="1536" y="3774160"/>
                  </a:lnTo>
                  <a:lnTo>
                    <a:pt x="0" y="3821709"/>
                  </a:lnTo>
                  <a:lnTo>
                    <a:pt x="1536" y="3869245"/>
                  </a:lnTo>
                  <a:lnTo>
                    <a:pt x="6083" y="3915968"/>
                  </a:lnTo>
                  <a:lnTo>
                    <a:pt x="13550" y="3961765"/>
                  </a:lnTo>
                  <a:lnTo>
                    <a:pt x="23837" y="4006558"/>
                  </a:lnTo>
                  <a:lnTo>
                    <a:pt x="36855" y="4050246"/>
                  </a:lnTo>
                  <a:lnTo>
                    <a:pt x="52501" y="4092727"/>
                  </a:lnTo>
                  <a:lnTo>
                    <a:pt x="70688" y="4133900"/>
                  </a:lnTo>
                  <a:lnTo>
                    <a:pt x="91313" y="4173702"/>
                  </a:lnTo>
                  <a:lnTo>
                    <a:pt x="114287" y="4212006"/>
                  </a:lnTo>
                  <a:lnTo>
                    <a:pt x="139496" y="4248721"/>
                  </a:lnTo>
                  <a:lnTo>
                    <a:pt x="166878" y="4283761"/>
                  </a:lnTo>
                  <a:lnTo>
                    <a:pt x="196303" y="4317035"/>
                  </a:lnTo>
                  <a:lnTo>
                    <a:pt x="227711" y="4348429"/>
                  </a:lnTo>
                  <a:lnTo>
                    <a:pt x="260972" y="4377868"/>
                  </a:lnTo>
                  <a:lnTo>
                    <a:pt x="296011" y="4405236"/>
                  </a:lnTo>
                  <a:lnTo>
                    <a:pt x="332740" y="4430458"/>
                  </a:lnTo>
                  <a:lnTo>
                    <a:pt x="371043" y="4453433"/>
                  </a:lnTo>
                  <a:lnTo>
                    <a:pt x="377164" y="4456608"/>
                  </a:lnTo>
                  <a:lnTo>
                    <a:pt x="202501" y="4456608"/>
                  </a:lnTo>
                  <a:lnTo>
                    <a:pt x="156070" y="4461954"/>
                  </a:lnTo>
                  <a:lnTo>
                    <a:pt x="113449" y="4477194"/>
                  </a:lnTo>
                  <a:lnTo>
                    <a:pt x="75844" y="4501096"/>
                  </a:lnTo>
                  <a:lnTo>
                    <a:pt x="44488" y="4532465"/>
                  </a:lnTo>
                  <a:lnTo>
                    <a:pt x="20574" y="4570057"/>
                  </a:lnTo>
                  <a:lnTo>
                    <a:pt x="5346" y="4612691"/>
                  </a:lnTo>
                  <a:lnTo>
                    <a:pt x="0" y="4659122"/>
                  </a:lnTo>
                  <a:lnTo>
                    <a:pt x="5346" y="4705553"/>
                  </a:lnTo>
                  <a:lnTo>
                    <a:pt x="20574" y="4748174"/>
                  </a:lnTo>
                  <a:lnTo>
                    <a:pt x="44488" y="4785779"/>
                  </a:lnTo>
                  <a:lnTo>
                    <a:pt x="75844" y="4817135"/>
                  </a:lnTo>
                  <a:lnTo>
                    <a:pt x="113449" y="4841049"/>
                  </a:lnTo>
                  <a:lnTo>
                    <a:pt x="156070" y="4856277"/>
                  </a:lnTo>
                  <a:lnTo>
                    <a:pt x="202501" y="4861623"/>
                  </a:lnTo>
                  <a:lnTo>
                    <a:pt x="594766" y="4861623"/>
                  </a:lnTo>
                  <a:lnTo>
                    <a:pt x="561263" y="4864938"/>
                  </a:lnTo>
                  <a:lnTo>
                    <a:pt x="499935" y="4890351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53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54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35" y="5209070"/>
                  </a:lnTo>
                  <a:lnTo>
                    <a:pt x="1193292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92" y="5427269"/>
                  </a:lnTo>
                  <a:lnTo>
                    <a:pt x="1221435" y="5463718"/>
                  </a:lnTo>
                  <a:lnTo>
                    <a:pt x="1257884" y="5491873"/>
                  </a:lnTo>
                  <a:lnTo>
                    <a:pt x="1300899" y="5510022"/>
                  </a:lnTo>
                  <a:lnTo>
                    <a:pt x="1348765" y="5516448"/>
                  </a:lnTo>
                  <a:lnTo>
                    <a:pt x="2752255" y="5516448"/>
                  </a:lnTo>
                  <a:lnTo>
                    <a:pt x="2800121" y="5510022"/>
                  </a:lnTo>
                  <a:lnTo>
                    <a:pt x="2843136" y="5491873"/>
                  </a:lnTo>
                  <a:lnTo>
                    <a:pt x="2879572" y="5463718"/>
                  </a:lnTo>
                  <a:lnTo>
                    <a:pt x="2907728" y="5427269"/>
                  </a:lnTo>
                  <a:lnTo>
                    <a:pt x="2925889" y="5384266"/>
                  </a:lnTo>
                  <a:lnTo>
                    <a:pt x="2932315" y="53363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1017" y="903787"/>
            <a:ext cx="34397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spc="15" dirty="0">
                <a:latin typeface="Comic Sans MS"/>
                <a:cs typeface="Comic Sans MS"/>
              </a:rPr>
              <a:t>Today</a:t>
            </a:r>
            <a:r>
              <a:rPr sz="2650" b="1" spc="-30" dirty="0">
                <a:latin typeface="Comic Sans MS"/>
                <a:cs typeface="Comic Sans MS"/>
              </a:rPr>
              <a:t> </a:t>
            </a:r>
            <a:r>
              <a:rPr sz="2650" b="1" spc="15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spc="-5" dirty="0">
                <a:latin typeface="Comic Sans MS"/>
                <a:cs typeface="Comic Sans MS"/>
              </a:rPr>
              <a:t>VISUALIZING</a:t>
            </a:r>
            <a:r>
              <a:rPr sz="2500" b="1" spc="-85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81226" y="542746"/>
            <a:ext cx="163576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134" marR="5080" indent="-433070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229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few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visuals...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7206" y="2717841"/>
            <a:ext cx="3983354" cy="1677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spc="25" dirty="0">
                <a:latin typeface="Comic Sans MS"/>
                <a:cs typeface="Comic Sans MS"/>
              </a:rPr>
              <a:t>CUSTOM</a:t>
            </a:r>
            <a:r>
              <a:rPr sz="1800" b="1" spc="5" dirty="0">
                <a:latin typeface="Comic Sans MS"/>
                <a:cs typeface="Comic Sans MS"/>
              </a:rPr>
              <a:t> </a:t>
            </a:r>
            <a:r>
              <a:rPr sz="1800" b="1" spc="20" dirty="0">
                <a:latin typeface="Comic Sans MS"/>
                <a:cs typeface="Comic Sans MS"/>
              </a:rPr>
              <a:t>VISUALS</a:t>
            </a:r>
            <a:r>
              <a:rPr sz="1800" b="1" spc="5" dirty="0">
                <a:latin typeface="Comic Sans MS"/>
                <a:cs typeface="Comic Sans MS"/>
              </a:rPr>
              <a:t> </a:t>
            </a:r>
            <a:r>
              <a:rPr sz="1800" b="1" spc="25" dirty="0">
                <a:latin typeface="Comic Sans MS"/>
                <a:cs typeface="Comic Sans MS"/>
              </a:rPr>
              <a:t>IN</a:t>
            </a:r>
            <a:r>
              <a:rPr sz="1800" b="1" spc="10" dirty="0">
                <a:latin typeface="Comic Sans MS"/>
                <a:cs typeface="Comic Sans MS"/>
              </a:rPr>
              <a:t> </a:t>
            </a:r>
            <a:r>
              <a:rPr sz="1800" b="1" spc="25" dirty="0">
                <a:latin typeface="Comic Sans MS"/>
                <a:cs typeface="Comic Sans MS"/>
              </a:rPr>
              <a:t>POWER</a:t>
            </a:r>
            <a:r>
              <a:rPr sz="1800" b="1" spc="5" dirty="0">
                <a:latin typeface="Comic Sans MS"/>
                <a:cs typeface="Comic Sans MS"/>
              </a:rPr>
              <a:t> </a:t>
            </a:r>
            <a:r>
              <a:rPr sz="1800" b="1" spc="20" dirty="0">
                <a:latin typeface="Comic Sans MS"/>
                <a:cs typeface="Comic Sans MS"/>
              </a:rPr>
              <a:t>BI</a:t>
            </a:r>
            <a:endParaRPr sz="1800">
              <a:latin typeface="Comic Sans MS"/>
              <a:cs typeface="Comic Sans MS"/>
            </a:endParaRPr>
          </a:p>
          <a:p>
            <a:pPr marL="12700" marR="2352675">
              <a:lnSpc>
                <a:spcPct val="166700"/>
              </a:lnSpc>
            </a:pPr>
            <a:r>
              <a:rPr sz="1800" spc="25" dirty="0">
                <a:latin typeface="Comic Sans MS"/>
                <a:cs typeface="Comic Sans MS"/>
              </a:rPr>
              <a:t>WORD</a:t>
            </a:r>
            <a:r>
              <a:rPr sz="1800" spc="-70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CLOUD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SCROLLER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25" dirty="0">
                <a:latin typeface="Comic Sans MS"/>
                <a:cs typeface="Comic Sans MS"/>
              </a:rPr>
              <a:t>SUNBURST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844" y="3212241"/>
            <a:ext cx="241317" cy="24131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9844" y="3649215"/>
            <a:ext cx="241317" cy="2413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844" y="4128658"/>
            <a:ext cx="241317" cy="2413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9" y="530045"/>
            <a:ext cx="1344295" cy="948055"/>
          </a:xfrm>
          <a:custGeom>
            <a:avLst/>
            <a:gdLst/>
            <a:ahLst/>
            <a:cxnLst/>
            <a:rect l="l" t="t" r="r" b="b"/>
            <a:pathLst>
              <a:path w="1344295" h="948055">
                <a:moveTo>
                  <a:pt x="237121" y="947833"/>
                </a:moveTo>
                <a:lnTo>
                  <a:pt x="237121" y="676011"/>
                </a:lnTo>
                <a:lnTo>
                  <a:pt x="192082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7" y="434442"/>
                </a:lnTo>
                <a:lnTo>
                  <a:pt x="3518" y="393422"/>
                </a:lnTo>
                <a:lnTo>
                  <a:pt x="0" y="353117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3" y="127690"/>
                </a:lnTo>
                <a:lnTo>
                  <a:pt x="138793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5" y="26552"/>
                </a:lnTo>
                <a:lnTo>
                  <a:pt x="311506" y="12145"/>
                </a:lnTo>
                <a:lnTo>
                  <a:pt x="361426" y="3122"/>
                </a:lnTo>
                <a:lnTo>
                  <a:pt x="413270" y="0"/>
                </a:lnTo>
                <a:lnTo>
                  <a:pt x="929617" y="0"/>
                </a:lnTo>
                <a:lnTo>
                  <a:pt x="982032" y="3122"/>
                </a:lnTo>
                <a:lnTo>
                  <a:pt x="1032437" y="12145"/>
                </a:lnTo>
                <a:lnTo>
                  <a:pt x="1080453" y="26552"/>
                </a:lnTo>
                <a:lnTo>
                  <a:pt x="1125700" y="45826"/>
                </a:lnTo>
                <a:lnTo>
                  <a:pt x="1167797" y="69452"/>
                </a:lnTo>
                <a:lnTo>
                  <a:pt x="1206364" y="96912"/>
                </a:lnTo>
                <a:lnTo>
                  <a:pt x="1241021" y="127690"/>
                </a:lnTo>
                <a:lnTo>
                  <a:pt x="1271389" y="161270"/>
                </a:lnTo>
                <a:lnTo>
                  <a:pt x="1297087" y="197134"/>
                </a:lnTo>
                <a:lnTo>
                  <a:pt x="1317735" y="234768"/>
                </a:lnTo>
                <a:lnTo>
                  <a:pt x="1332953" y="273653"/>
                </a:lnTo>
                <a:lnTo>
                  <a:pt x="1342361" y="313274"/>
                </a:lnTo>
                <a:lnTo>
                  <a:pt x="1343998" y="333549"/>
                </a:lnTo>
                <a:lnTo>
                  <a:pt x="1343998" y="373522"/>
                </a:lnTo>
                <a:lnTo>
                  <a:pt x="1332947" y="435824"/>
                </a:lnTo>
                <a:lnTo>
                  <a:pt x="1317728" y="475951"/>
                </a:lnTo>
                <a:lnTo>
                  <a:pt x="1297079" y="514601"/>
                </a:lnTo>
                <a:lnTo>
                  <a:pt x="1271382" y="551280"/>
                </a:lnTo>
                <a:lnTo>
                  <a:pt x="1241015" y="585494"/>
                </a:lnTo>
                <a:lnTo>
                  <a:pt x="1206358" y="616748"/>
                </a:lnTo>
                <a:lnTo>
                  <a:pt x="1167792" y="644550"/>
                </a:lnTo>
                <a:lnTo>
                  <a:pt x="1125696" y="668404"/>
                </a:lnTo>
                <a:lnTo>
                  <a:pt x="1080451" y="687817"/>
                </a:lnTo>
                <a:lnTo>
                  <a:pt x="1032436" y="702296"/>
                </a:lnTo>
                <a:lnTo>
                  <a:pt x="982031" y="711345"/>
                </a:lnTo>
                <a:lnTo>
                  <a:pt x="929617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12082" y="775091"/>
            <a:ext cx="71120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got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it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88270" y="861981"/>
            <a:ext cx="8679815" cy="4182745"/>
            <a:chOff x="188270" y="861981"/>
            <a:chExt cx="8679815" cy="41827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3088" y="1691735"/>
              <a:ext cx="1704974" cy="33527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8270" y="861981"/>
              <a:ext cx="6944995" cy="1306830"/>
            </a:xfrm>
            <a:custGeom>
              <a:avLst/>
              <a:gdLst/>
              <a:ahLst/>
              <a:cxnLst/>
              <a:rect l="l" t="t" r="r" b="b"/>
              <a:pathLst>
                <a:path w="6944995" h="1306830">
                  <a:moveTo>
                    <a:pt x="6611537" y="1306768"/>
                  </a:moveTo>
                  <a:lnTo>
                    <a:pt x="333371" y="1306768"/>
                  </a:lnTo>
                  <a:lnTo>
                    <a:pt x="284111" y="1303154"/>
                  </a:lnTo>
                  <a:lnTo>
                    <a:pt x="237091" y="1292654"/>
                  </a:lnTo>
                  <a:lnTo>
                    <a:pt x="192832" y="1275784"/>
                  </a:lnTo>
                  <a:lnTo>
                    <a:pt x="151848" y="1253060"/>
                  </a:lnTo>
                  <a:lnTo>
                    <a:pt x="114656" y="1224997"/>
                  </a:lnTo>
                  <a:lnTo>
                    <a:pt x="81771" y="1192112"/>
                  </a:lnTo>
                  <a:lnTo>
                    <a:pt x="53708" y="1154920"/>
                  </a:lnTo>
                  <a:lnTo>
                    <a:pt x="30984" y="1113936"/>
                  </a:lnTo>
                  <a:lnTo>
                    <a:pt x="14114" y="1069677"/>
                  </a:lnTo>
                  <a:lnTo>
                    <a:pt x="3614" y="1022657"/>
                  </a:lnTo>
                  <a:lnTo>
                    <a:pt x="0" y="973394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611533" y="0"/>
                  </a:lnTo>
                  <a:lnTo>
                    <a:pt x="6660797" y="3614"/>
                  </a:lnTo>
                  <a:lnTo>
                    <a:pt x="6707816" y="14114"/>
                  </a:lnTo>
                  <a:lnTo>
                    <a:pt x="6752076" y="30984"/>
                  </a:lnTo>
                  <a:lnTo>
                    <a:pt x="6793059" y="53708"/>
                  </a:lnTo>
                  <a:lnTo>
                    <a:pt x="6830251" y="81771"/>
                  </a:lnTo>
                  <a:lnTo>
                    <a:pt x="6863136" y="114656"/>
                  </a:lnTo>
                  <a:lnTo>
                    <a:pt x="6891199" y="151848"/>
                  </a:lnTo>
                  <a:lnTo>
                    <a:pt x="6913923" y="192832"/>
                  </a:lnTo>
                  <a:lnTo>
                    <a:pt x="6930793" y="237091"/>
                  </a:lnTo>
                  <a:lnTo>
                    <a:pt x="6941293" y="284111"/>
                  </a:lnTo>
                  <a:lnTo>
                    <a:pt x="6944907" y="333374"/>
                  </a:lnTo>
                  <a:lnTo>
                    <a:pt x="6944907" y="973394"/>
                  </a:lnTo>
                  <a:lnTo>
                    <a:pt x="6941293" y="1022657"/>
                  </a:lnTo>
                  <a:lnTo>
                    <a:pt x="6930793" y="1069677"/>
                  </a:lnTo>
                  <a:lnTo>
                    <a:pt x="6913923" y="1113936"/>
                  </a:lnTo>
                  <a:lnTo>
                    <a:pt x="6891199" y="1154920"/>
                  </a:lnTo>
                  <a:lnTo>
                    <a:pt x="6863136" y="1192112"/>
                  </a:lnTo>
                  <a:lnTo>
                    <a:pt x="6830251" y="1224997"/>
                  </a:lnTo>
                  <a:lnTo>
                    <a:pt x="6793059" y="1253060"/>
                  </a:lnTo>
                  <a:lnTo>
                    <a:pt x="6752076" y="1275784"/>
                  </a:lnTo>
                  <a:lnTo>
                    <a:pt x="6707816" y="1292654"/>
                  </a:lnTo>
                  <a:lnTo>
                    <a:pt x="6660797" y="1303154"/>
                  </a:lnTo>
                  <a:lnTo>
                    <a:pt x="6611537" y="13067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820" y="1042955"/>
              <a:ext cx="85725" cy="857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12083" y="772319"/>
            <a:ext cx="6496050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000"/>
              </a:lnSpc>
              <a:spcBef>
                <a:spcPts val="100"/>
              </a:spcBef>
            </a:pPr>
            <a:r>
              <a:rPr sz="1850" spc="-5" dirty="0">
                <a:latin typeface="Comic Sans MS"/>
                <a:cs typeface="Comic Sans MS"/>
              </a:rPr>
              <a:t>A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Word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Cloud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displays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spc="5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most</a:t>
            </a:r>
            <a:r>
              <a:rPr sz="1850" spc="5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frequently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occurring words </a:t>
            </a:r>
            <a:r>
              <a:rPr sz="1850" spc="-5" dirty="0">
                <a:latin typeface="Comic Sans MS"/>
                <a:cs typeface="Comic Sans MS"/>
              </a:rPr>
              <a:t>in a </a:t>
            </a:r>
            <a:r>
              <a:rPr sz="1850" spc="-10" dirty="0">
                <a:latin typeface="Comic Sans MS"/>
                <a:cs typeface="Comic Sans MS"/>
              </a:rPr>
              <a:t>dataset, with the size of each word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representing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frequency</a:t>
            </a:r>
            <a:r>
              <a:rPr sz="1850" spc="-5" dirty="0">
                <a:latin typeface="Comic Sans MS"/>
                <a:cs typeface="Comic Sans MS"/>
              </a:rPr>
              <a:t> or </a:t>
            </a:r>
            <a:r>
              <a:rPr sz="1850" spc="-10" dirty="0">
                <a:latin typeface="Comic Sans MS"/>
                <a:cs typeface="Comic Sans MS"/>
              </a:rPr>
              <a:t>importance.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7395" y="204466"/>
            <a:ext cx="3941445" cy="515620"/>
          </a:xfrm>
          <a:custGeom>
            <a:avLst/>
            <a:gdLst/>
            <a:ahLst/>
            <a:cxnLst/>
            <a:rect l="l" t="t" r="r" b="b"/>
            <a:pathLst>
              <a:path w="3941445" h="515620">
                <a:moveTo>
                  <a:pt x="3683248" y="515533"/>
                </a:moveTo>
                <a:lnTo>
                  <a:pt x="257700" y="515533"/>
                </a:lnTo>
                <a:lnTo>
                  <a:pt x="211367" y="511380"/>
                </a:lnTo>
                <a:lnTo>
                  <a:pt x="167758" y="499407"/>
                </a:lnTo>
                <a:lnTo>
                  <a:pt x="127601" y="480341"/>
                </a:lnTo>
                <a:lnTo>
                  <a:pt x="91625" y="454910"/>
                </a:lnTo>
                <a:lnTo>
                  <a:pt x="60558" y="423842"/>
                </a:lnTo>
                <a:lnTo>
                  <a:pt x="35127" y="387866"/>
                </a:lnTo>
                <a:lnTo>
                  <a:pt x="16061" y="347710"/>
                </a:lnTo>
                <a:lnTo>
                  <a:pt x="4087" y="304100"/>
                </a:lnTo>
                <a:lnTo>
                  <a:pt x="0" y="258495"/>
                </a:lnTo>
                <a:lnTo>
                  <a:pt x="0" y="257038"/>
                </a:lnTo>
                <a:lnTo>
                  <a:pt x="4087" y="211432"/>
                </a:lnTo>
                <a:lnTo>
                  <a:pt x="16061" y="167823"/>
                </a:lnTo>
                <a:lnTo>
                  <a:pt x="35127" y="127667"/>
                </a:lnTo>
                <a:lnTo>
                  <a:pt x="60558" y="91690"/>
                </a:lnTo>
                <a:lnTo>
                  <a:pt x="91625" y="60623"/>
                </a:lnTo>
                <a:lnTo>
                  <a:pt x="127601" y="35192"/>
                </a:lnTo>
                <a:lnTo>
                  <a:pt x="167758" y="16126"/>
                </a:lnTo>
                <a:lnTo>
                  <a:pt x="211367" y="4152"/>
                </a:lnTo>
                <a:lnTo>
                  <a:pt x="257701" y="0"/>
                </a:lnTo>
                <a:lnTo>
                  <a:pt x="3683247" y="0"/>
                </a:lnTo>
                <a:lnTo>
                  <a:pt x="3729581" y="4152"/>
                </a:lnTo>
                <a:lnTo>
                  <a:pt x="3773190" y="16126"/>
                </a:lnTo>
                <a:lnTo>
                  <a:pt x="3813347" y="35192"/>
                </a:lnTo>
                <a:lnTo>
                  <a:pt x="3849323" y="60623"/>
                </a:lnTo>
                <a:lnTo>
                  <a:pt x="3880390" y="91690"/>
                </a:lnTo>
                <a:lnTo>
                  <a:pt x="3905821" y="127667"/>
                </a:lnTo>
                <a:lnTo>
                  <a:pt x="3924887" y="167823"/>
                </a:lnTo>
                <a:lnTo>
                  <a:pt x="3936861" y="211432"/>
                </a:lnTo>
                <a:lnTo>
                  <a:pt x="3940948" y="257038"/>
                </a:lnTo>
                <a:lnTo>
                  <a:pt x="3940948" y="258495"/>
                </a:lnTo>
                <a:lnTo>
                  <a:pt x="3936861" y="304100"/>
                </a:lnTo>
                <a:lnTo>
                  <a:pt x="3924887" y="347710"/>
                </a:lnTo>
                <a:lnTo>
                  <a:pt x="3905821" y="387866"/>
                </a:lnTo>
                <a:lnTo>
                  <a:pt x="3880390" y="423842"/>
                </a:lnTo>
                <a:lnTo>
                  <a:pt x="3849323" y="454910"/>
                </a:lnTo>
                <a:lnTo>
                  <a:pt x="3813347" y="480341"/>
                </a:lnTo>
                <a:lnTo>
                  <a:pt x="3773190" y="499407"/>
                </a:lnTo>
                <a:lnTo>
                  <a:pt x="3729581" y="511380"/>
                </a:lnTo>
                <a:lnTo>
                  <a:pt x="3683248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453684" y="281300"/>
            <a:ext cx="194818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WORD</a:t>
            </a:r>
            <a:r>
              <a:rPr sz="2150" u="heavy" spc="-7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CLOUD</a:t>
            </a:r>
            <a:endParaRPr sz="2150"/>
          </a:p>
        </p:txBody>
      </p:sp>
      <p:grpSp>
        <p:nvGrpSpPr>
          <p:cNvPr id="13" name="object 13"/>
          <p:cNvGrpSpPr/>
          <p:nvPr/>
        </p:nvGrpSpPr>
        <p:grpSpPr>
          <a:xfrm>
            <a:off x="188270" y="2311625"/>
            <a:ext cx="6191885" cy="1360805"/>
            <a:chOff x="188270" y="2311625"/>
            <a:chExt cx="6191885" cy="1360805"/>
          </a:xfrm>
        </p:grpSpPr>
        <p:sp>
          <p:nvSpPr>
            <p:cNvPr id="14" name="object 14"/>
            <p:cNvSpPr/>
            <p:nvPr/>
          </p:nvSpPr>
          <p:spPr>
            <a:xfrm>
              <a:off x="188270" y="2311625"/>
              <a:ext cx="6191885" cy="1360805"/>
            </a:xfrm>
            <a:custGeom>
              <a:avLst/>
              <a:gdLst/>
              <a:ahLst/>
              <a:cxnLst/>
              <a:rect l="l" t="t" r="r" b="b"/>
              <a:pathLst>
                <a:path w="6191885" h="1360804">
                  <a:moveTo>
                    <a:pt x="5861005" y="1360618"/>
                  </a:moveTo>
                  <a:lnTo>
                    <a:pt x="333374" y="1360618"/>
                  </a:lnTo>
                  <a:lnTo>
                    <a:pt x="284111" y="1357003"/>
                  </a:lnTo>
                  <a:lnTo>
                    <a:pt x="237091" y="1346503"/>
                  </a:lnTo>
                  <a:lnTo>
                    <a:pt x="192832" y="1329633"/>
                  </a:lnTo>
                  <a:lnTo>
                    <a:pt x="151848" y="1306909"/>
                  </a:lnTo>
                  <a:lnTo>
                    <a:pt x="114656" y="1278847"/>
                  </a:lnTo>
                  <a:lnTo>
                    <a:pt x="81771" y="1245961"/>
                  </a:lnTo>
                  <a:lnTo>
                    <a:pt x="53708" y="1208769"/>
                  </a:lnTo>
                  <a:lnTo>
                    <a:pt x="30984" y="1167785"/>
                  </a:lnTo>
                  <a:lnTo>
                    <a:pt x="14114" y="1123526"/>
                  </a:lnTo>
                  <a:lnTo>
                    <a:pt x="3614" y="1076507"/>
                  </a:lnTo>
                  <a:lnTo>
                    <a:pt x="0" y="1027243"/>
                  </a:lnTo>
                  <a:lnTo>
                    <a:pt x="0" y="333374"/>
                  </a:lnTo>
                  <a:lnTo>
                    <a:pt x="3614" y="284110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0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0" y="0"/>
                  </a:lnTo>
                  <a:lnTo>
                    <a:pt x="5861010" y="0"/>
                  </a:lnTo>
                  <a:lnTo>
                    <a:pt x="5910269" y="3614"/>
                  </a:lnTo>
                  <a:lnTo>
                    <a:pt x="5957289" y="14114"/>
                  </a:lnTo>
                  <a:lnTo>
                    <a:pt x="6001548" y="30984"/>
                  </a:lnTo>
                  <a:lnTo>
                    <a:pt x="6042532" y="53708"/>
                  </a:lnTo>
                  <a:lnTo>
                    <a:pt x="6079724" y="81770"/>
                  </a:lnTo>
                  <a:lnTo>
                    <a:pt x="6112609" y="114656"/>
                  </a:lnTo>
                  <a:lnTo>
                    <a:pt x="6140672" y="151848"/>
                  </a:lnTo>
                  <a:lnTo>
                    <a:pt x="6163396" y="192832"/>
                  </a:lnTo>
                  <a:lnTo>
                    <a:pt x="6180266" y="237091"/>
                  </a:lnTo>
                  <a:lnTo>
                    <a:pt x="6190766" y="284110"/>
                  </a:lnTo>
                  <a:lnTo>
                    <a:pt x="6191877" y="299259"/>
                  </a:lnTo>
                  <a:lnTo>
                    <a:pt x="6191877" y="1061358"/>
                  </a:lnTo>
                  <a:lnTo>
                    <a:pt x="6180266" y="1123526"/>
                  </a:lnTo>
                  <a:lnTo>
                    <a:pt x="6163396" y="1167785"/>
                  </a:lnTo>
                  <a:lnTo>
                    <a:pt x="6140672" y="1208769"/>
                  </a:lnTo>
                  <a:lnTo>
                    <a:pt x="6112609" y="1245961"/>
                  </a:lnTo>
                  <a:lnTo>
                    <a:pt x="6079724" y="1278847"/>
                  </a:lnTo>
                  <a:lnTo>
                    <a:pt x="6042532" y="1306909"/>
                  </a:lnTo>
                  <a:lnTo>
                    <a:pt x="6001548" y="1329633"/>
                  </a:lnTo>
                  <a:lnTo>
                    <a:pt x="5957289" y="1346503"/>
                  </a:lnTo>
                  <a:lnTo>
                    <a:pt x="5910269" y="1357003"/>
                  </a:lnTo>
                  <a:lnTo>
                    <a:pt x="5861005" y="1360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770" y="2949800"/>
              <a:ext cx="85725" cy="857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770" y="3311750"/>
              <a:ext cx="85725" cy="8572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13670" y="2381354"/>
            <a:ext cx="4860925" cy="11112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750" b="1" spc="-10" dirty="0">
                <a:latin typeface="Comic Sans MS"/>
                <a:cs typeface="Comic Sans MS"/>
              </a:rPr>
              <a:t>When</a:t>
            </a:r>
            <a:r>
              <a:rPr sz="1750" b="1" spc="-30" dirty="0">
                <a:latin typeface="Comic Sans MS"/>
                <a:cs typeface="Comic Sans MS"/>
              </a:rPr>
              <a:t> </a:t>
            </a:r>
            <a:r>
              <a:rPr sz="1750" b="1" spc="-5" dirty="0">
                <a:latin typeface="Comic Sans MS"/>
                <a:cs typeface="Comic Sans MS"/>
              </a:rPr>
              <a:t>to</a:t>
            </a:r>
            <a:r>
              <a:rPr sz="1750" b="1" spc="-3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Use:</a:t>
            </a:r>
            <a:endParaRPr sz="1750">
              <a:latin typeface="Comic Sans MS"/>
              <a:cs typeface="Comic Sans MS"/>
            </a:endParaRPr>
          </a:p>
          <a:p>
            <a:pPr marL="389255">
              <a:lnSpc>
                <a:spcPct val="100000"/>
              </a:lnSpc>
              <a:spcBef>
                <a:spcPts val="750"/>
              </a:spcBef>
            </a:pPr>
            <a:r>
              <a:rPr sz="1750" spc="-10" dirty="0">
                <a:latin typeface="Comic Sans MS"/>
                <a:cs typeface="Comic Sans MS"/>
              </a:rPr>
              <a:t>To</a:t>
            </a:r>
            <a:r>
              <a:rPr sz="1750" spc="-1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visualize text data.</a:t>
            </a:r>
            <a:endParaRPr sz="1750">
              <a:latin typeface="Comic Sans MS"/>
              <a:cs typeface="Comic Sans MS"/>
            </a:endParaRPr>
          </a:p>
          <a:p>
            <a:pPr marL="389255">
              <a:lnSpc>
                <a:spcPct val="100000"/>
              </a:lnSpc>
              <a:spcBef>
                <a:spcPts val="750"/>
              </a:spcBef>
            </a:pPr>
            <a:r>
              <a:rPr sz="1750" spc="-10" dirty="0">
                <a:latin typeface="Comic Sans MS"/>
                <a:cs typeface="Comic Sans MS"/>
              </a:rPr>
              <a:t>To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identify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prominent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themes</a:t>
            </a:r>
            <a:r>
              <a:rPr sz="1750" spc="-5" dirty="0">
                <a:latin typeface="Comic Sans MS"/>
                <a:cs typeface="Comic Sans MS"/>
              </a:rPr>
              <a:t> or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keywords.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90059" y="4237741"/>
            <a:ext cx="2192655" cy="1816735"/>
          </a:xfrm>
          <a:custGeom>
            <a:avLst/>
            <a:gdLst/>
            <a:ahLst/>
            <a:cxnLst/>
            <a:rect l="l" t="t" r="r" b="b"/>
            <a:pathLst>
              <a:path w="2192654" h="1816735">
                <a:moveTo>
                  <a:pt x="1859222" y="1816600"/>
                </a:moveTo>
                <a:lnTo>
                  <a:pt x="333373" y="1816600"/>
                </a:lnTo>
                <a:lnTo>
                  <a:pt x="284111" y="1812986"/>
                </a:lnTo>
                <a:lnTo>
                  <a:pt x="237091" y="1802485"/>
                </a:lnTo>
                <a:lnTo>
                  <a:pt x="192832" y="1785616"/>
                </a:lnTo>
                <a:lnTo>
                  <a:pt x="151848" y="1762891"/>
                </a:lnTo>
                <a:lnTo>
                  <a:pt x="114656" y="1734829"/>
                </a:lnTo>
                <a:lnTo>
                  <a:pt x="81771" y="1701944"/>
                </a:lnTo>
                <a:lnTo>
                  <a:pt x="53708" y="1664751"/>
                </a:lnTo>
                <a:lnTo>
                  <a:pt x="30984" y="1623768"/>
                </a:lnTo>
                <a:lnTo>
                  <a:pt x="14114" y="1579508"/>
                </a:lnTo>
                <a:lnTo>
                  <a:pt x="3614" y="1532489"/>
                </a:lnTo>
                <a:lnTo>
                  <a:pt x="0" y="1483226"/>
                </a:lnTo>
                <a:lnTo>
                  <a:pt x="0" y="333373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1859221" y="0"/>
                </a:lnTo>
                <a:lnTo>
                  <a:pt x="1908484" y="3614"/>
                </a:lnTo>
                <a:lnTo>
                  <a:pt x="1955504" y="14114"/>
                </a:lnTo>
                <a:lnTo>
                  <a:pt x="1999763" y="30984"/>
                </a:lnTo>
                <a:lnTo>
                  <a:pt x="2040747" y="53708"/>
                </a:lnTo>
                <a:lnTo>
                  <a:pt x="2077939" y="81771"/>
                </a:lnTo>
                <a:lnTo>
                  <a:pt x="2110824" y="114656"/>
                </a:lnTo>
                <a:lnTo>
                  <a:pt x="2138887" y="151848"/>
                </a:lnTo>
                <a:lnTo>
                  <a:pt x="2161611" y="192832"/>
                </a:lnTo>
                <a:lnTo>
                  <a:pt x="2178481" y="237091"/>
                </a:lnTo>
                <a:lnTo>
                  <a:pt x="2188981" y="284111"/>
                </a:lnTo>
                <a:lnTo>
                  <a:pt x="2192596" y="333373"/>
                </a:lnTo>
                <a:lnTo>
                  <a:pt x="2192596" y="1483226"/>
                </a:lnTo>
                <a:lnTo>
                  <a:pt x="2188981" y="1532489"/>
                </a:lnTo>
                <a:lnTo>
                  <a:pt x="2178481" y="1579508"/>
                </a:lnTo>
                <a:lnTo>
                  <a:pt x="2161611" y="1623768"/>
                </a:lnTo>
                <a:lnTo>
                  <a:pt x="2138887" y="1664751"/>
                </a:lnTo>
                <a:lnTo>
                  <a:pt x="2110824" y="1701944"/>
                </a:lnTo>
                <a:lnTo>
                  <a:pt x="2077939" y="1734829"/>
                </a:lnTo>
                <a:lnTo>
                  <a:pt x="2040747" y="1762891"/>
                </a:lnTo>
                <a:lnTo>
                  <a:pt x="1999763" y="1785616"/>
                </a:lnTo>
                <a:lnTo>
                  <a:pt x="1955504" y="1802485"/>
                </a:lnTo>
                <a:lnTo>
                  <a:pt x="1908484" y="1812986"/>
                </a:lnTo>
                <a:lnTo>
                  <a:pt x="1859222" y="1816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15459" y="4318900"/>
            <a:ext cx="1308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9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1450" b="1" spc="-10" dirty="0">
                <a:latin typeface="Comic Sans MS"/>
                <a:cs typeface="Comic Sans MS"/>
              </a:rPr>
              <a:t>Purpose:</a:t>
            </a:r>
            <a:r>
              <a:rPr sz="1450" spc="-10" dirty="0">
                <a:latin typeface="Comic Sans MS"/>
                <a:cs typeface="Comic Sans MS"/>
              </a:rPr>
              <a:t>To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conve</a:t>
            </a:r>
            <a:r>
              <a:rPr sz="1450" spc="-5" dirty="0">
                <a:latin typeface="Comic Sans MS"/>
                <a:cs typeface="Comic Sans MS"/>
              </a:rPr>
              <a:t>y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th</a:t>
            </a:r>
            <a:r>
              <a:rPr sz="1450" spc="-5" dirty="0">
                <a:latin typeface="Comic Sans MS"/>
                <a:cs typeface="Comic Sans MS"/>
              </a:rPr>
              <a:t>e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50312" y="4318900"/>
            <a:ext cx="6070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marR="5080" indent="-167005">
              <a:lnSpc>
                <a:spcPct val="137900"/>
              </a:lnSpc>
              <a:spcBef>
                <a:spcPts val="100"/>
              </a:spcBef>
            </a:pPr>
            <a:r>
              <a:rPr sz="1450" spc="-10" dirty="0">
                <a:latin typeface="Comic Sans MS"/>
                <a:cs typeface="Comic Sans MS"/>
              </a:rPr>
              <a:t>quickl</a:t>
            </a:r>
            <a:r>
              <a:rPr sz="1450" spc="-5" dirty="0">
                <a:latin typeface="Comic Sans MS"/>
                <a:cs typeface="Comic Sans MS"/>
              </a:rPr>
              <a:t>y  </a:t>
            </a:r>
            <a:r>
              <a:rPr sz="1450" spc="-10" dirty="0">
                <a:latin typeface="Comic Sans MS"/>
                <a:cs typeface="Comic Sans MS"/>
              </a:rPr>
              <a:t>mos</a:t>
            </a:r>
            <a:r>
              <a:rPr sz="1450" spc="-5" dirty="0">
                <a:latin typeface="Comic Sans MS"/>
                <a:cs typeface="Comic Sans MS"/>
              </a:rPr>
              <a:t>t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15459" y="4928500"/>
            <a:ext cx="21418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7900"/>
              </a:lnSpc>
              <a:spcBef>
                <a:spcPts val="100"/>
              </a:spcBef>
            </a:pPr>
            <a:r>
              <a:rPr sz="1450" spc="-10" dirty="0">
                <a:latin typeface="Comic Sans MS"/>
                <a:cs typeface="Comic Sans MS"/>
              </a:rPr>
              <a:t>important </a:t>
            </a:r>
            <a:r>
              <a:rPr sz="1450" spc="-5" dirty="0">
                <a:latin typeface="Comic Sans MS"/>
                <a:cs typeface="Comic Sans MS"/>
              </a:rPr>
              <a:t>or </a:t>
            </a:r>
            <a:r>
              <a:rPr sz="1450" spc="-10" dirty="0">
                <a:latin typeface="Comic Sans MS"/>
                <a:cs typeface="Comic Sans MS"/>
              </a:rPr>
              <a:t>frequently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mentioned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terms</a:t>
            </a:r>
            <a:r>
              <a:rPr sz="1450" spc="-5" dirty="0">
                <a:latin typeface="Comic Sans MS"/>
                <a:cs typeface="Comic Sans MS"/>
              </a:rPr>
              <a:t> in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text dataset.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8270" y="3833881"/>
            <a:ext cx="4410074" cy="3093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39037" y="367843"/>
            <a:ext cx="1662430" cy="4862195"/>
            <a:chOff x="7339037" y="367843"/>
            <a:chExt cx="1662430" cy="48621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9037" y="2172011"/>
              <a:ext cx="1662087" cy="3057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87175" y="367843"/>
              <a:ext cx="1188085" cy="1765300"/>
            </a:xfrm>
            <a:custGeom>
              <a:avLst/>
              <a:gdLst/>
              <a:ahLst/>
              <a:cxnLst/>
              <a:rect l="l" t="t" r="r" b="b"/>
              <a:pathLst>
                <a:path w="1188084" h="1765300">
                  <a:moveTo>
                    <a:pt x="136630" y="1765098"/>
                  </a:moveTo>
                  <a:lnTo>
                    <a:pt x="134297" y="1765013"/>
                  </a:lnTo>
                  <a:lnTo>
                    <a:pt x="141099" y="1579332"/>
                  </a:lnTo>
                  <a:lnTo>
                    <a:pt x="123653" y="1569609"/>
                  </a:lnTo>
                  <a:lnTo>
                    <a:pt x="91302" y="1544026"/>
                  </a:lnTo>
                  <a:lnTo>
                    <a:pt x="62858" y="1505944"/>
                  </a:lnTo>
                  <a:lnTo>
                    <a:pt x="38948" y="1450180"/>
                  </a:lnTo>
                  <a:lnTo>
                    <a:pt x="20197" y="1371553"/>
                  </a:lnTo>
                  <a:lnTo>
                    <a:pt x="12952" y="1322046"/>
                  </a:lnTo>
                  <a:lnTo>
                    <a:pt x="7231" y="1264881"/>
                  </a:lnTo>
                  <a:lnTo>
                    <a:pt x="3113" y="1199408"/>
                  </a:lnTo>
                  <a:lnTo>
                    <a:pt x="677" y="1124981"/>
                  </a:lnTo>
                  <a:lnTo>
                    <a:pt x="0" y="1040952"/>
                  </a:lnTo>
                  <a:lnTo>
                    <a:pt x="1160" y="946673"/>
                  </a:lnTo>
                  <a:lnTo>
                    <a:pt x="4244" y="841318"/>
                  </a:lnTo>
                  <a:lnTo>
                    <a:pt x="8761" y="741536"/>
                  </a:lnTo>
                  <a:lnTo>
                    <a:pt x="14663" y="649701"/>
                  </a:lnTo>
                  <a:lnTo>
                    <a:pt x="21898" y="565499"/>
                  </a:lnTo>
                  <a:lnTo>
                    <a:pt x="30413" y="488620"/>
                  </a:lnTo>
                  <a:lnTo>
                    <a:pt x="40157" y="418751"/>
                  </a:lnTo>
                  <a:lnTo>
                    <a:pt x="51077" y="355582"/>
                  </a:lnTo>
                  <a:lnTo>
                    <a:pt x="63122" y="298801"/>
                  </a:lnTo>
                  <a:lnTo>
                    <a:pt x="76240" y="248095"/>
                  </a:lnTo>
                  <a:lnTo>
                    <a:pt x="90378" y="203153"/>
                  </a:lnTo>
                  <a:lnTo>
                    <a:pt x="105484" y="163663"/>
                  </a:lnTo>
                  <a:lnTo>
                    <a:pt x="138395" y="99795"/>
                  </a:lnTo>
                  <a:lnTo>
                    <a:pt x="174554" y="53996"/>
                  </a:lnTo>
                  <a:lnTo>
                    <a:pt x="213548" y="23774"/>
                  </a:lnTo>
                  <a:lnTo>
                    <a:pt x="254958" y="6634"/>
                  </a:lnTo>
                  <a:lnTo>
                    <a:pt x="298371" y="83"/>
                  </a:lnTo>
                  <a:lnTo>
                    <a:pt x="320697" y="0"/>
                  </a:lnTo>
                  <a:lnTo>
                    <a:pt x="923703" y="22088"/>
                  </a:lnTo>
                  <a:lnTo>
                    <a:pt x="969270" y="27570"/>
                  </a:lnTo>
                  <a:lnTo>
                    <a:pt x="1012067" y="42227"/>
                  </a:lnTo>
                  <a:lnTo>
                    <a:pt x="1051527" y="68520"/>
                  </a:lnTo>
                  <a:lnTo>
                    <a:pt x="1087082" y="108905"/>
                  </a:lnTo>
                  <a:lnTo>
                    <a:pt x="1118165" y="165842"/>
                  </a:lnTo>
                  <a:lnTo>
                    <a:pt x="1144211" y="241789"/>
                  </a:lnTo>
                  <a:lnTo>
                    <a:pt x="1155168" y="287659"/>
                  </a:lnTo>
                  <a:lnTo>
                    <a:pt x="1164652" y="339203"/>
                  </a:lnTo>
                  <a:lnTo>
                    <a:pt x="1172594" y="396729"/>
                  </a:lnTo>
                  <a:lnTo>
                    <a:pt x="1178922" y="460544"/>
                  </a:lnTo>
                  <a:lnTo>
                    <a:pt x="1183566" y="530955"/>
                  </a:lnTo>
                  <a:lnTo>
                    <a:pt x="1186454" y="608270"/>
                  </a:lnTo>
                  <a:lnTo>
                    <a:pt x="1187517" y="692795"/>
                  </a:lnTo>
                  <a:lnTo>
                    <a:pt x="1186682" y="784839"/>
                  </a:lnTo>
                  <a:lnTo>
                    <a:pt x="1183877" y="884756"/>
                  </a:lnTo>
                  <a:lnTo>
                    <a:pt x="1179327" y="980391"/>
                  </a:lnTo>
                  <a:lnTo>
                    <a:pt x="1173021" y="1068054"/>
                  </a:lnTo>
                  <a:lnTo>
                    <a:pt x="1165039" y="1147857"/>
                  </a:lnTo>
                  <a:lnTo>
                    <a:pt x="1155447" y="1220138"/>
                  </a:lnTo>
                  <a:lnTo>
                    <a:pt x="1144315" y="1285238"/>
                  </a:lnTo>
                  <a:lnTo>
                    <a:pt x="1131710" y="1343494"/>
                  </a:lnTo>
                  <a:lnTo>
                    <a:pt x="1117700" y="1395247"/>
                  </a:lnTo>
                  <a:lnTo>
                    <a:pt x="1102352" y="1440835"/>
                  </a:lnTo>
                  <a:lnTo>
                    <a:pt x="1085737" y="1480596"/>
                  </a:lnTo>
                  <a:lnTo>
                    <a:pt x="1067918" y="1514874"/>
                  </a:lnTo>
                  <a:lnTo>
                    <a:pt x="1028951" y="1568323"/>
                  </a:lnTo>
                  <a:lnTo>
                    <a:pt x="985994" y="1603896"/>
                  </a:lnTo>
                  <a:lnTo>
                    <a:pt x="333866" y="1612975"/>
                  </a:lnTo>
                  <a:lnTo>
                    <a:pt x="136630" y="1765098"/>
                  </a:lnTo>
                  <a:close/>
                </a:path>
                <a:path w="1188084" h="1765300">
                  <a:moveTo>
                    <a:pt x="864715" y="1632420"/>
                  </a:moveTo>
                  <a:lnTo>
                    <a:pt x="333866" y="1612975"/>
                  </a:lnTo>
                  <a:lnTo>
                    <a:pt x="968640" y="1612975"/>
                  </a:lnTo>
                  <a:lnTo>
                    <a:pt x="963189" y="1615826"/>
                  </a:lnTo>
                  <a:lnTo>
                    <a:pt x="939591" y="1624305"/>
                  </a:lnTo>
                  <a:lnTo>
                    <a:pt x="915267" y="1629670"/>
                  </a:lnTo>
                  <a:lnTo>
                    <a:pt x="890286" y="1632262"/>
                  </a:lnTo>
                  <a:lnTo>
                    <a:pt x="864715" y="16324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120000">
            <a:off x="7918676" y="500389"/>
            <a:ext cx="772379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Hey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guys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796544" y="738357"/>
            <a:ext cx="99907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actually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7868820" y="976324"/>
            <a:ext cx="83752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words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are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 rot="120000">
            <a:off x="7826837" y="1214287"/>
            <a:ext cx="90413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scrolling..</a:t>
            </a:r>
            <a:r>
              <a:rPr sz="1350" b="1" spc="-5" dirty="0">
                <a:latin typeface="Comic Sans MS"/>
                <a:cs typeface="Comic Sans MS"/>
              </a:rPr>
              <a:t>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 rot="120000">
            <a:off x="7786809" y="1452253"/>
            <a:ext cx="96655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you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can</a:t>
            </a:r>
            <a:r>
              <a:rPr sz="1350" b="1" spc="-1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try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 rot="120000">
            <a:off x="8060476" y="1690218"/>
            <a:ext cx="40165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onc</a:t>
            </a:r>
            <a:r>
              <a:rPr sz="1350" b="1" spc="-5" dirty="0">
                <a:latin typeface="Comic Sans MS"/>
                <a:cs typeface="Comic Sans MS"/>
              </a:rPr>
              <a:t>e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8270" y="861981"/>
            <a:ext cx="6944995" cy="878205"/>
            <a:chOff x="188270" y="861981"/>
            <a:chExt cx="6944995" cy="878205"/>
          </a:xfrm>
        </p:grpSpPr>
        <p:sp>
          <p:nvSpPr>
            <p:cNvPr id="12" name="object 12"/>
            <p:cNvSpPr/>
            <p:nvPr/>
          </p:nvSpPr>
          <p:spPr>
            <a:xfrm>
              <a:off x="188270" y="861981"/>
              <a:ext cx="6944995" cy="878205"/>
            </a:xfrm>
            <a:custGeom>
              <a:avLst/>
              <a:gdLst/>
              <a:ahLst/>
              <a:cxnLst/>
              <a:rect l="l" t="t" r="r" b="b"/>
              <a:pathLst>
                <a:path w="6944995" h="878205">
                  <a:moveTo>
                    <a:pt x="6611533" y="878143"/>
                  </a:moveTo>
                  <a:lnTo>
                    <a:pt x="333374" y="878143"/>
                  </a:lnTo>
                  <a:lnTo>
                    <a:pt x="284111" y="874529"/>
                  </a:lnTo>
                  <a:lnTo>
                    <a:pt x="237091" y="864029"/>
                  </a:lnTo>
                  <a:lnTo>
                    <a:pt x="192832" y="847159"/>
                  </a:lnTo>
                  <a:lnTo>
                    <a:pt x="151848" y="824435"/>
                  </a:lnTo>
                  <a:lnTo>
                    <a:pt x="114656" y="796372"/>
                  </a:lnTo>
                  <a:lnTo>
                    <a:pt x="81771" y="763487"/>
                  </a:lnTo>
                  <a:lnTo>
                    <a:pt x="53708" y="726295"/>
                  </a:lnTo>
                  <a:lnTo>
                    <a:pt x="30984" y="685311"/>
                  </a:lnTo>
                  <a:lnTo>
                    <a:pt x="14114" y="641051"/>
                  </a:lnTo>
                  <a:lnTo>
                    <a:pt x="3614" y="594032"/>
                  </a:lnTo>
                  <a:lnTo>
                    <a:pt x="0" y="544768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2" y="0"/>
                  </a:lnTo>
                  <a:lnTo>
                    <a:pt x="6611536" y="0"/>
                  </a:lnTo>
                  <a:lnTo>
                    <a:pt x="6660797" y="3614"/>
                  </a:lnTo>
                  <a:lnTo>
                    <a:pt x="6707816" y="14114"/>
                  </a:lnTo>
                  <a:lnTo>
                    <a:pt x="6752076" y="30984"/>
                  </a:lnTo>
                  <a:lnTo>
                    <a:pt x="6793059" y="53708"/>
                  </a:lnTo>
                  <a:lnTo>
                    <a:pt x="6830251" y="81771"/>
                  </a:lnTo>
                  <a:lnTo>
                    <a:pt x="6863137" y="114656"/>
                  </a:lnTo>
                  <a:lnTo>
                    <a:pt x="6891199" y="151848"/>
                  </a:lnTo>
                  <a:lnTo>
                    <a:pt x="6913923" y="192832"/>
                  </a:lnTo>
                  <a:lnTo>
                    <a:pt x="6930793" y="237091"/>
                  </a:lnTo>
                  <a:lnTo>
                    <a:pt x="6941293" y="284111"/>
                  </a:lnTo>
                  <a:lnTo>
                    <a:pt x="6944908" y="333374"/>
                  </a:lnTo>
                  <a:lnTo>
                    <a:pt x="6944908" y="544768"/>
                  </a:lnTo>
                  <a:lnTo>
                    <a:pt x="6941293" y="594032"/>
                  </a:lnTo>
                  <a:lnTo>
                    <a:pt x="6930793" y="641051"/>
                  </a:lnTo>
                  <a:lnTo>
                    <a:pt x="6913923" y="685311"/>
                  </a:lnTo>
                  <a:lnTo>
                    <a:pt x="6891199" y="726295"/>
                  </a:lnTo>
                  <a:lnTo>
                    <a:pt x="6863137" y="763487"/>
                  </a:lnTo>
                  <a:lnTo>
                    <a:pt x="6830251" y="796372"/>
                  </a:lnTo>
                  <a:lnTo>
                    <a:pt x="6793059" y="824435"/>
                  </a:lnTo>
                  <a:lnTo>
                    <a:pt x="6752076" y="847159"/>
                  </a:lnTo>
                  <a:lnTo>
                    <a:pt x="6707816" y="864029"/>
                  </a:lnTo>
                  <a:lnTo>
                    <a:pt x="6660797" y="874529"/>
                  </a:lnTo>
                  <a:lnTo>
                    <a:pt x="6611533" y="878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820" y="1042955"/>
              <a:ext cx="85725" cy="85724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457395" y="204466"/>
            <a:ext cx="3941445" cy="515620"/>
          </a:xfrm>
          <a:custGeom>
            <a:avLst/>
            <a:gdLst/>
            <a:ahLst/>
            <a:cxnLst/>
            <a:rect l="l" t="t" r="r" b="b"/>
            <a:pathLst>
              <a:path w="3941445" h="515620">
                <a:moveTo>
                  <a:pt x="3683248" y="515533"/>
                </a:moveTo>
                <a:lnTo>
                  <a:pt x="257700" y="515533"/>
                </a:lnTo>
                <a:lnTo>
                  <a:pt x="211367" y="511380"/>
                </a:lnTo>
                <a:lnTo>
                  <a:pt x="167758" y="499407"/>
                </a:lnTo>
                <a:lnTo>
                  <a:pt x="127601" y="480341"/>
                </a:lnTo>
                <a:lnTo>
                  <a:pt x="91625" y="454910"/>
                </a:lnTo>
                <a:lnTo>
                  <a:pt x="60558" y="423842"/>
                </a:lnTo>
                <a:lnTo>
                  <a:pt x="35127" y="387866"/>
                </a:lnTo>
                <a:lnTo>
                  <a:pt x="16061" y="347710"/>
                </a:lnTo>
                <a:lnTo>
                  <a:pt x="4087" y="304100"/>
                </a:lnTo>
                <a:lnTo>
                  <a:pt x="0" y="258495"/>
                </a:lnTo>
                <a:lnTo>
                  <a:pt x="0" y="257038"/>
                </a:lnTo>
                <a:lnTo>
                  <a:pt x="4087" y="211432"/>
                </a:lnTo>
                <a:lnTo>
                  <a:pt x="16061" y="167823"/>
                </a:lnTo>
                <a:lnTo>
                  <a:pt x="35127" y="127667"/>
                </a:lnTo>
                <a:lnTo>
                  <a:pt x="60558" y="91690"/>
                </a:lnTo>
                <a:lnTo>
                  <a:pt x="91625" y="60623"/>
                </a:lnTo>
                <a:lnTo>
                  <a:pt x="127601" y="35192"/>
                </a:lnTo>
                <a:lnTo>
                  <a:pt x="167758" y="16126"/>
                </a:lnTo>
                <a:lnTo>
                  <a:pt x="211367" y="4152"/>
                </a:lnTo>
                <a:lnTo>
                  <a:pt x="257701" y="0"/>
                </a:lnTo>
                <a:lnTo>
                  <a:pt x="3683247" y="0"/>
                </a:lnTo>
                <a:lnTo>
                  <a:pt x="3729581" y="4152"/>
                </a:lnTo>
                <a:lnTo>
                  <a:pt x="3773190" y="16126"/>
                </a:lnTo>
                <a:lnTo>
                  <a:pt x="3813347" y="35192"/>
                </a:lnTo>
                <a:lnTo>
                  <a:pt x="3849323" y="60623"/>
                </a:lnTo>
                <a:lnTo>
                  <a:pt x="3880390" y="91690"/>
                </a:lnTo>
                <a:lnTo>
                  <a:pt x="3905821" y="127667"/>
                </a:lnTo>
                <a:lnTo>
                  <a:pt x="3924887" y="167823"/>
                </a:lnTo>
                <a:lnTo>
                  <a:pt x="3936861" y="211432"/>
                </a:lnTo>
                <a:lnTo>
                  <a:pt x="3940948" y="257038"/>
                </a:lnTo>
                <a:lnTo>
                  <a:pt x="3940948" y="258495"/>
                </a:lnTo>
                <a:lnTo>
                  <a:pt x="3936861" y="304100"/>
                </a:lnTo>
                <a:lnTo>
                  <a:pt x="3924887" y="347710"/>
                </a:lnTo>
                <a:lnTo>
                  <a:pt x="3905821" y="387866"/>
                </a:lnTo>
                <a:lnTo>
                  <a:pt x="3880390" y="423842"/>
                </a:lnTo>
                <a:lnTo>
                  <a:pt x="3849323" y="454910"/>
                </a:lnTo>
                <a:lnTo>
                  <a:pt x="3813347" y="480341"/>
                </a:lnTo>
                <a:lnTo>
                  <a:pt x="3773190" y="499407"/>
                </a:lnTo>
                <a:lnTo>
                  <a:pt x="3729581" y="511380"/>
                </a:lnTo>
                <a:lnTo>
                  <a:pt x="3683248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718301" y="281300"/>
            <a:ext cx="141922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SCROLLER</a:t>
            </a:r>
            <a:endParaRPr sz="2150"/>
          </a:p>
        </p:txBody>
      </p:sp>
      <p:grpSp>
        <p:nvGrpSpPr>
          <p:cNvPr id="16" name="object 16"/>
          <p:cNvGrpSpPr/>
          <p:nvPr/>
        </p:nvGrpSpPr>
        <p:grpSpPr>
          <a:xfrm>
            <a:off x="188270" y="1946503"/>
            <a:ext cx="6772275" cy="1937385"/>
            <a:chOff x="188270" y="1946503"/>
            <a:chExt cx="6772275" cy="1937385"/>
          </a:xfrm>
        </p:grpSpPr>
        <p:sp>
          <p:nvSpPr>
            <p:cNvPr id="17" name="object 17"/>
            <p:cNvSpPr/>
            <p:nvPr/>
          </p:nvSpPr>
          <p:spPr>
            <a:xfrm>
              <a:off x="188270" y="1946503"/>
              <a:ext cx="6772275" cy="1937385"/>
            </a:xfrm>
            <a:custGeom>
              <a:avLst/>
              <a:gdLst/>
              <a:ahLst/>
              <a:cxnLst/>
              <a:rect l="l" t="t" r="r" b="b"/>
              <a:pathLst>
                <a:path w="6772275" h="1937385">
                  <a:moveTo>
                    <a:pt x="6439578" y="1937051"/>
                  </a:moveTo>
                  <a:lnTo>
                    <a:pt x="333374" y="1937051"/>
                  </a:lnTo>
                  <a:lnTo>
                    <a:pt x="284111" y="1933436"/>
                  </a:lnTo>
                  <a:lnTo>
                    <a:pt x="237091" y="1922936"/>
                  </a:lnTo>
                  <a:lnTo>
                    <a:pt x="192832" y="1906066"/>
                  </a:lnTo>
                  <a:lnTo>
                    <a:pt x="151848" y="1883342"/>
                  </a:lnTo>
                  <a:lnTo>
                    <a:pt x="114656" y="1855280"/>
                  </a:lnTo>
                  <a:lnTo>
                    <a:pt x="81771" y="1822394"/>
                  </a:lnTo>
                  <a:lnTo>
                    <a:pt x="53708" y="1785202"/>
                  </a:lnTo>
                  <a:lnTo>
                    <a:pt x="30984" y="1744218"/>
                  </a:lnTo>
                  <a:lnTo>
                    <a:pt x="14114" y="1699959"/>
                  </a:lnTo>
                  <a:lnTo>
                    <a:pt x="3614" y="1652940"/>
                  </a:lnTo>
                  <a:lnTo>
                    <a:pt x="0" y="1603676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2" y="0"/>
                  </a:lnTo>
                  <a:lnTo>
                    <a:pt x="6439581" y="0"/>
                  </a:lnTo>
                  <a:lnTo>
                    <a:pt x="6488841" y="3614"/>
                  </a:lnTo>
                  <a:lnTo>
                    <a:pt x="6535861" y="14114"/>
                  </a:lnTo>
                  <a:lnTo>
                    <a:pt x="6580120" y="30984"/>
                  </a:lnTo>
                  <a:lnTo>
                    <a:pt x="6621104" y="53708"/>
                  </a:lnTo>
                  <a:lnTo>
                    <a:pt x="6658296" y="81771"/>
                  </a:lnTo>
                  <a:lnTo>
                    <a:pt x="6691181" y="114656"/>
                  </a:lnTo>
                  <a:lnTo>
                    <a:pt x="6719244" y="151848"/>
                  </a:lnTo>
                  <a:lnTo>
                    <a:pt x="6741968" y="192832"/>
                  </a:lnTo>
                  <a:lnTo>
                    <a:pt x="6758838" y="237091"/>
                  </a:lnTo>
                  <a:lnTo>
                    <a:pt x="6769338" y="284111"/>
                  </a:lnTo>
                  <a:lnTo>
                    <a:pt x="6772113" y="321935"/>
                  </a:lnTo>
                  <a:lnTo>
                    <a:pt x="6772113" y="1615115"/>
                  </a:lnTo>
                  <a:lnTo>
                    <a:pt x="6758838" y="1699959"/>
                  </a:lnTo>
                  <a:lnTo>
                    <a:pt x="6741968" y="1744218"/>
                  </a:lnTo>
                  <a:lnTo>
                    <a:pt x="6719244" y="1785202"/>
                  </a:lnTo>
                  <a:lnTo>
                    <a:pt x="6691181" y="1822394"/>
                  </a:lnTo>
                  <a:lnTo>
                    <a:pt x="6658296" y="1855280"/>
                  </a:lnTo>
                  <a:lnTo>
                    <a:pt x="6621104" y="1883342"/>
                  </a:lnTo>
                  <a:lnTo>
                    <a:pt x="6580120" y="1906066"/>
                  </a:lnTo>
                  <a:lnTo>
                    <a:pt x="6535861" y="1922936"/>
                  </a:lnTo>
                  <a:lnTo>
                    <a:pt x="6488841" y="1933436"/>
                  </a:lnTo>
                  <a:lnTo>
                    <a:pt x="6439578" y="1937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770" y="2518003"/>
              <a:ext cx="85725" cy="857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770" y="3241903"/>
              <a:ext cx="85725" cy="85724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381127" y="4269890"/>
            <a:ext cx="6559550" cy="750570"/>
          </a:xfrm>
          <a:custGeom>
            <a:avLst/>
            <a:gdLst/>
            <a:ahLst/>
            <a:cxnLst/>
            <a:rect l="l" t="t" r="r" b="b"/>
            <a:pathLst>
              <a:path w="6559550" h="750570">
                <a:moveTo>
                  <a:pt x="6225820" y="750308"/>
                </a:moveTo>
                <a:lnTo>
                  <a:pt x="333373" y="750308"/>
                </a:lnTo>
                <a:lnTo>
                  <a:pt x="284111" y="746693"/>
                </a:lnTo>
                <a:lnTo>
                  <a:pt x="237091" y="736193"/>
                </a:lnTo>
                <a:lnTo>
                  <a:pt x="192832" y="719323"/>
                </a:lnTo>
                <a:lnTo>
                  <a:pt x="151848" y="696599"/>
                </a:lnTo>
                <a:lnTo>
                  <a:pt x="114656" y="668537"/>
                </a:lnTo>
                <a:lnTo>
                  <a:pt x="81771" y="635651"/>
                </a:lnTo>
                <a:lnTo>
                  <a:pt x="53708" y="598459"/>
                </a:lnTo>
                <a:lnTo>
                  <a:pt x="30984" y="557475"/>
                </a:lnTo>
                <a:lnTo>
                  <a:pt x="14114" y="513216"/>
                </a:lnTo>
                <a:lnTo>
                  <a:pt x="3614" y="466197"/>
                </a:lnTo>
                <a:lnTo>
                  <a:pt x="0" y="416933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225819" y="0"/>
                </a:lnTo>
                <a:lnTo>
                  <a:pt x="6275082" y="3614"/>
                </a:lnTo>
                <a:lnTo>
                  <a:pt x="6322102" y="14114"/>
                </a:lnTo>
                <a:lnTo>
                  <a:pt x="6366361" y="30984"/>
                </a:lnTo>
                <a:lnTo>
                  <a:pt x="6407345" y="53708"/>
                </a:lnTo>
                <a:lnTo>
                  <a:pt x="6444537" y="81771"/>
                </a:lnTo>
                <a:lnTo>
                  <a:pt x="6477422" y="114656"/>
                </a:lnTo>
                <a:lnTo>
                  <a:pt x="6505485" y="151848"/>
                </a:lnTo>
                <a:lnTo>
                  <a:pt x="6528209" y="192832"/>
                </a:lnTo>
                <a:lnTo>
                  <a:pt x="6545078" y="237091"/>
                </a:lnTo>
                <a:lnTo>
                  <a:pt x="6555578" y="284111"/>
                </a:lnTo>
                <a:lnTo>
                  <a:pt x="6559193" y="333375"/>
                </a:lnTo>
                <a:lnTo>
                  <a:pt x="6559193" y="416933"/>
                </a:lnTo>
                <a:lnTo>
                  <a:pt x="6555578" y="466197"/>
                </a:lnTo>
                <a:lnTo>
                  <a:pt x="6545078" y="513216"/>
                </a:lnTo>
                <a:lnTo>
                  <a:pt x="6528209" y="557475"/>
                </a:lnTo>
                <a:lnTo>
                  <a:pt x="6505485" y="598459"/>
                </a:lnTo>
                <a:lnTo>
                  <a:pt x="6477422" y="635651"/>
                </a:lnTo>
                <a:lnTo>
                  <a:pt x="6444537" y="668537"/>
                </a:lnTo>
                <a:lnTo>
                  <a:pt x="6407345" y="696599"/>
                </a:lnTo>
                <a:lnTo>
                  <a:pt x="6366361" y="719323"/>
                </a:lnTo>
                <a:lnTo>
                  <a:pt x="6322102" y="736193"/>
                </a:lnTo>
                <a:lnTo>
                  <a:pt x="6275082" y="746693"/>
                </a:lnTo>
                <a:lnTo>
                  <a:pt x="6225820" y="750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3670" y="772319"/>
            <a:ext cx="6894195" cy="417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845" marR="5080">
              <a:lnSpc>
                <a:spcPct val="152000"/>
              </a:lnSpc>
              <a:spcBef>
                <a:spcPts val="100"/>
              </a:spcBef>
              <a:tabLst>
                <a:tab pos="710565" algn="l"/>
                <a:tab pos="1725930" algn="l"/>
                <a:tab pos="2453640" algn="l"/>
                <a:tab pos="3444240" algn="l"/>
                <a:tab pos="4483735" algn="l"/>
                <a:tab pos="5164455" algn="l"/>
                <a:tab pos="5895975" algn="l"/>
                <a:tab pos="6525895" algn="l"/>
              </a:tabLst>
            </a:pPr>
            <a:r>
              <a:rPr sz="1850" spc="-5" dirty="0">
                <a:latin typeface="Comic Sans MS"/>
                <a:cs typeface="Comic Sans MS"/>
              </a:rPr>
              <a:t>A	</a:t>
            </a:r>
            <a:r>
              <a:rPr sz="1850" spc="-10" dirty="0">
                <a:latin typeface="Comic Sans MS"/>
                <a:cs typeface="Comic Sans MS"/>
              </a:rPr>
              <a:t>Scrolle</a:t>
            </a:r>
            <a:r>
              <a:rPr sz="1850" spc="-5" dirty="0">
                <a:latin typeface="Comic Sans MS"/>
                <a:cs typeface="Comic Sans MS"/>
              </a:rPr>
              <a:t>r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visua</a:t>
            </a:r>
            <a:r>
              <a:rPr sz="1850" spc="-5" dirty="0">
                <a:latin typeface="Comic Sans MS"/>
                <a:cs typeface="Comic Sans MS"/>
              </a:rPr>
              <a:t>l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display</a:t>
            </a:r>
            <a:r>
              <a:rPr sz="1850" spc="-5" dirty="0">
                <a:latin typeface="Comic Sans MS"/>
                <a:cs typeface="Comic Sans MS"/>
              </a:rPr>
              <a:t>s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scrollin</a:t>
            </a:r>
            <a:r>
              <a:rPr sz="1850" spc="-5" dirty="0">
                <a:latin typeface="Comic Sans MS"/>
                <a:cs typeface="Comic Sans MS"/>
              </a:rPr>
              <a:t>g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text</a:t>
            </a:r>
            <a:r>
              <a:rPr sz="1850" spc="-5" dirty="0">
                <a:latin typeface="Comic Sans MS"/>
                <a:cs typeface="Comic Sans MS"/>
              </a:rPr>
              <a:t>,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ofte</a:t>
            </a:r>
            <a:r>
              <a:rPr sz="1850" spc="-5" dirty="0">
                <a:latin typeface="Comic Sans MS"/>
                <a:cs typeface="Comic Sans MS"/>
              </a:rPr>
              <a:t>n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use</a:t>
            </a:r>
            <a:r>
              <a:rPr sz="1850" spc="-5" dirty="0">
                <a:latin typeface="Comic Sans MS"/>
                <a:cs typeface="Comic Sans MS"/>
              </a:rPr>
              <a:t>d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fo</a:t>
            </a:r>
            <a:r>
              <a:rPr sz="1850" spc="-5" dirty="0">
                <a:latin typeface="Comic Sans MS"/>
                <a:cs typeface="Comic Sans MS"/>
              </a:rPr>
              <a:t>r  </a:t>
            </a:r>
            <a:r>
              <a:rPr sz="1850" spc="-10" dirty="0">
                <a:latin typeface="Comic Sans MS"/>
                <a:cs typeface="Comic Sans MS"/>
              </a:rPr>
              <a:t>news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tickers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highlight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important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metrics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dynamically.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3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750" b="1" spc="-10" dirty="0">
                <a:latin typeface="Comic Sans MS"/>
                <a:cs typeface="Comic Sans MS"/>
              </a:rPr>
              <a:t>When</a:t>
            </a:r>
            <a:r>
              <a:rPr sz="1750" b="1" spc="-30" dirty="0">
                <a:latin typeface="Comic Sans MS"/>
                <a:cs typeface="Comic Sans MS"/>
              </a:rPr>
              <a:t> </a:t>
            </a:r>
            <a:r>
              <a:rPr sz="1750" b="1" spc="-5" dirty="0">
                <a:latin typeface="Comic Sans MS"/>
                <a:cs typeface="Comic Sans MS"/>
              </a:rPr>
              <a:t>to</a:t>
            </a:r>
            <a:r>
              <a:rPr sz="1750" b="1" spc="-3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Use:</a:t>
            </a:r>
            <a:endParaRPr sz="1750">
              <a:latin typeface="Comic Sans MS"/>
              <a:cs typeface="Comic Sans MS"/>
            </a:endParaRPr>
          </a:p>
          <a:p>
            <a:pPr marL="389255" marR="176530">
              <a:lnSpc>
                <a:spcPct val="135700"/>
              </a:lnSpc>
              <a:tabLst>
                <a:tab pos="790575" algn="l"/>
                <a:tab pos="1833245" algn="l"/>
                <a:tab pos="2323465" algn="l"/>
                <a:tab pos="3246120" algn="l"/>
                <a:tab pos="3602990" algn="l"/>
                <a:tab pos="5287645" algn="l"/>
                <a:tab pos="5599430" algn="l"/>
                <a:tab pos="5847080" algn="l"/>
              </a:tabLst>
            </a:pPr>
            <a:r>
              <a:rPr sz="1750" spc="-10" dirty="0">
                <a:latin typeface="Comic Sans MS"/>
                <a:cs typeface="Comic Sans MS"/>
              </a:rPr>
              <a:t>T</a:t>
            </a:r>
            <a:r>
              <a:rPr sz="1750" spc="-5" dirty="0">
                <a:latin typeface="Comic Sans MS"/>
                <a:cs typeface="Comic Sans MS"/>
              </a:rPr>
              <a:t>o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highligh</a:t>
            </a:r>
            <a:r>
              <a:rPr sz="1750" spc="-5" dirty="0">
                <a:latin typeface="Comic Sans MS"/>
                <a:cs typeface="Comic Sans MS"/>
              </a:rPr>
              <a:t>t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ke</a:t>
            </a:r>
            <a:r>
              <a:rPr sz="1750" spc="-5" dirty="0">
                <a:latin typeface="Comic Sans MS"/>
                <a:cs typeface="Comic Sans MS"/>
              </a:rPr>
              <a:t>y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metric</a:t>
            </a:r>
            <a:r>
              <a:rPr sz="1750" spc="-5" dirty="0">
                <a:latin typeface="Comic Sans MS"/>
                <a:cs typeface="Comic Sans MS"/>
              </a:rPr>
              <a:t>s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o</a:t>
            </a:r>
            <a:r>
              <a:rPr sz="1750" spc="-5" dirty="0">
                <a:latin typeface="Comic Sans MS"/>
                <a:cs typeface="Comic Sans MS"/>
              </a:rPr>
              <a:t>r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announcement</a:t>
            </a:r>
            <a:r>
              <a:rPr sz="1750" spc="-5" dirty="0">
                <a:latin typeface="Comic Sans MS"/>
                <a:cs typeface="Comic Sans MS"/>
              </a:rPr>
              <a:t>s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i</a:t>
            </a:r>
            <a:r>
              <a:rPr sz="1750" spc="-5" dirty="0">
                <a:latin typeface="Comic Sans MS"/>
                <a:cs typeface="Comic Sans MS"/>
              </a:rPr>
              <a:t>n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5" dirty="0">
                <a:latin typeface="Comic Sans MS"/>
                <a:cs typeface="Comic Sans MS"/>
              </a:rPr>
              <a:t>a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scrollin</a:t>
            </a:r>
            <a:r>
              <a:rPr sz="1750" spc="-5" dirty="0">
                <a:latin typeface="Comic Sans MS"/>
                <a:cs typeface="Comic Sans MS"/>
              </a:rPr>
              <a:t>g  </a:t>
            </a:r>
            <a:r>
              <a:rPr sz="1750" spc="-10" dirty="0">
                <a:latin typeface="Comic Sans MS"/>
                <a:cs typeface="Comic Sans MS"/>
              </a:rPr>
              <a:t>format.</a:t>
            </a:r>
            <a:endParaRPr sz="1750">
              <a:latin typeface="Comic Sans MS"/>
              <a:cs typeface="Comic Sans MS"/>
            </a:endParaRPr>
          </a:p>
          <a:p>
            <a:pPr marL="389255" marR="176530">
              <a:lnSpc>
                <a:spcPct val="135700"/>
              </a:lnSpc>
            </a:pPr>
            <a:r>
              <a:rPr sz="1750" spc="-10" dirty="0">
                <a:latin typeface="Comic Sans MS"/>
                <a:cs typeface="Comic Sans MS"/>
              </a:rPr>
              <a:t>To</a:t>
            </a:r>
            <a:r>
              <a:rPr sz="1750" spc="27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display</a:t>
            </a:r>
            <a:r>
              <a:rPr sz="1750" spc="27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continuously</a:t>
            </a:r>
            <a:r>
              <a:rPr sz="1750" spc="27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updating</a:t>
            </a:r>
            <a:r>
              <a:rPr sz="1750" spc="27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information,</a:t>
            </a:r>
            <a:r>
              <a:rPr sz="1750" spc="27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such</a:t>
            </a:r>
            <a:r>
              <a:rPr sz="1750" spc="275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as</a:t>
            </a:r>
            <a:r>
              <a:rPr sz="1750" spc="27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stock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prices </a:t>
            </a:r>
            <a:r>
              <a:rPr sz="1750" spc="-5" dirty="0">
                <a:latin typeface="Comic Sans MS"/>
                <a:cs typeface="Comic Sans MS"/>
              </a:rPr>
              <a:t>or </a:t>
            </a:r>
            <a:r>
              <a:rPr sz="1750" spc="-10" dirty="0">
                <a:latin typeface="Comic Sans MS"/>
                <a:cs typeface="Comic Sans MS"/>
              </a:rPr>
              <a:t>social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media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mentions.</a:t>
            </a:r>
            <a:endParaRPr sz="17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Comic Sans MS"/>
              <a:cs typeface="Comic Sans MS"/>
            </a:endParaRPr>
          </a:p>
          <a:p>
            <a:pPr marL="205104" marR="197485">
              <a:lnSpc>
                <a:spcPct val="136400"/>
              </a:lnSpc>
            </a:pPr>
            <a:r>
              <a:rPr sz="1650" b="1" spc="-10" dirty="0">
                <a:latin typeface="Comic Sans MS"/>
                <a:cs typeface="Comic Sans MS"/>
              </a:rPr>
              <a:t>Purpose:</a:t>
            </a:r>
            <a:r>
              <a:rPr sz="1650" spc="-10" dirty="0">
                <a:latin typeface="Comic Sans MS"/>
                <a:cs typeface="Comic Sans MS"/>
              </a:rPr>
              <a:t>To</a:t>
            </a:r>
            <a:r>
              <a:rPr sz="1650" spc="38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keep</a:t>
            </a:r>
            <a:r>
              <a:rPr sz="1650" spc="38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viewers</a:t>
            </a:r>
            <a:r>
              <a:rPr sz="1650" spc="38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informed</a:t>
            </a:r>
            <a:r>
              <a:rPr sz="1650" spc="39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of</a:t>
            </a:r>
            <a:r>
              <a:rPr sz="1650" spc="38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key</a:t>
            </a:r>
            <a:r>
              <a:rPr sz="1650" spc="38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metrics</a:t>
            </a:r>
            <a:r>
              <a:rPr sz="1650" spc="39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or</a:t>
            </a:r>
            <a:r>
              <a:rPr sz="1650" spc="38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messages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without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taking</a:t>
            </a:r>
            <a:r>
              <a:rPr sz="1650" spc="-5" dirty="0">
                <a:latin typeface="Comic Sans MS"/>
                <a:cs typeface="Comic Sans MS"/>
              </a:rPr>
              <a:t> up </a:t>
            </a:r>
            <a:r>
              <a:rPr sz="1650" spc="-10" dirty="0">
                <a:latin typeface="Comic Sans MS"/>
                <a:cs typeface="Comic Sans MS"/>
              </a:rPr>
              <a:t>much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screen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space.</a:t>
            </a:r>
            <a:endParaRPr sz="1650">
              <a:latin typeface="Comic Sans MS"/>
              <a:cs typeface="Comic Sans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7733" y="4368581"/>
            <a:ext cx="8902700" cy="1955800"/>
            <a:chOff x="97733" y="4368581"/>
            <a:chExt cx="8902700" cy="1955800"/>
          </a:xfrm>
        </p:grpSpPr>
        <p:sp>
          <p:nvSpPr>
            <p:cNvPr id="23" name="object 23"/>
            <p:cNvSpPr/>
            <p:nvPr/>
          </p:nvSpPr>
          <p:spPr>
            <a:xfrm>
              <a:off x="6905624" y="4368581"/>
              <a:ext cx="302895" cy="1189990"/>
            </a:xfrm>
            <a:custGeom>
              <a:avLst/>
              <a:gdLst/>
              <a:ahLst/>
              <a:cxnLst/>
              <a:rect l="l" t="t" r="r" b="b"/>
              <a:pathLst>
                <a:path w="302895" h="1189989">
                  <a:moveTo>
                    <a:pt x="9171" y="1145652"/>
                  </a:moveTo>
                  <a:lnTo>
                    <a:pt x="26670" y="1111150"/>
                  </a:lnTo>
                  <a:lnTo>
                    <a:pt x="36469" y="1039324"/>
                  </a:lnTo>
                  <a:lnTo>
                    <a:pt x="39340" y="989824"/>
                  </a:lnTo>
                  <a:lnTo>
                    <a:pt x="41285" y="934305"/>
                  </a:lnTo>
                  <a:lnTo>
                    <a:pt x="42661" y="872906"/>
                  </a:lnTo>
                  <a:lnTo>
                    <a:pt x="43687" y="813787"/>
                  </a:lnTo>
                  <a:lnTo>
                    <a:pt x="44774" y="754446"/>
                  </a:lnTo>
                  <a:lnTo>
                    <a:pt x="46207" y="697659"/>
                  </a:lnTo>
                  <a:lnTo>
                    <a:pt x="48324" y="646255"/>
                  </a:lnTo>
                  <a:lnTo>
                    <a:pt x="51435" y="602515"/>
                  </a:lnTo>
                  <a:lnTo>
                    <a:pt x="57551" y="545797"/>
                  </a:lnTo>
                  <a:lnTo>
                    <a:pt x="63936" y="495954"/>
                  </a:lnTo>
                  <a:lnTo>
                    <a:pt x="71928" y="449148"/>
                  </a:lnTo>
                  <a:lnTo>
                    <a:pt x="82867" y="401538"/>
                  </a:lnTo>
                  <a:lnTo>
                    <a:pt x="97393" y="351933"/>
                  </a:lnTo>
                  <a:lnTo>
                    <a:pt x="114776" y="302597"/>
                  </a:lnTo>
                  <a:lnTo>
                    <a:pt x="134302" y="254868"/>
                  </a:lnTo>
                  <a:lnTo>
                    <a:pt x="155257" y="210085"/>
                  </a:lnTo>
                  <a:lnTo>
                    <a:pt x="176108" y="172715"/>
                  </a:lnTo>
                  <a:lnTo>
                    <a:pt x="199191" y="136862"/>
                  </a:lnTo>
                  <a:lnTo>
                    <a:pt x="221024" y="103331"/>
                  </a:lnTo>
                  <a:lnTo>
                    <a:pt x="238125" y="72925"/>
                  </a:lnTo>
                  <a:lnTo>
                    <a:pt x="245462" y="53979"/>
                  </a:lnTo>
                  <a:lnTo>
                    <a:pt x="250388" y="35659"/>
                  </a:lnTo>
                  <a:lnTo>
                    <a:pt x="255136" y="20017"/>
                  </a:lnTo>
                  <a:lnTo>
                    <a:pt x="261937" y="9108"/>
                  </a:lnTo>
                  <a:lnTo>
                    <a:pt x="269378" y="4167"/>
                  </a:lnTo>
                  <a:lnTo>
                    <a:pt x="277891" y="1012"/>
                  </a:lnTo>
                  <a:lnTo>
                    <a:pt x="286047" y="0"/>
                  </a:lnTo>
                  <a:lnTo>
                    <a:pt x="292417" y="1488"/>
                  </a:lnTo>
                  <a:lnTo>
                    <a:pt x="296867" y="7560"/>
                  </a:lnTo>
                  <a:lnTo>
                    <a:pt x="300156" y="17204"/>
                  </a:lnTo>
                  <a:lnTo>
                    <a:pt x="302195" y="26134"/>
                  </a:lnTo>
                  <a:lnTo>
                    <a:pt x="302895" y="30063"/>
                  </a:lnTo>
                  <a:lnTo>
                    <a:pt x="278244" y="83441"/>
                  </a:lnTo>
                  <a:lnTo>
                    <a:pt x="254050" y="128361"/>
                  </a:lnTo>
                  <a:lnTo>
                    <a:pt x="231228" y="166880"/>
                  </a:lnTo>
                  <a:lnTo>
                    <a:pt x="210693" y="201056"/>
                  </a:lnTo>
                  <a:lnTo>
                    <a:pt x="193357" y="232945"/>
                  </a:lnTo>
                  <a:lnTo>
                    <a:pt x="173116" y="276537"/>
                  </a:lnTo>
                  <a:lnTo>
                    <a:pt x="154305" y="322361"/>
                  </a:lnTo>
                  <a:lnTo>
                    <a:pt x="137636" y="369436"/>
                  </a:lnTo>
                  <a:lnTo>
                    <a:pt x="123825" y="416778"/>
                  </a:lnTo>
                  <a:lnTo>
                    <a:pt x="113600" y="461560"/>
                  </a:lnTo>
                  <a:lnTo>
                    <a:pt x="106322" y="505717"/>
                  </a:lnTo>
                  <a:lnTo>
                    <a:pt x="100652" y="553268"/>
                  </a:lnTo>
                  <a:lnTo>
                    <a:pt x="95250" y="608230"/>
                  </a:lnTo>
                  <a:lnTo>
                    <a:pt x="92244" y="650833"/>
                  </a:lnTo>
                  <a:lnTo>
                    <a:pt x="90411" y="700676"/>
                  </a:lnTo>
                  <a:lnTo>
                    <a:pt x="89388" y="755686"/>
                  </a:lnTo>
                  <a:lnTo>
                    <a:pt x="88767" y="814336"/>
                  </a:lnTo>
                  <a:lnTo>
                    <a:pt x="88193" y="875049"/>
                  </a:lnTo>
                  <a:lnTo>
                    <a:pt x="87363" y="930968"/>
                  </a:lnTo>
                  <a:lnTo>
                    <a:pt x="85815" y="985897"/>
                  </a:lnTo>
                  <a:lnTo>
                    <a:pt x="83210" y="1035621"/>
                  </a:lnTo>
                  <a:lnTo>
                    <a:pt x="79176" y="1078063"/>
                  </a:lnTo>
                  <a:lnTo>
                    <a:pt x="65811" y="1137924"/>
                  </a:lnTo>
                  <a:lnTo>
                    <a:pt x="64418" y="1141630"/>
                  </a:lnTo>
                  <a:lnTo>
                    <a:pt x="21907" y="1141630"/>
                  </a:lnTo>
                  <a:lnTo>
                    <a:pt x="14287" y="1142583"/>
                  </a:lnTo>
                  <a:lnTo>
                    <a:pt x="9171" y="1145652"/>
                  </a:lnTo>
                  <a:close/>
                </a:path>
                <a:path w="302895" h="1189989">
                  <a:moveTo>
                    <a:pt x="24645" y="1189136"/>
                  </a:moveTo>
                  <a:lnTo>
                    <a:pt x="1190" y="1161990"/>
                  </a:lnTo>
                  <a:lnTo>
                    <a:pt x="1897" y="1159013"/>
                  </a:lnTo>
                  <a:lnTo>
                    <a:pt x="3100" y="1154950"/>
                  </a:lnTo>
                  <a:lnTo>
                    <a:pt x="9171" y="1145652"/>
                  </a:lnTo>
                  <a:lnTo>
                    <a:pt x="14287" y="1142583"/>
                  </a:lnTo>
                  <a:lnTo>
                    <a:pt x="21907" y="1141630"/>
                  </a:lnTo>
                  <a:lnTo>
                    <a:pt x="28575" y="1141630"/>
                  </a:lnTo>
                  <a:lnTo>
                    <a:pt x="38100" y="1145440"/>
                  </a:lnTo>
                  <a:lnTo>
                    <a:pt x="46672" y="1154013"/>
                  </a:lnTo>
                  <a:lnTo>
                    <a:pt x="48577" y="1159728"/>
                  </a:lnTo>
                  <a:lnTo>
                    <a:pt x="48577" y="1171158"/>
                  </a:lnTo>
                  <a:lnTo>
                    <a:pt x="45958" y="1179015"/>
                  </a:lnTo>
                  <a:lnTo>
                    <a:pt x="39283" y="1185330"/>
                  </a:lnTo>
                  <a:lnTo>
                    <a:pt x="32965" y="1188139"/>
                  </a:lnTo>
                  <a:lnTo>
                    <a:pt x="24645" y="1189136"/>
                  </a:lnTo>
                  <a:close/>
                </a:path>
                <a:path w="302895" h="1189989">
                  <a:moveTo>
                    <a:pt x="45958" y="1179015"/>
                  </a:moveTo>
                  <a:lnTo>
                    <a:pt x="48577" y="1171158"/>
                  </a:lnTo>
                  <a:lnTo>
                    <a:pt x="48577" y="1159728"/>
                  </a:lnTo>
                  <a:lnTo>
                    <a:pt x="46672" y="1154013"/>
                  </a:lnTo>
                  <a:lnTo>
                    <a:pt x="38100" y="1145440"/>
                  </a:lnTo>
                  <a:lnTo>
                    <a:pt x="28575" y="1141630"/>
                  </a:lnTo>
                  <a:lnTo>
                    <a:pt x="64418" y="1141630"/>
                  </a:lnTo>
                  <a:lnTo>
                    <a:pt x="57388" y="1160323"/>
                  </a:lnTo>
                  <a:lnTo>
                    <a:pt x="47892" y="1177185"/>
                  </a:lnTo>
                  <a:lnTo>
                    <a:pt x="45958" y="1179015"/>
                  </a:lnTo>
                  <a:close/>
                </a:path>
                <a:path w="302895" h="1189989">
                  <a:moveTo>
                    <a:pt x="1897" y="1159013"/>
                  </a:moveTo>
                  <a:lnTo>
                    <a:pt x="2861" y="1154950"/>
                  </a:lnTo>
                  <a:lnTo>
                    <a:pt x="4762" y="1148298"/>
                  </a:lnTo>
                  <a:lnTo>
                    <a:pt x="9171" y="1145652"/>
                  </a:lnTo>
                  <a:lnTo>
                    <a:pt x="3091" y="1154965"/>
                  </a:lnTo>
                  <a:lnTo>
                    <a:pt x="1897" y="1159013"/>
                  </a:lnTo>
                  <a:close/>
                </a:path>
                <a:path w="302895" h="1189989">
                  <a:moveTo>
                    <a:pt x="12159" y="1187244"/>
                  </a:moveTo>
                  <a:lnTo>
                    <a:pt x="9525" y="1186398"/>
                  </a:lnTo>
                  <a:lnTo>
                    <a:pt x="3810" y="1182588"/>
                  </a:lnTo>
                  <a:lnTo>
                    <a:pt x="0" y="1174015"/>
                  </a:lnTo>
                  <a:lnTo>
                    <a:pt x="0" y="1165443"/>
                  </a:lnTo>
                  <a:lnTo>
                    <a:pt x="1897" y="1159013"/>
                  </a:lnTo>
                  <a:lnTo>
                    <a:pt x="1190" y="1161990"/>
                  </a:lnTo>
                  <a:lnTo>
                    <a:pt x="1666" y="1170443"/>
                  </a:lnTo>
                  <a:lnTo>
                    <a:pt x="3929" y="1178540"/>
                  </a:lnTo>
                  <a:lnTo>
                    <a:pt x="7620" y="1184493"/>
                  </a:lnTo>
                  <a:lnTo>
                    <a:pt x="12159" y="1187244"/>
                  </a:lnTo>
                  <a:close/>
                </a:path>
                <a:path w="302895" h="1189989">
                  <a:moveTo>
                    <a:pt x="39283" y="1185330"/>
                  </a:moveTo>
                  <a:lnTo>
                    <a:pt x="45958" y="1179015"/>
                  </a:lnTo>
                  <a:lnTo>
                    <a:pt x="44767" y="1182588"/>
                  </a:lnTo>
                  <a:lnTo>
                    <a:pt x="39283" y="1185330"/>
                  </a:lnTo>
                  <a:close/>
                </a:path>
                <a:path w="302895" h="1189989">
                  <a:moveTo>
                    <a:pt x="31542" y="1189136"/>
                  </a:moveTo>
                  <a:lnTo>
                    <a:pt x="24645" y="1189136"/>
                  </a:lnTo>
                  <a:lnTo>
                    <a:pt x="32965" y="1188139"/>
                  </a:lnTo>
                  <a:lnTo>
                    <a:pt x="39283" y="1185330"/>
                  </a:lnTo>
                  <a:lnTo>
                    <a:pt x="37147" y="1187350"/>
                  </a:lnTo>
                  <a:lnTo>
                    <a:pt x="31542" y="1189136"/>
                  </a:lnTo>
                  <a:close/>
                </a:path>
                <a:path w="302895" h="1189989">
                  <a:moveTo>
                    <a:pt x="21312" y="1189851"/>
                  </a:moveTo>
                  <a:lnTo>
                    <a:pt x="13439" y="1188020"/>
                  </a:lnTo>
                  <a:lnTo>
                    <a:pt x="12159" y="1187244"/>
                  </a:lnTo>
                  <a:lnTo>
                    <a:pt x="16147" y="1188526"/>
                  </a:lnTo>
                  <a:lnTo>
                    <a:pt x="24645" y="1189136"/>
                  </a:lnTo>
                  <a:lnTo>
                    <a:pt x="31542" y="1189136"/>
                  </a:lnTo>
                  <a:lnTo>
                    <a:pt x="29720" y="1189717"/>
                  </a:lnTo>
                  <a:lnTo>
                    <a:pt x="21312" y="1189851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33" y="5657541"/>
              <a:ext cx="8902496" cy="66674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724709" y="5267324"/>
              <a:ext cx="447040" cy="375920"/>
            </a:xfrm>
            <a:custGeom>
              <a:avLst/>
              <a:gdLst/>
              <a:ahLst/>
              <a:cxnLst/>
              <a:rect l="l" t="t" r="r" b="b"/>
              <a:pathLst>
                <a:path w="447040" h="375920">
                  <a:moveTo>
                    <a:pt x="415678" y="2297"/>
                  </a:moveTo>
                  <a:lnTo>
                    <a:pt x="416182" y="1905"/>
                  </a:lnTo>
                  <a:lnTo>
                    <a:pt x="420945" y="0"/>
                  </a:lnTo>
                  <a:lnTo>
                    <a:pt x="427612" y="952"/>
                  </a:lnTo>
                  <a:lnTo>
                    <a:pt x="419040" y="952"/>
                  </a:lnTo>
                  <a:lnTo>
                    <a:pt x="415678" y="2297"/>
                  </a:lnTo>
                  <a:close/>
                </a:path>
                <a:path w="447040" h="375920">
                  <a:moveTo>
                    <a:pt x="431422" y="45720"/>
                  </a:moveTo>
                  <a:lnTo>
                    <a:pt x="425707" y="45720"/>
                  </a:lnTo>
                  <a:lnTo>
                    <a:pt x="419323" y="44276"/>
                  </a:lnTo>
                  <a:lnTo>
                    <a:pt x="412492" y="40600"/>
                  </a:lnTo>
                  <a:lnTo>
                    <a:pt x="406553" y="35674"/>
                  </a:lnTo>
                  <a:lnTo>
                    <a:pt x="402847" y="30480"/>
                  </a:lnTo>
                  <a:lnTo>
                    <a:pt x="399990" y="24765"/>
                  </a:lnTo>
                  <a:lnTo>
                    <a:pt x="401895" y="15240"/>
                  </a:lnTo>
                  <a:lnTo>
                    <a:pt x="404457" y="11409"/>
                  </a:lnTo>
                  <a:lnTo>
                    <a:pt x="407610" y="8572"/>
                  </a:lnTo>
                  <a:lnTo>
                    <a:pt x="415678" y="2297"/>
                  </a:lnTo>
                  <a:lnTo>
                    <a:pt x="419040" y="952"/>
                  </a:lnTo>
                  <a:lnTo>
                    <a:pt x="427612" y="952"/>
                  </a:lnTo>
                  <a:lnTo>
                    <a:pt x="444996" y="23455"/>
                  </a:lnTo>
                  <a:lnTo>
                    <a:pt x="443388" y="30852"/>
                  </a:lnTo>
                  <a:lnTo>
                    <a:pt x="439995" y="39052"/>
                  </a:lnTo>
                  <a:lnTo>
                    <a:pt x="438698" y="40869"/>
                  </a:lnTo>
                  <a:lnTo>
                    <a:pt x="431422" y="45720"/>
                  </a:lnTo>
                  <a:close/>
                </a:path>
                <a:path w="447040" h="375920">
                  <a:moveTo>
                    <a:pt x="433055" y="1859"/>
                  </a:moveTo>
                  <a:lnTo>
                    <a:pt x="427612" y="952"/>
                  </a:lnTo>
                  <a:lnTo>
                    <a:pt x="431422" y="952"/>
                  </a:lnTo>
                  <a:lnTo>
                    <a:pt x="433055" y="1859"/>
                  </a:lnTo>
                  <a:close/>
                </a:path>
                <a:path w="447040" h="375920">
                  <a:moveTo>
                    <a:pt x="434280" y="2540"/>
                  </a:moveTo>
                  <a:lnTo>
                    <a:pt x="433055" y="1859"/>
                  </a:lnTo>
                  <a:lnTo>
                    <a:pt x="433327" y="1905"/>
                  </a:lnTo>
                  <a:lnTo>
                    <a:pt x="434280" y="2540"/>
                  </a:lnTo>
                  <a:close/>
                </a:path>
                <a:path w="447040" h="375920">
                  <a:moveTo>
                    <a:pt x="404448" y="11409"/>
                  </a:moveTo>
                  <a:lnTo>
                    <a:pt x="405705" y="9525"/>
                  </a:lnTo>
                  <a:lnTo>
                    <a:pt x="409515" y="4762"/>
                  </a:lnTo>
                  <a:lnTo>
                    <a:pt x="415678" y="2297"/>
                  </a:lnTo>
                  <a:lnTo>
                    <a:pt x="407610" y="8572"/>
                  </a:lnTo>
                  <a:lnTo>
                    <a:pt x="404448" y="11409"/>
                  </a:lnTo>
                  <a:close/>
                </a:path>
                <a:path w="447040" h="375920">
                  <a:moveTo>
                    <a:pt x="440471" y="6667"/>
                  </a:moveTo>
                  <a:lnTo>
                    <a:pt x="434280" y="2540"/>
                  </a:lnTo>
                  <a:lnTo>
                    <a:pt x="439995" y="5715"/>
                  </a:lnTo>
                  <a:lnTo>
                    <a:pt x="440471" y="6667"/>
                  </a:lnTo>
                  <a:close/>
                </a:path>
                <a:path w="447040" h="375920">
                  <a:moveTo>
                    <a:pt x="438698" y="40869"/>
                  </a:moveTo>
                  <a:lnTo>
                    <a:pt x="439995" y="39052"/>
                  </a:lnTo>
                  <a:lnTo>
                    <a:pt x="443388" y="30852"/>
                  </a:lnTo>
                  <a:lnTo>
                    <a:pt x="444996" y="23455"/>
                  </a:lnTo>
                  <a:lnTo>
                    <a:pt x="444817" y="16951"/>
                  </a:lnTo>
                  <a:lnTo>
                    <a:pt x="442842" y="11409"/>
                  </a:lnTo>
                  <a:lnTo>
                    <a:pt x="440471" y="6667"/>
                  </a:lnTo>
                  <a:lnTo>
                    <a:pt x="441900" y="7620"/>
                  </a:lnTo>
                  <a:lnTo>
                    <a:pt x="443805" y="13335"/>
                  </a:lnTo>
                  <a:lnTo>
                    <a:pt x="446662" y="19050"/>
                  </a:lnTo>
                  <a:lnTo>
                    <a:pt x="446662" y="29527"/>
                  </a:lnTo>
                  <a:lnTo>
                    <a:pt x="442852" y="34290"/>
                  </a:lnTo>
                  <a:lnTo>
                    <a:pt x="439995" y="40005"/>
                  </a:lnTo>
                  <a:lnTo>
                    <a:pt x="438698" y="40869"/>
                  </a:lnTo>
                  <a:close/>
                </a:path>
                <a:path w="447040" h="375920">
                  <a:moveTo>
                    <a:pt x="238975" y="282178"/>
                  </a:moveTo>
                  <a:lnTo>
                    <a:pt x="143172" y="282178"/>
                  </a:lnTo>
                  <a:lnTo>
                    <a:pt x="166494" y="279142"/>
                  </a:lnTo>
                  <a:lnTo>
                    <a:pt x="184725" y="262890"/>
                  </a:lnTo>
                  <a:lnTo>
                    <a:pt x="211367" y="233856"/>
                  </a:lnTo>
                  <a:lnTo>
                    <a:pt x="245074" y="194143"/>
                  </a:lnTo>
                  <a:lnTo>
                    <a:pt x="320885" y="102470"/>
                  </a:lnTo>
                  <a:lnTo>
                    <a:pt x="356592" y="60407"/>
                  </a:lnTo>
                  <a:lnTo>
                    <a:pt x="386566" y="27458"/>
                  </a:lnTo>
                  <a:lnTo>
                    <a:pt x="404448" y="11409"/>
                  </a:lnTo>
                  <a:lnTo>
                    <a:pt x="401895" y="15240"/>
                  </a:lnTo>
                  <a:lnTo>
                    <a:pt x="399990" y="24765"/>
                  </a:lnTo>
                  <a:lnTo>
                    <a:pt x="425707" y="45720"/>
                  </a:lnTo>
                  <a:lnTo>
                    <a:pt x="435236" y="45720"/>
                  </a:lnTo>
                  <a:lnTo>
                    <a:pt x="422552" y="63490"/>
                  </a:lnTo>
                  <a:lnTo>
                    <a:pt x="393322" y="93821"/>
                  </a:lnTo>
                  <a:lnTo>
                    <a:pt x="359092" y="127724"/>
                  </a:lnTo>
                  <a:lnTo>
                    <a:pt x="326647" y="162877"/>
                  </a:lnTo>
                  <a:lnTo>
                    <a:pt x="298370" y="199544"/>
                  </a:lnTo>
                  <a:lnTo>
                    <a:pt x="238975" y="282178"/>
                  </a:lnTo>
                  <a:close/>
                </a:path>
                <a:path w="447040" h="375920">
                  <a:moveTo>
                    <a:pt x="435236" y="45720"/>
                  </a:moveTo>
                  <a:lnTo>
                    <a:pt x="431422" y="45720"/>
                  </a:lnTo>
                  <a:lnTo>
                    <a:pt x="438698" y="40869"/>
                  </a:lnTo>
                  <a:lnTo>
                    <a:pt x="435236" y="45720"/>
                  </a:lnTo>
                  <a:close/>
                </a:path>
                <a:path w="447040" h="375920">
                  <a:moveTo>
                    <a:pt x="131936" y="375612"/>
                  </a:moveTo>
                  <a:lnTo>
                    <a:pt x="72330" y="334253"/>
                  </a:lnTo>
                  <a:lnTo>
                    <a:pt x="43755" y="292536"/>
                  </a:lnTo>
                  <a:lnTo>
                    <a:pt x="18752" y="249569"/>
                  </a:lnTo>
                  <a:lnTo>
                    <a:pt x="1428" y="210368"/>
                  </a:lnTo>
                  <a:lnTo>
                    <a:pt x="0" y="198432"/>
                  </a:lnTo>
                  <a:lnTo>
                    <a:pt x="892" y="193357"/>
                  </a:lnTo>
                  <a:lnTo>
                    <a:pt x="2797" y="187642"/>
                  </a:lnTo>
                  <a:lnTo>
                    <a:pt x="7560" y="181927"/>
                  </a:lnTo>
                  <a:lnTo>
                    <a:pt x="13275" y="180022"/>
                  </a:lnTo>
                  <a:lnTo>
                    <a:pt x="22100" y="180558"/>
                  </a:lnTo>
                  <a:lnTo>
                    <a:pt x="33158" y="183594"/>
                  </a:lnTo>
                  <a:lnTo>
                    <a:pt x="42609" y="186987"/>
                  </a:lnTo>
                  <a:lnTo>
                    <a:pt x="46612" y="188595"/>
                  </a:lnTo>
                  <a:lnTo>
                    <a:pt x="106099" y="256996"/>
                  </a:lnTo>
                  <a:lnTo>
                    <a:pt x="143172" y="282178"/>
                  </a:lnTo>
                  <a:lnTo>
                    <a:pt x="238975" y="282178"/>
                  </a:lnTo>
                  <a:lnTo>
                    <a:pt x="238659" y="282618"/>
                  </a:lnTo>
                  <a:lnTo>
                    <a:pt x="210793" y="319148"/>
                  </a:lnTo>
                  <a:lnTo>
                    <a:pt x="174694" y="356800"/>
                  </a:lnTo>
                  <a:lnTo>
                    <a:pt x="142815" y="375285"/>
                  </a:lnTo>
                  <a:lnTo>
                    <a:pt x="131936" y="375612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8785" y="2088549"/>
            <a:ext cx="18192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381950" y="897539"/>
            <a:ext cx="1301115" cy="1120140"/>
          </a:xfrm>
          <a:custGeom>
            <a:avLst/>
            <a:gdLst/>
            <a:ahLst/>
            <a:cxnLst/>
            <a:rect l="l" t="t" r="r" b="b"/>
            <a:pathLst>
              <a:path w="1301115" h="1120139">
                <a:moveTo>
                  <a:pt x="157660" y="1119869"/>
                </a:moveTo>
                <a:lnTo>
                  <a:pt x="165230" y="913181"/>
                </a:lnTo>
                <a:lnTo>
                  <a:pt x="134896" y="895498"/>
                </a:lnTo>
                <a:lnTo>
                  <a:pt x="106925" y="873819"/>
                </a:lnTo>
                <a:lnTo>
                  <a:pt x="59153" y="815822"/>
                </a:lnTo>
                <a:lnTo>
                  <a:pt x="39893" y="778177"/>
                </a:lnTo>
                <a:lnTo>
                  <a:pt x="24077" y="733884"/>
                </a:lnTo>
                <a:lnTo>
                  <a:pt x="11976" y="682280"/>
                </a:lnTo>
                <a:lnTo>
                  <a:pt x="3860" y="622701"/>
                </a:lnTo>
                <a:lnTo>
                  <a:pt x="0" y="554485"/>
                </a:lnTo>
                <a:lnTo>
                  <a:pt x="669" y="476905"/>
                </a:lnTo>
                <a:lnTo>
                  <a:pt x="5422" y="405013"/>
                </a:lnTo>
                <a:lnTo>
                  <a:pt x="14012" y="339641"/>
                </a:lnTo>
                <a:lnTo>
                  <a:pt x="26208" y="280613"/>
                </a:lnTo>
                <a:lnTo>
                  <a:pt x="41782" y="227756"/>
                </a:lnTo>
                <a:lnTo>
                  <a:pt x="60505" y="180893"/>
                </a:lnTo>
                <a:lnTo>
                  <a:pt x="82145" y="139849"/>
                </a:lnTo>
                <a:lnTo>
                  <a:pt x="106475" y="104450"/>
                </a:lnTo>
                <a:lnTo>
                  <a:pt x="133264" y="74521"/>
                </a:lnTo>
                <a:lnTo>
                  <a:pt x="193304" y="30370"/>
                </a:lnTo>
                <a:lnTo>
                  <a:pt x="260428" y="5996"/>
                </a:lnTo>
                <a:lnTo>
                  <a:pt x="332795" y="0"/>
                </a:lnTo>
                <a:lnTo>
                  <a:pt x="997090" y="24333"/>
                </a:lnTo>
                <a:lnTo>
                  <a:pt x="1071324" y="35700"/>
                </a:lnTo>
                <a:lnTo>
                  <a:pt x="1138281" y="64986"/>
                </a:lnTo>
                <a:lnTo>
                  <a:pt x="1196137" y="113459"/>
                </a:lnTo>
                <a:lnTo>
                  <a:pt x="1221084" y="145287"/>
                </a:lnTo>
                <a:lnTo>
                  <a:pt x="1243074" y="182387"/>
                </a:lnTo>
                <a:lnTo>
                  <a:pt x="1261880" y="224917"/>
                </a:lnTo>
                <a:lnTo>
                  <a:pt x="1277274" y="273036"/>
                </a:lnTo>
                <a:lnTo>
                  <a:pt x="1289029" y="326903"/>
                </a:lnTo>
                <a:lnTo>
                  <a:pt x="1296917" y="386675"/>
                </a:lnTo>
                <a:lnTo>
                  <a:pt x="1300713" y="452512"/>
                </a:lnTo>
                <a:lnTo>
                  <a:pt x="1300185" y="524590"/>
                </a:lnTo>
                <a:lnTo>
                  <a:pt x="1295653" y="590518"/>
                </a:lnTo>
                <a:lnTo>
                  <a:pt x="1287233" y="650847"/>
                </a:lnTo>
                <a:lnTo>
                  <a:pt x="1275146" y="705605"/>
                </a:lnTo>
                <a:lnTo>
                  <a:pt x="1259611" y="754901"/>
                </a:lnTo>
                <a:lnTo>
                  <a:pt x="1240844" y="798845"/>
                </a:lnTo>
                <a:lnTo>
                  <a:pt x="1219064" y="837547"/>
                </a:lnTo>
                <a:lnTo>
                  <a:pt x="1194486" y="871118"/>
                </a:lnTo>
                <a:lnTo>
                  <a:pt x="1167329" y="899667"/>
                </a:lnTo>
                <a:lnTo>
                  <a:pt x="1106145" y="942139"/>
                </a:lnTo>
                <a:lnTo>
                  <a:pt x="377588" y="950243"/>
                </a:lnTo>
                <a:lnTo>
                  <a:pt x="157660" y="1119869"/>
                </a:lnTo>
                <a:close/>
              </a:path>
              <a:path w="1301115" h="1120139">
                <a:moveTo>
                  <a:pt x="962384" y="971665"/>
                </a:moveTo>
                <a:lnTo>
                  <a:pt x="377588" y="950243"/>
                </a:lnTo>
                <a:lnTo>
                  <a:pt x="1086899" y="950243"/>
                </a:lnTo>
                <a:lnTo>
                  <a:pt x="1072553" y="956283"/>
                </a:lnTo>
                <a:lnTo>
                  <a:pt x="1037251" y="965845"/>
                </a:lnTo>
                <a:lnTo>
                  <a:pt x="1000455" y="970936"/>
                </a:lnTo>
                <a:lnTo>
                  <a:pt x="962384" y="9716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582016" y="1059774"/>
            <a:ext cx="919102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check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next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541827" y="1297741"/>
            <a:ext cx="98218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slide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to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see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545268" y="1535705"/>
            <a:ext cx="957809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the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visual..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2" name="object 12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0" y="728805"/>
                </a:moveTo>
                <a:lnTo>
                  <a:pt x="0" y="0"/>
                </a:lnTo>
                <a:lnTo>
                  <a:pt x="61476" y="1488"/>
                </a:lnTo>
                <a:lnTo>
                  <a:pt x="121405" y="5870"/>
                </a:lnTo>
                <a:lnTo>
                  <a:pt x="179550" y="13016"/>
                </a:lnTo>
                <a:lnTo>
                  <a:pt x="235672" y="22797"/>
                </a:lnTo>
                <a:lnTo>
                  <a:pt x="289532" y="35085"/>
                </a:lnTo>
                <a:lnTo>
                  <a:pt x="340892" y="49751"/>
                </a:lnTo>
                <a:lnTo>
                  <a:pt x="389513" y="66666"/>
                </a:lnTo>
                <a:lnTo>
                  <a:pt x="435158" y="85702"/>
                </a:lnTo>
                <a:lnTo>
                  <a:pt x="477587" y="106730"/>
                </a:lnTo>
                <a:lnTo>
                  <a:pt x="516562" y="129622"/>
                </a:lnTo>
                <a:lnTo>
                  <a:pt x="551844" y="154248"/>
                </a:lnTo>
                <a:lnTo>
                  <a:pt x="583196" y="180481"/>
                </a:lnTo>
                <a:lnTo>
                  <a:pt x="610379" y="208191"/>
                </a:lnTo>
                <a:lnTo>
                  <a:pt x="651283" y="267529"/>
                </a:lnTo>
                <a:lnTo>
                  <a:pt x="672649" y="331234"/>
                </a:lnTo>
                <a:lnTo>
                  <a:pt x="674018" y="347686"/>
                </a:lnTo>
                <a:lnTo>
                  <a:pt x="674018" y="381118"/>
                </a:lnTo>
                <a:lnTo>
                  <a:pt x="664528" y="429904"/>
                </a:lnTo>
                <a:lnTo>
                  <a:pt x="633154" y="491554"/>
                </a:lnTo>
                <a:lnTo>
                  <a:pt x="583196" y="548323"/>
                </a:lnTo>
                <a:lnTo>
                  <a:pt x="551844" y="574556"/>
                </a:lnTo>
                <a:lnTo>
                  <a:pt x="516562" y="599182"/>
                </a:lnTo>
                <a:lnTo>
                  <a:pt x="477587" y="622074"/>
                </a:lnTo>
                <a:lnTo>
                  <a:pt x="435158" y="643102"/>
                </a:lnTo>
                <a:lnTo>
                  <a:pt x="389513" y="662138"/>
                </a:lnTo>
                <a:lnTo>
                  <a:pt x="340892" y="679053"/>
                </a:lnTo>
                <a:lnTo>
                  <a:pt x="289532" y="693719"/>
                </a:lnTo>
                <a:lnTo>
                  <a:pt x="235672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6" y="727316"/>
                </a:lnTo>
                <a:lnTo>
                  <a:pt x="0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30" y="370493"/>
            <a:ext cx="5731510" cy="515620"/>
          </a:xfrm>
          <a:custGeom>
            <a:avLst/>
            <a:gdLst/>
            <a:ahLst/>
            <a:cxnLst/>
            <a:rect l="l" t="t" r="r" b="b"/>
            <a:pathLst>
              <a:path w="5731509" h="515619">
                <a:moveTo>
                  <a:pt x="5474410" y="515533"/>
                </a:moveTo>
                <a:lnTo>
                  <a:pt x="257765" y="515533"/>
                </a:lnTo>
                <a:lnTo>
                  <a:pt x="211432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2" y="4152"/>
                </a:lnTo>
                <a:lnTo>
                  <a:pt x="257766" y="0"/>
                </a:lnTo>
                <a:lnTo>
                  <a:pt x="5474408" y="0"/>
                </a:lnTo>
                <a:lnTo>
                  <a:pt x="5520742" y="4152"/>
                </a:lnTo>
                <a:lnTo>
                  <a:pt x="5564352" y="16126"/>
                </a:lnTo>
                <a:lnTo>
                  <a:pt x="5604508" y="35192"/>
                </a:lnTo>
                <a:lnTo>
                  <a:pt x="5640484" y="60623"/>
                </a:lnTo>
                <a:lnTo>
                  <a:pt x="5671552" y="91690"/>
                </a:lnTo>
                <a:lnTo>
                  <a:pt x="5696983" y="127667"/>
                </a:lnTo>
                <a:lnTo>
                  <a:pt x="5716049" y="167823"/>
                </a:lnTo>
                <a:lnTo>
                  <a:pt x="5728023" y="211432"/>
                </a:lnTo>
                <a:lnTo>
                  <a:pt x="5731285" y="247835"/>
                </a:lnTo>
                <a:lnTo>
                  <a:pt x="5731285" y="267698"/>
                </a:lnTo>
                <a:lnTo>
                  <a:pt x="5716049" y="347710"/>
                </a:lnTo>
                <a:lnTo>
                  <a:pt x="5696983" y="387866"/>
                </a:lnTo>
                <a:lnTo>
                  <a:pt x="5671552" y="423842"/>
                </a:lnTo>
                <a:lnTo>
                  <a:pt x="5640484" y="454910"/>
                </a:lnTo>
                <a:lnTo>
                  <a:pt x="5604508" y="480341"/>
                </a:lnTo>
                <a:lnTo>
                  <a:pt x="5564352" y="499407"/>
                </a:lnTo>
                <a:lnTo>
                  <a:pt x="5520742" y="511380"/>
                </a:lnTo>
                <a:lnTo>
                  <a:pt x="5474410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980529" y="459996"/>
            <a:ext cx="149034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u="heavy" spc="-10" dirty="0">
                <a:uFill>
                  <a:solidFill>
                    <a:srgbClr val="000000"/>
                  </a:solidFill>
                </a:uFill>
              </a:rPr>
              <a:t>SUNBURST</a:t>
            </a:r>
            <a:endParaRPr sz="2050"/>
          </a:p>
        </p:txBody>
      </p:sp>
      <p:grpSp>
        <p:nvGrpSpPr>
          <p:cNvPr id="18" name="object 18"/>
          <p:cNvGrpSpPr/>
          <p:nvPr/>
        </p:nvGrpSpPr>
        <p:grpSpPr>
          <a:xfrm>
            <a:off x="173877" y="1190708"/>
            <a:ext cx="6941820" cy="1735455"/>
            <a:chOff x="173877" y="1190708"/>
            <a:chExt cx="6941820" cy="1735455"/>
          </a:xfrm>
        </p:grpSpPr>
        <p:sp>
          <p:nvSpPr>
            <p:cNvPr id="19" name="object 19"/>
            <p:cNvSpPr/>
            <p:nvPr/>
          </p:nvSpPr>
          <p:spPr>
            <a:xfrm>
              <a:off x="173877" y="1190708"/>
              <a:ext cx="6941820" cy="1735455"/>
            </a:xfrm>
            <a:custGeom>
              <a:avLst/>
              <a:gdLst/>
              <a:ahLst/>
              <a:cxnLst/>
              <a:rect l="l" t="t" r="r" b="b"/>
              <a:pathLst>
                <a:path w="6941820" h="1735455">
                  <a:moveTo>
                    <a:pt x="6611535" y="1735393"/>
                  </a:moveTo>
                  <a:lnTo>
                    <a:pt x="333372" y="1735393"/>
                  </a:lnTo>
                  <a:lnTo>
                    <a:pt x="284111" y="1731779"/>
                  </a:lnTo>
                  <a:lnTo>
                    <a:pt x="237091" y="1721279"/>
                  </a:lnTo>
                  <a:lnTo>
                    <a:pt x="192832" y="1704409"/>
                  </a:lnTo>
                  <a:lnTo>
                    <a:pt x="151848" y="1681685"/>
                  </a:lnTo>
                  <a:lnTo>
                    <a:pt x="114656" y="1653622"/>
                  </a:lnTo>
                  <a:lnTo>
                    <a:pt x="81771" y="1620737"/>
                  </a:lnTo>
                  <a:lnTo>
                    <a:pt x="53708" y="1583545"/>
                  </a:lnTo>
                  <a:lnTo>
                    <a:pt x="30984" y="1542561"/>
                  </a:lnTo>
                  <a:lnTo>
                    <a:pt x="14114" y="1498301"/>
                  </a:lnTo>
                  <a:lnTo>
                    <a:pt x="3614" y="1451282"/>
                  </a:lnTo>
                  <a:lnTo>
                    <a:pt x="0" y="1402018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611532" y="0"/>
                  </a:lnTo>
                  <a:lnTo>
                    <a:pt x="6660796" y="3614"/>
                  </a:lnTo>
                  <a:lnTo>
                    <a:pt x="6707815" y="14114"/>
                  </a:lnTo>
                  <a:lnTo>
                    <a:pt x="6752075" y="30984"/>
                  </a:lnTo>
                  <a:lnTo>
                    <a:pt x="6793058" y="53708"/>
                  </a:lnTo>
                  <a:lnTo>
                    <a:pt x="6830251" y="81771"/>
                  </a:lnTo>
                  <a:lnTo>
                    <a:pt x="6863136" y="114656"/>
                  </a:lnTo>
                  <a:lnTo>
                    <a:pt x="6891199" y="151848"/>
                  </a:lnTo>
                  <a:lnTo>
                    <a:pt x="6913923" y="192832"/>
                  </a:lnTo>
                  <a:lnTo>
                    <a:pt x="6930793" y="237091"/>
                  </a:lnTo>
                  <a:lnTo>
                    <a:pt x="6941293" y="284111"/>
                  </a:lnTo>
                  <a:lnTo>
                    <a:pt x="6941575" y="287958"/>
                  </a:lnTo>
                  <a:lnTo>
                    <a:pt x="6941575" y="1447435"/>
                  </a:lnTo>
                  <a:lnTo>
                    <a:pt x="6930793" y="1498301"/>
                  </a:lnTo>
                  <a:lnTo>
                    <a:pt x="6913923" y="1542561"/>
                  </a:lnTo>
                  <a:lnTo>
                    <a:pt x="6891199" y="1583545"/>
                  </a:lnTo>
                  <a:lnTo>
                    <a:pt x="6863136" y="1620737"/>
                  </a:lnTo>
                  <a:lnTo>
                    <a:pt x="6830251" y="1653622"/>
                  </a:lnTo>
                  <a:lnTo>
                    <a:pt x="6793058" y="1681685"/>
                  </a:lnTo>
                  <a:lnTo>
                    <a:pt x="6752075" y="1704409"/>
                  </a:lnTo>
                  <a:lnTo>
                    <a:pt x="6707815" y="1721279"/>
                  </a:lnTo>
                  <a:lnTo>
                    <a:pt x="6660796" y="1731779"/>
                  </a:lnTo>
                  <a:lnTo>
                    <a:pt x="6611535" y="17353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427" y="1371683"/>
              <a:ext cx="85725" cy="8572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97690" y="1248493"/>
            <a:ext cx="145097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3070" algn="l"/>
              </a:tabLst>
            </a:pPr>
            <a:r>
              <a:rPr sz="1850" spc="-5" dirty="0">
                <a:latin typeface="Comic Sans MS"/>
                <a:cs typeface="Comic Sans MS"/>
              </a:rPr>
              <a:t>A	</a:t>
            </a:r>
            <a:r>
              <a:rPr sz="1850" spc="-10" dirty="0">
                <a:latin typeface="Comic Sans MS"/>
                <a:cs typeface="Comic Sans MS"/>
              </a:rPr>
              <a:t>Sunburst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72287" y="1248493"/>
            <a:ext cx="482092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1060" algn="l"/>
                <a:tab pos="1972945" algn="l"/>
                <a:tab pos="3522345" algn="l"/>
                <a:tab pos="4259580" algn="l"/>
              </a:tabLst>
            </a:pPr>
            <a:r>
              <a:rPr sz="1850" spc="-10" dirty="0">
                <a:latin typeface="Comic Sans MS"/>
                <a:cs typeface="Comic Sans MS"/>
              </a:rPr>
              <a:t>visua</a:t>
            </a:r>
            <a:r>
              <a:rPr sz="1850" spc="-5" dirty="0">
                <a:latin typeface="Comic Sans MS"/>
                <a:cs typeface="Comic Sans MS"/>
              </a:rPr>
              <a:t>l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display</a:t>
            </a:r>
            <a:r>
              <a:rPr sz="1850" spc="-5" dirty="0">
                <a:latin typeface="Comic Sans MS"/>
                <a:cs typeface="Comic Sans MS"/>
              </a:rPr>
              <a:t>s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hierarchica</a:t>
            </a:r>
            <a:r>
              <a:rPr sz="1850" spc="-5" dirty="0">
                <a:latin typeface="Comic Sans MS"/>
                <a:cs typeface="Comic Sans MS"/>
              </a:rPr>
              <a:t>l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dat</a:t>
            </a:r>
            <a:r>
              <a:rPr sz="1850" spc="-5" dirty="0">
                <a:latin typeface="Comic Sans MS"/>
                <a:cs typeface="Comic Sans MS"/>
              </a:rPr>
              <a:t>a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usin</a:t>
            </a:r>
            <a:r>
              <a:rPr sz="1850" spc="-5" dirty="0">
                <a:latin typeface="Comic Sans MS"/>
                <a:cs typeface="Comic Sans MS"/>
              </a:rPr>
              <a:t>g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0770" y="3083250"/>
            <a:ext cx="6191885" cy="1873885"/>
            <a:chOff x="300770" y="3083250"/>
            <a:chExt cx="6191885" cy="1873885"/>
          </a:xfrm>
        </p:grpSpPr>
        <p:sp>
          <p:nvSpPr>
            <p:cNvPr id="24" name="object 24"/>
            <p:cNvSpPr/>
            <p:nvPr/>
          </p:nvSpPr>
          <p:spPr>
            <a:xfrm>
              <a:off x="300770" y="3083250"/>
              <a:ext cx="6191885" cy="1873885"/>
            </a:xfrm>
            <a:custGeom>
              <a:avLst/>
              <a:gdLst/>
              <a:ahLst/>
              <a:cxnLst/>
              <a:rect l="l" t="t" r="r" b="b"/>
              <a:pathLst>
                <a:path w="6191885" h="1873885">
                  <a:moveTo>
                    <a:pt x="5861013" y="1873547"/>
                  </a:moveTo>
                  <a:lnTo>
                    <a:pt x="333368" y="1873547"/>
                  </a:lnTo>
                  <a:lnTo>
                    <a:pt x="284111" y="1869933"/>
                  </a:lnTo>
                  <a:lnTo>
                    <a:pt x="237091" y="1859433"/>
                  </a:lnTo>
                  <a:lnTo>
                    <a:pt x="192832" y="1842563"/>
                  </a:lnTo>
                  <a:lnTo>
                    <a:pt x="151848" y="1819839"/>
                  </a:lnTo>
                  <a:lnTo>
                    <a:pt x="114656" y="1791776"/>
                  </a:lnTo>
                  <a:lnTo>
                    <a:pt x="81771" y="1758891"/>
                  </a:lnTo>
                  <a:lnTo>
                    <a:pt x="53708" y="1721699"/>
                  </a:lnTo>
                  <a:lnTo>
                    <a:pt x="30984" y="1680715"/>
                  </a:lnTo>
                  <a:lnTo>
                    <a:pt x="14114" y="1636456"/>
                  </a:lnTo>
                  <a:lnTo>
                    <a:pt x="3614" y="1589436"/>
                  </a:lnTo>
                  <a:lnTo>
                    <a:pt x="0" y="1540173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5861006" y="0"/>
                  </a:lnTo>
                  <a:lnTo>
                    <a:pt x="5910270" y="3614"/>
                  </a:lnTo>
                  <a:lnTo>
                    <a:pt x="5957289" y="14114"/>
                  </a:lnTo>
                  <a:lnTo>
                    <a:pt x="6001548" y="30984"/>
                  </a:lnTo>
                  <a:lnTo>
                    <a:pt x="6042532" y="53708"/>
                  </a:lnTo>
                  <a:lnTo>
                    <a:pt x="6079724" y="81771"/>
                  </a:lnTo>
                  <a:lnTo>
                    <a:pt x="6112610" y="114656"/>
                  </a:lnTo>
                  <a:lnTo>
                    <a:pt x="6140672" y="151848"/>
                  </a:lnTo>
                  <a:lnTo>
                    <a:pt x="6163396" y="192832"/>
                  </a:lnTo>
                  <a:lnTo>
                    <a:pt x="6180266" y="237091"/>
                  </a:lnTo>
                  <a:lnTo>
                    <a:pt x="6190766" y="284111"/>
                  </a:lnTo>
                  <a:lnTo>
                    <a:pt x="6191490" y="293981"/>
                  </a:lnTo>
                  <a:lnTo>
                    <a:pt x="6191490" y="1579566"/>
                  </a:lnTo>
                  <a:lnTo>
                    <a:pt x="6180266" y="1636456"/>
                  </a:lnTo>
                  <a:lnTo>
                    <a:pt x="6163396" y="1680715"/>
                  </a:lnTo>
                  <a:lnTo>
                    <a:pt x="6140672" y="1721699"/>
                  </a:lnTo>
                  <a:lnTo>
                    <a:pt x="6112610" y="1758891"/>
                  </a:lnTo>
                  <a:lnTo>
                    <a:pt x="6079724" y="1791776"/>
                  </a:lnTo>
                  <a:lnTo>
                    <a:pt x="6042532" y="1819839"/>
                  </a:lnTo>
                  <a:lnTo>
                    <a:pt x="6001548" y="1842563"/>
                  </a:lnTo>
                  <a:lnTo>
                    <a:pt x="5957289" y="1859433"/>
                  </a:lnTo>
                  <a:lnTo>
                    <a:pt x="5910270" y="1869933"/>
                  </a:lnTo>
                  <a:lnTo>
                    <a:pt x="5861013" y="18735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270" y="3616650"/>
              <a:ext cx="85725" cy="857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270" y="4340550"/>
              <a:ext cx="85725" cy="85724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1435020" y="5113946"/>
            <a:ext cx="6640830" cy="1149985"/>
          </a:xfrm>
          <a:custGeom>
            <a:avLst/>
            <a:gdLst/>
            <a:ahLst/>
            <a:cxnLst/>
            <a:rect l="l" t="t" r="r" b="b"/>
            <a:pathLst>
              <a:path w="6640830" h="1149985">
                <a:moveTo>
                  <a:pt x="6307334" y="1149647"/>
                </a:moveTo>
                <a:lnTo>
                  <a:pt x="333374" y="1149647"/>
                </a:lnTo>
                <a:lnTo>
                  <a:pt x="284111" y="1146033"/>
                </a:lnTo>
                <a:lnTo>
                  <a:pt x="237091" y="1135533"/>
                </a:lnTo>
                <a:lnTo>
                  <a:pt x="192832" y="1118663"/>
                </a:lnTo>
                <a:lnTo>
                  <a:pt x="151848" y="1095939"/>
                </a:lnTo>
                <a:lnTo>
                  <a:pt x="114656" y="1067876"/>
                </a:lnTo>
                <a:lnTo>
                  <a:pt x="81771" y="1034991"/>
                </a:lnTo>
                <a:lnTo>
                  <a:pt x="53708" y="997799"/>
                </a:lnTo>
                <a:lnTo>
                  <a:pt x="30984" y="956815"/>
                </a:lnTo>
                <a:lnTo>
                  <a:pt x="14114" y="912555"/>
                </a:lnTo>
                <a:lnTo>
                  <a:pt x="3614" y="865536"/>
                </a:lnTo>
                <a:lnTo>
                  <a:pt x="0" y="816272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307334" y="0"/>
                </a:lnTo>
                <a:lnTo>
                  <a:pt x="6356598" y="3614"/>
                </a:lnTo>
                <a:lnTo>
                  <a:pt x="6403618" y="14114"/>
                </a:lnTo>
                <a:lnTo>
                  <a:pt x="6447877" y="30984"/>
                </a:lnTo>
                <a:lnTo>
                  <a:pt x="6488861" y="53708"/>
                </a:lnTo>
                <a:lnTo>
                  <a:pt x="6526053" y="81771"/>
                </a:lnTo>
                <a:lnTo>
                  <a:pt x="6558938" y="114656"/>
                </a:lnTo>
                <a:lnTo>
                  <a:pt x="6587001" y="151848"/>
                </a:lnTo>
                <a:lnTo>
                  <a:pt x="6609725" y="192832"/>
                </a:lnTo>
                <a:lnTo>
                  <a:pt x="6626595" y="237091"/>
                </a:lnTo>
                <a:lnTo>
                  <a:pt x="6637095" y="284111"/>
                </a:lnTo>
                <a:lnTo>
                  <a:pt x="6640709" y="333374"/>
                </a:lnTo>
                <a:lnTo>
                  <a:pt x="6640709" y="816272"/>
                </a:lnTo>
                <a:lnTo>
                  <a:pt x="6637095" y="865536"/>
                </a:lnTo>
                <a:lnTo>
                  <a:pt x="6626595" y="912555"/>
                </a:lnTo>
                <a:lnTo>
                  <a:pt x="6609725" y="956815"/>
                </a:lnTo>
                <a:lnTo>
                  <a:pt x="6587001" y="997799"/>
                </a:lnTo>
                <a:lnTo>
                  <a:pt x="6558938" y="1034991"/>
                </a:lnTo>
                <a:lnTo>
                  <a:pt x="6526053" y="1067876"/>
                </a:lnTo>
                <a:lnTo>
                  <a:pt x="6488861" y="1095939"/>
                </a:lnTo>
                <a:lnTo>
                  <a:pt x="6447877" y="1118663"/>
                </a:lnTo>
                <a:lnTo>
                  <a:pt x="6403618" y="1135533"/>
                </a:lnTo>
                <a:lnTo>
                  <a:pt x="6356598" y="1146033"/>
                </a:lnTo>
                <a:lnTo>
                  <a:pt x="6307334" y="1149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961390" algn="just">
              <a:lnSpc>
                <a:spcPct val="152000"/>
              </a:lnSpc>
              <a:spcBef>
                <a:spcPts val="100"/>
              </a:spcBef>
            </a:pPr>
            <a:r>
              <a:rPr spc="-10" dirty="0"/>
              <a:t>concentric</a:t>
            </a:r>
            <a:r>
              <a:rPr spc="-5" dirty="0"/>
              <a:t> </a:t>
            </a:r>
            <a:r>
              <a:rPr spc="-10" dirty="0"/>
              <a:t>circles.</a:t>
            </a:r>
            <a:r>
              <a:rPr spc="-5" dirty="0"/>
              <a:t> </a:t>
            </a:r>
            <a:r>
              <a:rPr spc="-10" dirty="0"/>
              <a:t>Each</a:t>
            </a:r>
            <a:r>
              <a:rPr spc="-5" dirty="0"/>
              <a:t> </a:t>
            </a:r>
            <a:r>
              <a:rPr spc="-10" dirty="0"/>
              <a:t>level</a:t>
            </a:r>
            <a:r>
              <a:rPr spc="-5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the</a:t>
            </a:r>
            <a:r>
              <a:rPr spc="-5" dirty="0"/>
              <a:t> </a:t>
            </a:r>
            <a:r>
              <a:rPr spc="-10" dirty="0"/>
              <a:t>hierarchy</a:t>
            </a:r>
            <a:r>
              <a:rPr spc="-5" dirty="0"/>
              <a:t> is </a:t>
            </a:r>
            <a:r>
              <a:rPr dirty="0"/>
              <a:t> </a:t>
            </a:r>
            <a:r>
              <a:rPr spc="-10" dirty="0"/>
              <a:t>represented by one ring </a:t>
            </a:r>
            <a:r>
              <a:rPr spc="-5" dirty="0"/>
              <a:t>or </a:t>
            </a:r>
            <a:r>
              <a:rPr spc="-10" dirty="0"/>
              <a:t>circle with the innermost circle </a:t>
            </a:r>
            <a:r>
              <a:rPr spc="-5" dirty="0"/>
              <a:t> </a:t>
            </a:r>
            <a:r>
              <a:rPr spc="-10" dirty="0"/>
              <a:t>being the</a:t>
            </a:r>
            <a:r>
              <a:rPr spc="-5" dirty="0"/>
              <a:t> </a:t>
            </a:r>
            <a:r>
              <a:rPr spc="-10" dirty="0"/>
              <a:t>top</a:t>
            </a:r>
            <a:r>
              <a:rPr spc="-5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the</a:t>
            </a:r>
            <a:r>
              <a:rPr spc="-5" dirty="0"/>
              <a:t> </a:t>
            </a:r>
            <a:r>
              <a:rPr spc="-10" dirty="0"/>
              <a:t>hierarchy.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sz="1750" b="1" spc="-10" dirty="0">
                <a:latin typeface="Comic Sans MS"/>
                <a:cs typeface="Comic Sans MS"/>
              </a:rPr>
              <a:t>When</a:t>
            </a:r>
            <a:r>
              <a:rPr sz="1750" b="1" spc="-30" dirty="0">
                <a:latin typeface="Comic Sans MS"/>
                <a:cs typeface="Comic Sans MS"/>
              </a:rPr>
              <a:t> </a:t>
            </a:r>
            <a:r>
              <a:rPr sz="1750" b="1" spc="-5" dirty="0">
                <a:latin typeface="Comic Sans MS"/>
                <a:cs typeface="Comic Sans MS"/>
              </a:rPr>
              <a:t>to</a:t>
            </a:r>
            <a:r>
              <a:rPr sz="1750" b="1" spc="-3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Use:</a:t>
            </a:r>
            <a:endParaRPr sz="1750">
              <a:latin typeface="Comic Sans MS"/>
              <a:cs typeface="Comic Sans MS"/>
            </a:endParaRPr>
          </a:p>
          <a:p>
            <a:pPr marL="389255" marR="1584960">
              <a:lnSpc>
                <a:spcPct val="135700"/>
              </a:lnSpc>
            </a:pPr>
            <a:r>
              <a:rPr sz="1750" spc="-10" dirty="0"/>
              <a:t>To</a:t>
            </a:r>
            <a:r>
              <a:rPr sz="1750" spc="434" dirty="0"/>
              <a:t> </a:t>
            </a:r>
            <a:r>
              <a:rPr sz="1750" spc="-10" dirty="0"/>
              <a:t>visualize</a:t>
            </a:r>
            <a:r>
              <a:rPr sz="1750" spc="434" dirty="0"/>
              <a:t> </a:t>
            </a:r>
            <a:r>
              <a:rPr sz="1750" spc="-10" dirty="0"/>
              <a:t>hierarchical</a:t>
            </a:r>
            <a:r>
              <a:rPr sz="1750" spc="440" dirty="0"/>
              <a:t> </a:t>
            </a:r>
            <a:r>
              <a:rPr sz="1750" spc="-10" dirty="0"/>
              <a:t>data,</a:t>
            </a:r>
            <a:r>
              <a:rPr sz="1750" spc="434" dirty="0"/>
              <a:t> </a:t>
            </a:r>
            <a:r>
              <a:rPr sz="1750" spc="-10" dirty="0"/>
              <a:t>such</a:t>
            </a:r>
            <a:r>
              <a:rPr sz="1750" spc="440" dirty="0"/>
              <a:t> </a:t>
            </a:r>
            <a:r>
              <a:rPr sz="1750" spc="-5" dirty="0"/>
              <a:t>as</a:t>
            </a:r>
            <a:r>
              <a:rPr sz="1750" spc="434" dirty="0"/>
              <a:t> </a:t>
            </a:r>
            <a:r>
              <a:rPr sz="1750" spc="-10" dirty="0"/>
              <a:t>organizational </a:t>
            </a:r>
            <a:r>
              <a:rPr sz="1750" spc="-505" dirty="0"/>
              <a:t> </a:t>
            </a:r>
            <a:r>
              <a:rPr sz="1750" spc="-10" dirty="0"/>
              <a:t>structures </a:t>
            </a:r>
            <a:r>
              <a:rPr sz="1750" spc="-5" dirty="0"/>
              <a:t>or </a:t>
            </a:r>
            <a:r>
              <a:rPr sz="1750" spc="-10" dirty="0"/>
              <a:t>product</a:t>
            </a:r>
            <a:r>
              <a:rPr sz="1750" spc="-5" dirty="0"/>
              <a:t> </a:t>
            </a:r>
            <a:r>
              <a:rPr sz="1750" spc="-10" dirty="0"/>
              <a:t>categories.</a:t>
            </a:r>
            <a:endParaRPr sz="1750"/>
          </a:p>
          <a:p>
            <a:pPr marL="389255" marR="1584960">
              <a:lnSpc>
                <a:spcPct val="135700"/>
              </a:lnSpc>
            </a:pPr>
            <a:r>
              <a:rPr sz="1750" spc="-10" dirty="0"/>
              <a:t>To</a:t>
            </a:r>
            <a:r>
              <a:rPr sz="1750" spc="305" dirty="0"/>
              <a:t> </a:t>
            </a:r>
            <a:r>
              <a:rPr sz="1750" spc="-10" dirty="0"/>
              <a:t>show</a:t>
            </a:r>
            <a:r>
              <a:rPr sz="1750" spc="310" dirty="0"/>
              <a:t> </a:t>
            </a:r>
            <a:r>
              <a:rPr sz="1750" spc="-10" dirty="0"/>
              <a:t>the</a:t>
            </a:r>
            <a:r>
              <a:rPr sz="1750" spc="310" dirty="0"/>
              <a:t> </a:t>
            </a:r>
            <a:r>
              <a:rPr sz="1750" spc="-10" dirty="0"/>
              <a:t>relationship</a:t>
            </a:r>
            <a:r>
              <a:rPr sz="1750" spc="310" dirty="0"/>
              <a:t> </a:t>
            </a:r>
            <a:r>
              <a:rPr sz="1750" spc="-10" dirty="0"/>
              <a:t>between</a:t>
            </a:r>
            <a:r>
              <a:rPr sz="1750" spc="310" dirty="0"/>
              <a:t> </a:t>
            </a:r>
            <a:r>
              <a:rPr sz="1750" spc="-10" dirty="0"/>
              <a:t>different</a:t>
            </a:r>
            <a:r>
              <a:rPr sz="1750" spc="310" dirty="0"/>
              <a:t> </a:t>
            </a:r>
            <a:r>
              <a:rPr sz="1750" spc="-10" dirty="0"/>
              <a:t>levels</a:t>
            </a:r>
            <a:r>
              <a:rPr sz="1750" spc="310" dirty="0"/>
              <a:t> </a:t>
            </a:r>
            <a:r>
              <a:rPr sz="1750" spc="-5" dirty="0"/>
              <a:t>of </a:t>
            </a:r>
            <a:r>
              <a:rPr sz="1750" spc="-509" dirty="0"/>
              <a:t> </a:t>
            </a:r>
            <a:r>
              <a:rPr sz="1750" spc="-10" dirty="0"/>
              <a:t>data.</a:t>
            </a:r>
            <a:endParaRPr sz="1750"/>
          </a:p>
          <a:p>
            <a:pPr marL="1146810" marR="5080" algn="just">
              <a:lnSpc>
                <a:spcPct val="135700"/>
              </a:lnSpc>
              <a:spcBef>
                <a:spcPts val="1739"/>
              </a:spcBef>
            </a:pPr>
            <a:r>
              <a:rPr sz="1750" b="1" spc="-10" dirty="0">
                <a:latin typeface="Comic Sans MS"/>
                <a:cs typeface="Comic Sans MS"/>
              </a:rPr>
              <a:t>Purpose:</a:t>
            </a:r>
            <a:r>
              <a:rPr sz="1750" spc="-10" dirty="0"/>
              <a:t>To provide </a:t>
            </a:r>
            <a:r>
              <a:rPr sz="1750" spc="-5" dirty="0"/>
              <a:t>an </a:t>
            </a:r>
            <a:r>
              <a:rPr sz="1750" spc="-10" dirty="0"/>
              <a:t>interactive and visual representation </a:t>
            </a:r>
            <a:r>
              <a:rPr sz="1750" spc="-5" dirty="0"/>
              <a:t>of </a:t>
            </a:r>
            <a:r>
              <a:rPr sz="1750" dirty="0"/>
              <a:t> </a:t>
            </a:r>
            <a:r>
              <a:rPr sz="1750" spc="-10" dirty="0"/>
              <a:t>hierarchical data, making </a:t>
            </a:r>
            <a:r>
              <a:rPr sz="1750" spc="-5" dirty="0"/>
              <a:t>it </a:t>
            </a:r>
            <a:r>
              <a:rPr sz="1750" spc="-10" dirty="0"/>
              <a:t>easier </a:t>
            </a:r>
            <a:r>
              <a:rPr sz="1750" spc="-5" dirty="0"/>
              <a:t>to </a:t>
            </a:r>
            <a:r>
              <a:rPr sz="1750" spc="-10" dirty="0"/>
              <a:t>understand the structure </a:t>
            </a:r>
            <a:r>
              <a:rPr sz="1750" spc="-5" dirty="0"/>
              <a:t> </a:t>
            </a:r>
            <a:r>
              <a:rPr sz="1750" spc="-10" dirty="0"/>
              <a:t>and distribution.</a:t>
            </a:r>
            <a:endParaRPr sz="1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3180" y="225245"/>
            <a:ext cx="1346200" cy="1876425"/>
          </a:xfrm>
          <a:custGeom>
            <a:avLst/>
            <a:gdLst/>
            <a:ahLst/>
            <a:cxnLst/>
            <a:rect l="l" t="t" r="r" b="b"/>
            <a:pathLst>
              <a:path w="1346200" h="1876425">
                <a:moveTo>
                  <a:pt x="237119" y="1876065"/>
                </a:moveTo>
                <a:lnTo>
                  <a:pt x="237119" y="1604242"/>
                </a:lnTo>
                <a:lnTo>
                  <a:pt x="212849" y="1592002"/>
                </a:lnTo>
                <a:lnTo>
                  <a:pt x="189540" y="1577811"/>
                </a:lnTo>
                <a:lnTo>
                  <a:pt x="146070" y="1541976"/>
                </a:lnTo>
                <a:lnTo>
                  <a:pt x="107235" y="1493532"/>
                </a:lnTo>
                <a:lnTo>
                  <a:pt x="73560" y="1429274"/>
                </a:lnTo>
                <a:lnTo>
                  <a:pt x="58822" y="1390213"/>
                </a:lnTo>
                <a:lnTo>
                  <a:pt x="45572" y="1345996"/>
                </a:lnTo>
                <a:lnTo>
                  <a:pt x="33876" y="1296223"/>
                </a:lnTo>
                <a:lnTo>
                  <a:pt x="23798" y="1240493"/>
                </a:lnTo>
                <a:lnTo>
                  <a:pt x="15405" y="1178405"/>
                </a:lnTo>
                <a:lnTo>
                  <a:pt x="8763" y="1109558"/>
                </a:lnTo>
                <a:lnTo>
                  <a:pt x="3937" y="1033553"/>
                </a:lnTo>
                <a:lnTo>
                  <a:pt x="993" y="949987"/>
                </a:lnTo>
                <a:lnTo>
                  <a:pt x="0" y="858282"/>
                </a:lnTo>
                <a:lnTo>
                  <a:pt x="1040" y="772726"/>
                </a:lnTo>
                <a:lnTo>
                  <a:pt x="4109" y="692618"/>
                </a:lnTo>
                <a:lnTo>
                  <a:pt x="9135" y="617834"/>
                </a:lnTo>
                <a:lnTo>
                  <a:pt x="16050" y="548217"/>
                </a:lnTo>
                <a:lnTo>
                  <a:pt x="24784" y="483611"/>
                </a:lnTo>
                <a:lnTo>
                  <a:pt x="35265" y="423862"/>
                </a:lnTo>
                <a:lnTo>
                  <a:pt x="47426" y="368812"/>
                </a:lnTo>
                <a:lnTo>
                  <a:pt x="61195" y="318306"/>
                </a:lnTo>
                <a:lnTo>
                  <a:pt x="76503" y="272188"/>
                </a:lnTo>
                <a:lnTo>
                  <a:pt x="93280" y="230302"/>
                </a:lnTo>
                <a:lnTo>
                  <a:pt x="111456" y="192493"/>
                </a:lnTo>
                <a:lnTo>
                  <a:pt x="130961" y="158604"/>
                </a:lnTo>
                <a:lnTo>
                  <a:pt x="173680" y="101964"/>
                </a:lnTo>
                <a:lnTo>
                  <a:pt x="220878" y="59136"/>
                </a:lnTo>
                <a:lnTo>
                  <a:pt x="271995" y="28872"/>
                </a:lnTo>
                <a:lnTo>
                  <a:pt x="326472" y="9926"/>
                </a:lnTo>
                <a:lnTo>
                  <a:pt x="383752" y="1050"/>
                </a:lnTo>
                <a:lnTo>
                  <a:pt x="413263" y="0"/>
                </a:lnTo>
                <a:lnTo>
                  <a:pt x="929619" y="0"/>
                </a:lnTo>
                <a:lnTo>
                  <a:pt x="988727" y="4307"/>
                </a:lnTo>
                <a:lnTo>
                  <a:pt x="1045209" y="18063"/>
                </a:lnTo>
                <a:lnTo>
                  <a:pt x="1098512" y="42514"/>
                </a:lnTo>
                <a:lnTo>
                  <a:pt x="1148085" y="78908"/>
                </a:lnTo>
                <a:lnTo>
                  <a:pt x="1193380" y="128492"/>
                </a:lnTo>
                <a:lnTo>
                  <a:pt x="1233848" y="192514"/>
                </a:lnTo>
                <a:lnTo>
                  <a:pt x="1252099" y="230329"/>
                </a:lnTo>
                <a:lnTo>
                  <a:pt x="1268938" y="272221"/>
                </a:lnTo>
                <a:lnTo>
                  <a:pt x="1284295" y="318347"/>
                </a:lnTo>
                <a:lnTo>
                  <a:pt x="1298102" y="368862"/>
                </a:lnTo>
                <a:lnTo>
                  <a:pt x="1310290" y="423922"/>
                </a:lnTo>
                <a:lnTo>
                  <a:pt x="1320790" y="483683"/>
                </a:lnTo>
                <a:lnTo>
                  <a:pt x="1329535" y="548301"/>
                </a:lnTo>
                <a:lnTo>
                  <a:pt x="1336454" y="617932"/>
                </a:lnTo>
                <a:lnTo>
                  <a:pt x="1341480" y="692732"/>
                </a:lnTo>
                <a:lnTo>
                  <a:pt x="1344543" y="772856"/>
                </a:lnTo>
                <a:lnTo>
                  <a:pt x="1345575" y="858462"/>
                </a:lnTo>
                <a:lnTo>
                  <a:pt x="1344443" y="938029"/>
                </a:lnTo>
                <a:lnTo>
                  <a:pt x="1341094" y="1012640"/>
                </a:lnTo>
                <a:lnTo>
                  <a:pt x="1335608" y="1082281"/>
                </a:lnTo>
                <a:lnTo>
                  <a:pt x="1328064" y="1147088"/>
                </a:lnTo>
                <a:lnTo>
                  <a:pt x="1318539" y="1207199"/>
                </a:lnTo>
                <a:lnTo>
                  <a:pt x="1307112" y="1262749"/>
                </a:lnTo>
                <a:lnTo>
                  <a:pt x="1293863" y="1313876"/>
                </a:lnTo>
                <a:lnTo>
                  <a:pt x="1278868" y="1360716"/>
                </a:lnTo>
                <a:lnTo>
                  <a:pt x="1262206" y="1403404"/>
                </a:lnTo>
                <a:lnTo>
                  <a:pt x="1243957" y="1442078"/>
                </a:lnTo>
                <a:lnTo>
                  <a:pt x="1224197" y="1476874"/>
                </a:lnTo>
                <a:lnTo>
                  <a:pt x="1180462" y="1535377"/>
                </a:lnTo>
                <a:lnTo>
                  <a:pt x="1131629" y="1580006"/>
                </a:lnTo>
                <a:lnTo>
                  <a:pt x="1078324" y="1611851"/>
                </a:lnTo>
                <a:lnTo>
                  <a:pt x="1021175" y="1632005"/>
                </a:lnTo>
                <a:lnTo>
                  <a:pt x="960809" y="1641559"/>
                </a:lnTo>
                <a:lnTo>
                  <a:pt x="929615" y="1642702"/>
                </a:lnTo>
                <a:lnTo>
                  <a:pt x="517806" y="1642702"/>
                </a:lnTo>
                <a:lnTo>
                  <a:pt x="237119" y="18760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3375" y="303870"/>
            <a:ext cx="1205230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5700"/>
              </a:lnSpc>
              <a:spcBef>
                <a:spcPts val="100"/>
              </a:spcBef>
            </a:pPr>
            <a:r>
              <a:rPr sz="1350" b="1" spc="-10" dirty="0">
                <a:latin typeface="Comic Sans MS"/>
                <a:cs typeface="Comic Sans MS"/>
              </a:rPr>
              <a:t>once </a:t>
            </a:r>
            <a:r>
              <a:rPr sz="1350" b="1" spc="-5" dirty="0">
                <a:latin typeface="Comic Sans MS"/>
                <a:cs typeface="Comic Sans MS"/>
              </a:rPr>
              <a:t>go </a:t>
            </a:r>
            <a:r>
              <a:rPr sz="1350" b="1" spc="-10" dirty="0">
                <a:latin typeface="Comic Sans MS"/>
                <a:cs typeface="Comic Sans MS"/>
              </a:rPr>
              <a:t>and 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try guys... 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lets see few 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more custom 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visuals </a:t>
            </a:r>
            <a:r>
              <a:rPr sz="1350" b="1" spc="-5" dirty="0">
                <a:latin typeface="Comic Sans MS"/>
                <a:cs typeface="Comic Sans MS"/>
              </a:rPr>
              <a:t>in </a:t>
            </a:r>
            <a:r>
              <a:rPr sz="1350" b="1" spc="-10" dirty="0">
                <a:latin typeface="Comic Sans MS"/>
                <a:cs typeface="Comic Sans MS"/>
              </a:rPr>
              <a:t>next </a:t>
            </a:r>
            <a:r>
              <a:rPr sz="1350" b="1" spc="-57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part..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5479" y="2229324"/>
            <a:ext cx="1981199" cy="388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5827" y="1344628"/>
            <a:ext cx="6029325" cy="45148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5270" y="210140"/>
            <a:ext cx="3576320" cy="1390650"/>
          </a:xfrm>
          <a:custGeom>
            <a:avLst/>
            <a:gdLst/>
            <a:ahLst/>
            <a:cxnLst/>
            <a:rect l="l" t="t" r="r" b="b"/>
            <a:pathLst>
              <a:path w="3576320" h="1390650">
                <a:moveTo>
                  <a:pt x="207172" y="1390208"/>
                </a:moveTo>
                <a:lnTo>
                  <a:pt x="207172" y="1152716"/>
                </a:lnTo>
                <a:lnTo>
                  <a:pt x="179609" y="1138455"/>
                </a:lnTo>
                <a:lnTo>
                  <a:pt x="129011" y="1101097"/>
                </a:lnTo>
                <a:lnTo>
                  <a:pt x="85307" y="1048800"/>
                </a:lnTo>
                <a:lnTo>
                  <a:pt x="49526" y="977780"/>
                </a:lnTo>
                <a:lnTo>
                  <a:pt x="34928" y="934066"/>
                </a:lnTo>
                <a:lnTo>
                  <a:pt x="22696" y="884251"/>
                </a:lnTo>
                <a:lnTo>
                  <a:pt x="12958" y="827863"/>
                </a:lnTo>
                <a:lnTo>
                  <a:pt x="5843" y="764428"/>
                </a:lnTo>
                <a:lnTo>
                  <a:pt x="1480" y="693473"/>
                </a:lnTo>
                <a:lnTo>
                  <a:pt x="0" y="614436"/>
                </a:lnTo>
                <a:lnTo>
                  <a:pt x="1650" y="537020"/>
                </a:lnTo>
                <a:lnTo>
                  <a:pt x="6508" y="465543"/>
                </a:lnTo>
                <a:lnTo>
                  <a:pt x="14419" y="399924"/>
                </a:lnTo>
                <a:lnTo>
                  <a:pt x="25232" y="339990"/>
                </a:lnTo>
                <a:lnTo>
                  <a:pt x="38796" y="285569"/>
                </a:lnTo>
                <a:lnTo>
                  <a:pt x="54959" y="236491"/>
                </a:lnTo>
                <a:lnTo>
                  <a:pt x="73571" y="192581"/>
                </a:lnTo>
                <a:lnTo>
                  <a:pt x="94480" y="153670"/>
                </a:lnTo>
                <a:lnTo>
                  <a:pt x="117535" y="119584"/>
                </a:lnTo>
                <a:lnTo>
                  <a:pt x="142585" y="90153"/>
                </a:lnTo>
                <a:lnTo>
                  <a:pt x="198063" y="44563"/>
                </a:lnTo>
                <a:lnTo>
                  <a:pt x="259704" y="15527"/>
                </a:lnTo>
                <a:lnTo>
                  <a:pt x="326298" y="1667"/>
                </a:lnTo>
                <a:lnTo>
                  <a:pt x="361074" y="0"/>
                </a:lnTo>
                <a:lnTo>
                  <a:pt x="3171826" y="0"/>
                </a:lnTo>
                <a:lnTo>
                  <a:pt x="3211506" y="1486"/>
                </a:lnTo>
                <a:lnTo>
                  <a:pt x="3249604" y="6041"/>
                </a:lnTo>
                <a:lnTo>
                  <a:pt x="3320718" y="24939"/>
                </a:lnTo>
                <a:lnTo>
                  <a:pt x="3384505" y="57849"/>
                </a:lnTo>
                <a:lnTo>
                  <a:pt x="3440299" y="105931"/>
                </a:lnTo>
                <a:lnTo>
                  <a:pt x="3464992" y="136023"/>
                </a:lnTo>
                <a:lnTo>
                  <a:pt x="3487438" y="170343"/>
                </a:lnTo>
                <a:lnTo>
                  <a:pt x="3507554" y="209033"/>
                </a:lnTo>
                <a:lnTo>
                  <a:pt x="3525256" y="252241"/>
                </a:lnTo>
                <a:lnTo>
                  <a:pt x="3540463" y="300109"/>
                </a:lnTo>
                <a:lnTo>
                  <a:pt x="3553090" y="352784"/>
                </a:lnTo>
                <a:lnTo>
                  <a:pt x="3563056" y="410409"/>
                </a:lnTo>
                <a:lnTo>
                  <a:pt x="3570276" y="473129"/>
                </a:lnTo>
                <a:lnTo>
                  <a:pt x="3574668" y="541090"/>
                </a:lnTo>
                <a:lnTo>
                  <a:pt x="3576147" y="614528"/>
                </a:lnTo>
                <a:lnTo>
                  <a:pt x="3574487" y="684850"/>
                </a:lnTo>
                <a:lnTo>
                  <a:pt x="3569568" y="750069"/>
                </a:lnTo>
                <a:lnTo>
                  <a:pt x="3561489" y="810211"/>
                </a:lnTo>
                <a:lnTo>
                  <a:pt x="3550350" y="865397"/>
                </a:lnTo>
                <a:lnTo>
                  <a:pt x="3536248" y="915747"/>
                </a:lnTo>
                <a:lnTo>
                  <a:pt x="3519282" y="961380"/>
                </a:lnTo>
                <a:lnTo>
                  <a:pt x="3499552" y="1002416"/>
                </a:lnTo>
                <a:lnTo>
                  <a:pt x="3477154" y="1038975"/>
                </a:lnTo>
                <a:lnTo>
                  <a:pt x="3452189" y="1071177"/>
                </a:lnTo>
                <a:lnTo>
                  <a:pt x="3424753" y="1099142"/>
                </a:lnTo>
                <a:lnTo>
                  <a:pt x="3394947" y="1122989"/>
                </a:lnTo>
                <a:lnTo>
                  <a:pt x="3328614" y="1158811"/>
                </a:lnTo>
                <a:lnTo>
                  <a:pt x="3292284" y="1171025"/>
                </a:lnTo>
                <a:lnTo>
                  <a:pt x="3253977" y="1179601"/>
                </a:lnTo>
                <a:lnTo>
                  <a:pt x="3213792" y="1184659"/>
                </a:lnTo>
                <a:lnTo>
                  <a:pt x="3171826" y="1186318"/>
                </a:lnTo>
                <a:lnTo>
                  <a:pt x="452411" y="1186318"/>
                </a:lnTo>
                <a:lnTo>
                  <a:pt x="207172" y="1390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411250"/>
            <a:ext cx="3161030" cy="5789930"/>
            <a:chOff x="0" y="1411250"/>
            <a:chExt cx="3161030" cy="5789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532322"/>
              <a:ext cx="3161030" cy="1668780"/>
            </a:xfrm>
            <a:custGeom>
              <a:avLst/>
              <a:gdLst/>
              <a:ahLst/>
              <a:cxnLst/>
              <a:rect l="l" t="t" r="r" b="b"/>
              <a:pathLst>
                <a:path w="3161030" h="1668779">
                  <a:moveTo>
                    <a:pt x="1665490" y="1080008"/>
                  </a:moveTo>
                  <a:lnTo>
                    <a:pt x="1664436" y="1031900"/>
                  </a:lnTo>
                  <a:lnTo>
                    <a:pt x="1661312" y="984326"/>
                  </a:lnTo>
                  <a:lnTo>
                    <a:pt x="1656156" y="937348"/>
                  </a:lnTo>
                  <a:lnTo>
                    <a:pt x="1649006" y="890981"/>
                  </a:lnTo>
                  <a:lnTo>
                    <a:pt x="1639912" y="845299"/>
                  </a:lnTo>
                  <a:lnTo>
                    <a:pt x="1628927" y="800328"/>
                  </a:lnTo>
                  <a:lnTo>
                    <a:pt x="1616087" y="756107"/>
                  </a:lnTo>
                  <a:lnTo>
                    <a:pt x="1601419" y="712698"/>
                  </a:lnTo>
                  <a:lnTo>
                    <a:pt x="1584998" y="670128"/>
                  </a:lnTo>
                  <a:lnTo>
                    <a:pt x="1566849" y="628446"/>
                  </a:lnTo>
                  <a:lnTo>
                    <a:pt x="1547025" y="587705"/>
                  </a:lnTo>
                  <a:lnTo>
                    <a:pt x="1525549" y="547941"/>
                  </a:lnTo>
                  <a:lnTo>
                    <a:pt x="1502498" y="509193"/>
                  </a:lnTo>
                  <a:lnTo>
                    <a:pt x="1477886" y="471512"/>
                  </a:lnTo>
                  <a:lnTo>
                    <a:pt x="1451775" y="434949"/>
                  </a:lnTo>
                  <a:lnTo>
                    <a:pt x="1424203" y="399529"/>
                  </a:lnTo>
                  <a:lnTo>
                    <a:pt x="1395209" y="365315"/>
                  </a:lnTo>
                  <a:lnTo>
                    <a:pt x="1364856" y="332333"/>
                  </a:lnTo>
                  <a:lnTo>
                    <a:pt x="1333157" y="300647"/>
                  </a:lnTo>
                  <a:lnTo>
                    <a:pt x="1300187" y="270281"/>
                  </a:lnTo>
                  <a:lnTo>
                    <a:pt x="1265961" y="241300"/>
                  </a:lnTo>
                  <a:lnTo>
                    <a:pt x="1230553" y="213728"/>
                  </a:lnTo>
                  <a:lnTo>
                    <a:pt x="1193977" y="187617"/>
                  </a:lnTo>
                  <a:lnTo>
                    <a:pt x="1156309" y="163004"/>
                  </a:lnTo>
                  <a:lnTo>
                    <a:pt x="1117561" y="139941"/>
                  </a:lnTo>
                  <a:lnTo>
                    <a:pt x="1077798" y="118478"/>
                  </a:lnTo>
                  <a:lnTo>
                    <a:pt x="1037056" y="98653"/>
                  </a:lnTo>
                  <a:lnTo>
                    <a:pt x="995375" y="80505"/>
                  </a:lnTo>
                  <a:lnTo>
                    <a:pt x="952804" y="64071"/>
                  </a:lnTo>
                  <a:lnTo>
                    <a:pt x="909396" y="49415"/>
                  </a:lnTo>
                  <a:lnTo>
                    <a:pt x="865174" y="36576"/>
                  </a:lnTo>
                  <a:lnTo>
                    <a:pt x="820204" y="25577"/>
                  </a:lnTo>
                  <a:lnTo>
                    <a:pt x="774509" y="16497"/>
                  </a:lnTo>
                  <a:lnTo>
                    <a:pt x="728154" y="9347"/>
                  </a:lnTo>
                  <a:lnTo>
                    <a:pt x="681164" y="4191"/>
                  </a:lnTo>
                  <a:lnTo>
                    <a:pt x="633603" y="1054"/>
                  </a:lnTo>
                  <a:lnTo>
                    <a:pt x="585495" y="0"/>
                  </a:lnTo>
                  <a:lnTo>
                    <a:pt x="537387" y="1054"/>
                  </a:lnTo>
                  <a:lnTo>
                    <a:pt x="489813" y="4191"/>
                  </a:lnTo>
                  <a:lnTo>
                    <a:pt x="442836" y="9347"/>
                  </a:lnTo>
                  <a:lnTo>
                    <a:pt x="396468" y="16497"/>
                  </a:lnTo>
                  <a:lnTo>
                    <a:pt x="350786" y="25577"/>
                  </a:lnTo>
                  <a:lnTo>
                    <a:pt x="305816" y="36576"/>
                  </a:lnTo>
                  <a:lnTo>
                    <a:pt x="261594" y="49415"/>
                  </a:lnTo>
                  <a:lnTo>
                    <a:pt x="218186" y="64071"/>
                  </a:lnTo>
                  <a:lnTo>
                    <a:pt x="175615" y="80505"/>
                  </a:lnTo>
                  <a:lnTo>
                    <a:pt x="133934" y="98653"/>
                  </a:lnTo>
                  <a:lnTo>
                    <a:pt x="93192" y="118478"/>
                  </a:lnTo>
                  <a:lnTo>
                    <a:pt x="53428" y="139941"/>
                  </a:lnTo>
                  <a:lnTo>
                    <a:pt x="14681" y="163004"/>
                  </a:lnTo>
                  <a:lnTo>
                    <a:pt x="0" y="172593"/>
                  </a:lnTo>
                  <a:lnTo>
                    <a:pt x="0" y="1668589"/>
                  </a:lnTo>
                  <a:lnTo>
                    <a:pt x="1490891" y="1668589"/>
                  </a:lnTo>
                  <a:lnTo>
                    <a:pt x="1502498" y="1650822"/>
                  </a:lnTo>
                  <a:lnTo>
                    <a:pt x="1525549" y="1612074"/>
                  </a:lnTo>
                  <a:lnTo>
                    <a:pt x="1547025" y="1572310"/>
                  </a:lnTo>
                  <a:lnTo>
                    <a:pt x="1566849" y="1531569"/>
                  </a:lnTo>
                  <a:lnTo>
                    <a:pt x="1584998" y="1489887"/>
                  </a:lnTo>
                  <a:lnTo>
                    <a:pt x="1601419" y="1447317"/>
                  </a:lnTo>
                  <a:lnTo>
                    <a:pt x="1616087" y="1403908"/>
                  </a:lnTo>
                  <a:lnTo>
                    <a:pt x="1628927" y="1359687"/>
                  </a:lnTo>
                  <a:lnTo>
                    <a:pt x="1639912" y="1314716"/>
                  </a:lnTo>
                  <a:lnTo>
                    <a:pt x="1649006" y="1269022"/>
                  </a:lnTo>
                  <a:lnTo>
                    <a:pt x="1656156" y="1222667"/>
                  </a:lnTo>
                  <a:lnTo>
                    <a:pt x="1661312" y="1175677"/>
                  </a:lnTo>
                  <a:lnTo>
                    <a:pt x="1664436" y="1128115"/>
                  </a:lnTo>
                  <a:lnTo>
                    <a:pt x="1665490" y="1080008"/>
                  </a:lnTo>
                  <a:close/>
                </a:path>
                <a:path w="3161030" h="1668779">
                  <a:moveTo>
                    <a:pt x="3160712" y="751090"/>
                  </a:moveTo>
                  <a:lnTo>
                    <a:pt x="3154083" y="701789"/>
                  </a:lnTo>
                  <a:lnTo>
                    <a:pt x="3135388" y="657491"/>
                  </a:lnTo>
                  <a:lnTo>
                    <a:pt x="3106394" y="619963"/>
                  </a:lnTo>
                  <a:lnTo>
                    <a:pt x="3068866" y="590956"/>
                  </a:lnTo>
                  <a:lnTo>
                    <a:pt x="3024568" y="572262"/>
                  </a:lnTo>
                  <a:lnTo>
                    <a:pt x="2975267" y="565645"/>
                  </a:lnTo>
                  <a:lnTo>
                    <a:pt x="2925965" y="572262"/>
                  </a:lnTo>
                  <a:lnTo>
                    <a:pt x="2881655" y="590956"/>
                  </a:lnTo>
                  <a:lnTo>
                    <a:pt x="2844127" y="619963"/>
                  </a:lnTo>
                  <a:lnTo>
                    <a:pt x="2815132" y="657491"/>
                  </a:lnTo>
                  <a:lnTo>
                    <a:pt x="2796438" y="701789"/>
                  </a:lnTo>
                  <a:lnTo>
                    <a:pt x="2789809" y="751090"/>
                  </a:lnTo>
                  <a:lnTo>
                    <a:pt x="2796438" y="800392"/>
                  </a:lnTo>
                  <a:lnTo>
                    <a:pt x="2815132" y="844689"/>
                  </a:lnTo>
                  <a:lnTo>
                    <a:pt x="2844127" y="882230"/>
                  </a:lnTo>
                  <a:lnTo>
                    <a:pt x="2881655" y="911225"/>
                  </a:lnTo>
                  <a:lnTo>
                    <a:pt x="2925965" y="929919"/>
                  </a:lnTo>
                  <a:lnTo>
                    <a:pt x="2975267" y="936548"/>
                  </a:lnTo>
                  <a:lnTo>
                    <a:pt x="3024568" y="929919"/>
                  </a:lnTo>
                  <a:lnTo>
                    <a:pt x="3068866" y="911225"/>
                  </a:lnTo>
                  <a:lnTo>
                    <a:pt x="3106394" y="882230"/>
                  </a:lnTo>
                  <a:lnTo>
                    <a:pt x="3135388" y="844689"/>
                  </a:lnTo>
                  <a:lnTo>
                    <a:pt x="3154083" y="800392"/>
                  </a:lnTo>
                  <a:lnTo>
                    <a:pt x="3160712" y="75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601944" y="1762274"/>
            <a:ext cx="4766945" cy="1838325"/>
          </a:xfrm>
          <a:custGeom>
            <a:avLst/>
            <a:gdLst/>
            <a:ahLst/>
            <a:cxnLst/>
            <a:rect l="l" t="t" r="r" b="b"/>
            <a:pathLst>
              <a:path w="4766945" h="1838325">
                <a:moveTo>
                  <a:pt x="280664" y="1837725"/>
                </a:moveTo>
                <a:lnTo>
                  <a:pt x="280664" y="1515989"/>
                </a:lnTo>
                <a:lnTo>
                  <a:pt x="251937" y="1501536"/>
                </a:lnTo>
                <a:lnTo>
                  <a:pt x="197975" y="1466083"/>
                </a:lnTo>
                <a:lnTo>
                  <a:pt x="149187" y="1420159"/>
                </a:lnTo>
                <a:lnTo>
                  <a:pt x="106197" y="1361674"/>
                </a:lnTo>
                <a:lnTo>
                  <a:pt x="87070" y="1327067"/>
                </a:lnTo>
                <a:lnTo>
                  <a:pt x="69627" y="1288537"/>
                </a:lnTo>
                <a:lnTo>
                  <a:pt x="53943" y="1245821"/>
                </a:lnTo>
                <a:lnTo>
                  <a:pt x="40099" y="1198659"/>
                </a:lnTo>
                <a:lnTo>
                  <a:pt x="28171" y="1146789"/>
                </a:lnTo>
                <a:lnTo>
                  <a:pt x="18237" y="1089949"/>
                </a:lnTo>
                <a:lnTo>
                  <a:pt x="10375" y="1027880"/>
                </a:lnTo>
                <a:lnTo>
                  <a:pt x="4663" y="960318"/>
                </a:lnTo>
                <a:lnTo>
                  <a:pt x="1178" y="887004"/>
                </a:lnTo>
                <a:lnTo>
                  <a:pt x="0" y="807678"/>
                </a:lnTo>
                <a:lnTo>
                  <a:pt x="1228" y="732371"/>
                </a:lnTo>
                <a:lnTo>
                  <a:pt x="4857" y="661293"/>
                </a:lnTo>
                <a:lnTo>
                  <a:pt x="10804" y="594359"/>
                </a:lnTo>
                <a:lnTo>
                  <a:pt x="18987" y="531487"/>
                </a:lnTo>
                <a:lnTo>
                  <a:pt x="29322" y="472597"/>
                </a:lnTo>
                <a:lnTo>
                  <a:pt x="41728" y="417605"/>
                </a:lnTo>
                <a:lnTo>
                  <a:pt x="56121" y="366430"/>
                </a:lnTo>
                <a:lnTo>
                  <a:pt x="72418" y="318990"/>
                </a:lnTo>
                <a:lnTo>
                  <a:pt x="90538" y="275203"/>
                </a:lnTo>
                <a:lnTo>
                  <a:pt x="110396" y="234989"/>
                </a:lnTo>
                <a:lnTo>
                  <a:pt x="131910" y="198264"/>
                </a:lnTo>
                <a:lnTo>
                  <a:pt x="154998" y="164947"/>
                </a:lnTo>
                <a:lnTo>
                  <a:pt x="179577" y="134957"/>
                </a:lnTo>
                <a:lnTo>
                  <a:pt x="232877" y="84627"/>
                </a:lnTo>
                <a:lnTo>
                  <a:pt x="291146" y="46621"/>
                </a:lnTo>
                <a:lnTo>
                  <a:pt x="353724" y="20284"/>
                </a:lnTo>
                <a:lnTo>
                  <a:pt x="419949" y="4962"/>
                </a:lnTo>
                <a:lnTo>
                  <a:pt x="489157" y="0"/>
                </a:lnTo>
                <a:lnTo>
                  <a:pt x="4222373" y="0"/>
                </a:lnTo>
                <a:lnTo>
                  <a:pt x="4262731" y="1126"/>
                </a:lnTo>
                <a:lnTo>
                  <a:pt x="4301912" y="4552"/>
                </a:lnTo>
                <a:lnTo>
                  <a:pt x="4339867" y="10351"/>
                </a:lnTo>
                <a:lnTo>
                  <a:pt x="4411910" y="29354"/>
                </a:lnTo>
                <a:lnTo>
                  <a:pt x="4478474" y="58710"/>
                </a:lnTo>
                <a:lnTo>
                  <a:pt x="4539177" y="98994"/>
                </a:lnTo>
                <a:lnTo>
                  <a:pt x="4593633" y="150782"/>
                </a:lnTo>
                <a:lnTo>
                  <a:pt x="4618399" y="181170"/>
                </a:lnTo>
                <a:lnTo>
                  <a:pt x="4641459" y="214650"/>
                </a:lnTo>
                <a:lnTo>
                  <a:pt x="4662766" y="251293"/>
                </a:lnTo>
                <a:lnTo>
                  <a:pt x="4682271" y="291172"/>
                </a:lnTo>
                <a:lnTo>
                  <a:pt x="4699927" y="334359"/>
                </a:lnTo>
                <a:lnTo>
                  <a:pt x="4715685" y="380925"/>
                </a:lnTo>
                <a:lnTo>
                  <a:pt x="4729497" y="430943"/>
                </a:lnTo>
                <a:lnTo>
                  <a:pt x="4741315" y="484484"/>
                </a:lnTo>
                <a:lnTo>
                  <a:pt x="4751092" y="541621"/>
                </a:lnTo>
                <a:lnTo>
                  <a:pt x="4758780" y="602425"/>
                </a:lnTo>
                <a:lnTo>
                  <a:pt x="4764329" y="666968"/>
                </a:lnTo>
                <a:lnTo>
                  <a:pt x="4766599" y="713092"/>
                </a:lnTo>
                <a:lnTo>
                  <a:pt x="4766599" y="893742"/>
                </a:lnTo>
                <a:lnTo>
                  <a:pt x="4763929" y="941111"/>
                </a:lnTo>
                <a:lnTo>
                  <a:pt x="4757891" y="1002476"/>
                </a:lnTo>
                <a:lnTo>
                  <a:pt x="4749534" y="1060309"/>
                </a:lnTo>
                <a:lnTo>
                  <a:pt x="4738910" y="1114665"/>
                </a:lnTo>
                <a:lnTo>
                  <a:pt x="4726075" y="1165599"/>
                </a:lnTo>
                <a:lnTo>
                  <a:pt x="4711084" y="1213167"/>
                </a:lnTo>
                <a:lnTo>
                  <a:pt x="4693989" y="1257423"/>
                </a:lnTo>
                <a:lnTo>
                  <a:pt x="4674848" y="1298423"/>
                </a:lnTo>
                <a:lnTo>
                  <a:pt x="4653712" y="1336222"/>
                </a:lnTo>
                <a:lnTo>
                  <a:pt x="4630639" y="1370876"/>
                </a:lnTo>
                <a:lnTo>
                  <a:pt x="4605680" y="1402440"/>
                </a:lnTo>
                <a:lnTo>
                  <a:pt x="4578893" y="1430969"/>
                </a:lnTo>
                <a:lnTo>
                  <a:pt x="4550329" y="1456519"/>
                </a:lnTo>
                <a:lnTo>
                  <a:pt x="4488096" y="1498900"/>
                </a:lnTo>
                <a:lnTo>
                  <a:pt x="4419415" y="1530028"/>
                </a:lnTo>
                <a:lnTo>
                  <a:pt x="4382794" y="1541509"/>
                </a:lnTo>
                <a:lnTo>
                  <a:pt x="4344724" y="1550343"/>
                </a:lnTo>
                <a:lnTo>
                  <a:pt x="4305261" y="1556584"/>
                </a:lnTo>
                <a:lnTo>
                  <a:pt x="4264459" y="1560289"/>
                </a:lnTo>
                <a:lnTo>
                  <a:pt x="4222372" y="1561511"/>
                </a:lnTo>
                <a:lnTo>
                  <a:pt x="612892" y="1561511"/>
                </a:lnTo>
                <a:lnTo>
                  <a:pt x="280664" y="1837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1985" y="282403"/>
            <a:ext cx="5244465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465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-79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Comic Sans MS"/>
              <a:cs typeface="Comic Sans MS"/>
            </a:endParaRPr>
          </a:p>
          <a:p>
            <a:pPr marL="68707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Effective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" dirty="0">
                <a:latin typeface="Comic Sans MS"/>
                <a:cs typeface="Comic Sans MS"/>
              </a:rPr>
              <a:t> is </a:t>
            </a:r>
            <a:r>
              <a:rPr sz="1850" spc="-5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crucial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turning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into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compelling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narratives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with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07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0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1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80116" y="772661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0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20007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363" y="233716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19" h="972819">
                <a:moveTo>
                  <a:pt x="486289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5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5" y="970341"/>
                </a:lnTo>
                <a:lnTo>
                  <a:pt x="486289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468860"/>
            <a:ext cx="657224" cy="65722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250276" y="5345915"/>
            <a:ext cx="4570095" cy="589280"/>
          </a:xfrm>
          <a:custGeom>
            <a:avLst/>
            <a:gdLst/>
            <a:ahLst/>
            <a:cxnLst/>
            <a:rect l="l" t="t" r="r" b="b"/>
            <a:pathLst>
              <a:path w="4570095" h="589279">
                <a:moveTo>
                  <a:pt x="4275963" y="588775"/>
                </a:moveTo>
                <a:lnTo>
                  <a:pt x="294384" y="588775"/>
                </a:lnTo>
                <a:lnTo>
                  <a:pt x="248057" y="585108"/>
                </a:lnTo>
                <a:lnTo>
                  <a:pt x="203285" y="574325"/>
                </a:lnTo>
                <a:lnTo>
                  <a:pt x="160861" y="556752"/>
                </a:lnTo>
                <a:lnTo>
                  <a:pt x="121578" y="532719"/>
                </a:lnTo>
                <a:lnTo>
                  <a:pt x="86224" y="502551"/>
                </a:lnTo>
                <a:lnTo>
                  <a:pt x="56056" y="467197"/>
                </a:lnTo>
                <a:lnTo>
                  <a:pt x="32023" y="427913"/>
                </a:lnTo>
                <a:lnTo>
                  <a:pt x="14450" y="385490"/>
                </a:lnTo>
                <a:lnTo>
                  <a:pt x="3667" y="340718"/>
                </a:lnTo>
                <a:lnTo>
                  <a:pt x="0" y="294388"/>
                </a:lnTo>
                <a:lnTo>
                  <a:pt x="3667" y="248057"/>
                </a:lnTo>
                <a:lnTo>
                  <a:pt x="14450" y="203285"/>
                </a:lnTo>
                <a:lnTo>
                  <a:pt x="32023" y="160861"/>
                </a:lnTo>
                <a:lnTo>
                  <a:pt x="56056" y="121577"/>
                </a:lnTo>
                <a:lnTo>
                  <a:pt x="86224" y="86224"/>
                </a:lnTo>
                <a:lnTo>
                  <a:pt x="121578" y="56056"/>
                </a:lnTo>
                <a:lnTo>
                  <a:pt x="160861" y="32023"/>
                </a:lnTo>
                <a:lnTo>
                  <a:pt x="203285" y="14450"/>
                </a:lnTo>
                <a:lnTo>
                  <a:pt x="248057" y="3667"/>
                </a:lnTo>
                <a:lnTo>
                  <a:pt x="294387" y="0"/>
                </a:lnTo>
                <a:lnTo>
                  <a:pt x="4275960" y="0"/>
                </a:lnTo>
                <a:lnTo>
                  <a:pt x="4322290" y="3667"/>
                </a:lnTo>
                <a:lnTo>
                  <a:pt x="4367062" y="14450"/>
                </a:lnTo>
                <a:lnTo>
                  <a:pt x="4409486" y="32023"/>
                </a:lnTo>
                <a:lnTo>
                  <a:pt x="4448770" y="56056"/>
                </a:lnTo>
                <a:lnTo>
                  <a:pt x="4484124" y="86224"/>
                </a:lnTo>
                <a:lnTo>
                  <a:pt x="4514291" y="121577"/>
                </a:lnTo>
                <a:lnTo>
                  <a:pt x="4538325" y="160861"/>
                </a:lnTo>
                <a:lnTo>
                  <a:pt x="4555897" y="203285"/>
                </a:lnTo>
                <a:lnTo>
                  <a:pt x="4566681" y="248057"/>
                </a:lnTo>
                <a:lnTo>
                  <a:pt x="4569911" y="288870"/>
                </a:lnTo>
                <a:lnTo>
                  <a:pt x="4569911" y="299905"/>
                </a:lnTo>
                <a:lnTo>
                  <a:pt x="4566681" y="340718"/>
                </a:lnTo>
                <a:lnTo>
                  <a:pt x="4555897" y="385490"/>
                </a:lnTo>
                <a:lnTo>
                  <a:pt x="4538325" y="427913"/>
                </a:lnTo>
                <a:lnTo>
                  <a:pt x="4514291" y="467197"/>
                </a:lnTo>
                <a:lnTo>
                  <a:pt x="4484124" y="502551"/>
                </a:lnTo>
                <a:lnTo>
                  <a:pt x="4448770" y="532719"/>
                </a:lnTo>
                <a:lnTo>
                  <a:pt x="4409486" y="556752"/>
                </a:lnTo>
                <a:lnTo>
                  <a:pt x="4367062" y="574325"/>
                </a:lnTo>
                <a:lnTo>
                  <a:pt x="4322290" y="585108"/>
                </a:lnTo>
                <a:lnTo>
                  <a:pt x="4275963" y="58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378</Words>
  <Application>Microsoft Office PowerPoint</Application>
  <PresentationFormat>Custom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Comic Sans MS</vt:lpstr>
      <vt:lpstr>Office Theme</vt:lpstr>
      <vt:lpstr>Hii, Iam Siddhika</vt:lpstr>
      <vt:lpstr>PowerPoint Presentation</vt:lpstr>
      <vt:lpstr>WORD CLOUD</vt:lpstr>
      <vt:lpstr>SCROLLER</vt:lpstr>
      <vt:lpstr>SUNBURST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2024-10-10T14:36:48Z</dcterms:created>
  <dcterms:modified xsi:type="dcterms:W3CDTF">2024-10-10T15:10:05Z</dcterms:modified>
</cp:coreProperties>
</file>