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C311C-708B-4FCC-9E2B-279731F0C1D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14A8F-D01E-40FE-9A0F-1D75B022F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05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90B7-C8F7-4E37-808F-93C39B6F66E2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295C8-9A1E-49FB-A15B-7EE68F04C671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C9502-457C-4F3E-A35E-36F751EA199F}" type="datetime1">
              <a:rPr lang="en-US" smtClean="0"/>
              <a:t>10/7/2024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3F67A-A600-4A2B-B2BA-CB932BBE498C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FCE71-C50C-45D0-942E-4B2619F0C174}" type="datetime1">
              <a:rPr lang="en-US" smtClean="0"/>
              <a:t>10/7/2024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5" y="7200900"/>
                </a:moveTo>
                <a:lnTo>
                  <a:pt x="0" y="7200900"/>
                </a:lnTo>
                <a:lnTo>
                  <a:pt x="0" y="0"/>
                </a:lnTo>
                <a:lnTo>
                  <a:pt x="9001125" y="0"/>
                </a:lnTo>
                <a:lnTo>
                  <a:pt x="9001125" y="7200900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8057" y="291091"/>
            <a:ext cx="4955296" cy="5388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1379" y="2175956"/>
            <a:ext cx="6311900" cy="421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9" y="6675281"/>
            <a:ext cx="2075235" cy="4894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5F4B-1347-4605-BE22-89F2EA170F17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4" y="1622087"/>
            <a:ext cx="1762124" cy="31527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74" y="1723544"/>
            <a:ext cx="2307590" cy="164211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sz="3150" u="none" spc="-20" dirty="0"/>
              <a:t>Hii,</a:t>
            </a:r>
            <a:endParaRPr sz="315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150" u="none" dirty="0" err="1"/>
              <a:t>Iam</a:t>
            </a:r>
            <a:r>
              <a:rPr lang="en-US" sz="3150" u="none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49" y="2926058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62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6" y="1730318"/>
                </a:moveTo>
                <a:lnTo>
                  <a:pt x="0" y="1730318"/>
                </a:lnTo>
                <a:lnTo>
                  <a:pt x="0" y="376707"/>
                </a:lnTo>
                <a:lnTo>
                  <a:pt x="40017" y="332334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5" y="162999"/>
                </a:lnTo>
                <a:lnTo>
                  <a:pt x="287308" y="139940"/>
                </a:lnTo>
                <a:lnTo>
                  <a:pt x="327074" y="118474"/>
                </a:lnTo>
                <a:lnTo>
                  <a:pt x="367817" y="98644"/>
                </a:lnTo>
                <a:lnTo>
                  <a:pt x="409495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8" y="1052"/>
                </a:lnTo>
                <a:lnTo>
                  <a:pt x="819369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7" y="9338"/>
                </a:lnTo>
                <a:lnTo>
                  <a:pt x="1008396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4"/>
                </a:lnTo>
                <a:lnTo>
                  <a:pt x="1311676" y="118474"/>
                </a:lnTo>
                <a:lnTo>
                  <a:pt x="1351441" y="139940"/>
                </a:lnTo>
                <a:lnTo>
                  <a:pt x="1390185" y="162999"/>
                </a:lnTo>
                <a:lnTo>
                  <a:pt x="1427863" y="187606"/>
                </a:lnTo>
                <a:lnTo>
                  <a:pt x="1464432" y="213718"/>
                </a:lnTo>
                <a:lnTo>
                  <a:pt x="1499847" y="241290"/>
                </a:lnTo>
                <a:lnTo>
                  <a:pt x="1534065" y="270280"/>
                </a:lnTo>
                <a:lnTo>
                  <a:pt x="1567041" y="300642"/>
                </a:lnTo>
                <a:lnTo>
                  <a:pt x="1598733" y="332334"/>
                </a:lnTo>
                <a:lnTo>
                  <a:pt x="1629095" y="365310"/>
                </a:lnTo>
                <a:lnTo>
                  <a:pt x="1658085" y="399528"/>
                </a:lnTo>
                <a:lnTo>
                  <a:pt x="1685657" y="434943"/>
                </a:lnTo>
                <a:lnTo>
                  <a:pt x="1711769" y="471512"/>
                </a:lnTo>
                <a:lnTo>
                  <a:pt x="1736376" y="509190"/>
                </a:lnTo>
                <a:lnTo>
                  <a:pt x="1759435" y="547933"/>
                </a:lnTo>
                <a:lnTo>
                  <a:pt x="1780902" y="587699"/>
                </a:lnTo>
                <a:lnTo>
                  <a:pt x="1800732" y="628442"/>
                </a:lnTo>
                <a:lnTo>
                  <a:pt x="1818881" y="670119"/>
                </a:lnTo>
                <a:lnTo>
                  <a:pt x="1835307" y="712686"/>
                </a:lnTo>
                <a:lnTo>
                  <a:pt x="1849965" y="756100"/>
                </a:lnTo>
                <a:lnTo>
                  <a:pt x="1862810" y="800315"/>
                </a:lnTo>
                <a:lnTo>
                  <a:pt x="1873800" y="845289"/>
                </a:lnTo>
                <a:lnTo>
                  <a:pt x="1882890" y="890977"/>
                </a:lnTo>
                <a:lnTo>
                  <a:pt x="1890037" y="937336"/>
                </a:lnTo>
                <a:lnTo>
                  <a:pt x="1895196" y="984322"/>
                </a:lnTo>
                <a:lnTo>
                  <a:pt x="1898324" y="1031890"/>
                </a:lnTo>
                <a:lnTo>
                  <a:pt x="1899373" y="1079872"/>
                </a:lnTo>
                <a:lnTo>
                  <a:pt x="1898324" y="1128104"/>
                </a:lnTo>
                <a:lnTo>
                  <a:pt x="1895196" y="1175673"/>
                </a:lnTo>
                <a:lnTo>
                  <a:pt x="1890037" y="1222658"/>
                </a:lnTo>
                <a:lnTo>
                  <a:pt x="1882890" y="1269017"/>
                </a:lnTo>
                <a:lnTo>
                  <a:pt x="1873800" y="1314705"/>
                </a:lnTo>
                <a:lnTo>
                  <a:pt x="1862810" y="1359679"/>
                </a:lnTo>
                <a:lnTo>
                  <a:pt x="1849965" y="1403895"/>
                </a:lnTo>
                <a:lnTo>
                  <a:pt x="1835307" y="1447308"/>
                </a:lnTo>
                <a:lnTo>
                  <a:pt x="1818881" y="1489875"/>
                </a:lnTo>
                <a:lnTo>
                  <a:pt x="1800732" y="1531552"/>
                </a:lnTo>
                <a:lnTo>
                  <a:pt x="1780902" y="1572296"/>
                </a:lnTo>
                <a:lnTo>
                  <a:pt x="1759435" y="1612061"/>
                </a:lnTo>
                <a:lnTo>
                  <a:pt x="1736376" y="1650805"/>
                </a:lnTo>
                <a:lnTo>
                  <a:pt x="1711769" y="1688483"/>
                </a:lnTo>
                <a:lnTo>
                  <a:pt x="1685657" y="1725051"/>
                </a:lnTo>
                <a:lnTo>
                  <a:pt x="1681556" y="17303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2" y="5099669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9" y="370901"/>
                </a:moveTo>
                <a:lnTo>
                  <a:pt x="185393" y="370901"/>
                </a:lnTo>
                <a:lnTo>
                  <a:pt x="136163" y="364286"/>
                </a:lnTo>
                <a:lnTo>
                  <a:pt x="91859" y="345592"/>
                </a:lnTo>
                <a:lnTo>
                  <a:pt x="54321" y="316595"/>
                </a:lnTo>
                <a:lnTo>
                  <a:pt x="25317" y="279064"/>
                </a:lnTo>
                <a:lnTo>
                  <a:pt x="6617" y="234766"/>
                </a:lnTo>
                <a:lnTo>
                  <a:pt x="0" y="185538"/>
                </a:lnTo>
                <a:lnTo>
                  <a:pt x="0" y="185402"/>
                </a:lnTo>
                <a:lnTo>
                  <a:pt x="6617" y="136161"/>
                </a:lnTo>
                <a:lnTo>
                  <a:pt x="25317" y="91855"/>
                </a:lnTo>
                <a:lnTo>
                  <a:pt x="54321" y="54319"/>
                </a:lnTo>
                <a:lnTo>
                  <a:pt x="91859" y="25319"/>
                </a:lnTo>
                <a:lnTo>
                  <a:pt x="136163" y="6624"/>
                </a:lnTo>
                <a:lnTo>
                  <a:pt x="185460" y="0"/>
                </a:lnTo>
                <a:lnTo>
                  <a:pt x="234757" y="6624"/>
                </a:lnTo>
                <a:lnTo>
                  <a:pt x="279055" y="25319"/>
                </a:lnTo>
                <a:lnTo>
                  <a:pt x="316586" y="54319"/>
                </a:lnTo>
                <a:lnTo>
                  <a:pt x="345583" y="91855"/>
                </a:lnTo>
                <a:lnTo>
                  <a:pt x="364277" y="136161"/>
                </a:lnTo>
                <a:lnTo>
                  <a:pt x="370892" y="185402"/>
                </a:lnTo>
                <a:lnTo>
                  <a:pt x="370892" y="185538"/>
                </a:lnTo>
                <a:lnTo>
                  <a:pt x="364277" y="234766"/>
                </a:lnTo>
                <a:lnTo>
                  <a:pt x="345583" y="279064"/>
                </a:lnTo>
                <a:lnTo>
                  <a:pt x="316586" y="316595"/>
                </a:lnTo>
                <a:lnTo>
                  <a:pt x="279055" y="345592"/>
                </a:lnTo>
                <a:lnTo>
                  <a:pt x="234757" y="364286"/>
                </a:lnTo>
                <a:lnTo>
                  <a:pt x="185529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18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63" y="1009418"/>
                </a:moveTo>
                <a:lnTo>
                  <a:pt x="672658" y="1007889"/>
                </a:lnTo>
                <a:lnTo>
                  <a:pt x="626136" y="1003358"/>
                </a:lnTo>
                <a:lnTo>
                  <a:pt x="580526" y="995922"/>
                </a:lnTo>
                <a:lnTo>
                  <a:pt x="535924" y="985676"/>
                </a:lnTo>
                <a:lnTo>
                  <a:pt x="492423" y="972714"/>
                </a:lnTo>
                <a:lnTo>
                  <a:pt x="450120" y="957133"/>
                </a:lnTo>
                <a:lnTo>
                  <a:pt x="409109" y="939026"/>
                </a:lnTo>
                <a:lnTo>
                  <a:pt x="369485" y="918489"/>
                </a:lnTo>
                <a:lnTo>
                  <a:pt x="331343" y="895616"/>
                </a:lnTo>
                <a:lnTo>
                  <a:pt x="294777" y="870502"/>
                </a:lnTo>
                <a:lnTo>
                  <a:pt x="259883" y="843242"/>
                </a:lnTo>
                <a:lnTo>
                  <a:pt x="226755" y="813932"/>
                </a:lnTo>
                <a:lnTo>
                  <a:pt x="195488" y="782665"/>
                </a:lnTo>
                <a:lnTo>
                  <a:pt x="166177" y="749537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59"/>
                </a:lnTo>
                <a:lnTo>
                  <a:pt x="0" y="289425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490" y="0"/>
                </a:lnTo>
                <a:lnTo>
                  <a:pt x="1180490" y="842909"/>
                </a:lnTo>
                <a:lnTo>
                  <a:pt x="1180113" y="843242"/>
                </a:lnTo>
                <a:lnTo>
                  <a:pt x="1145219" y="870502"/>
                </a:lnTo>
                <a:lnTo>
                  <a:pt x="1108653" y="895616"/>
                </a:lnTo>
                <a:lnTo>
                  <a:pt x="1070510" y="918489"/>
                </a:lnTo>
                <a:lnTo>
                  <a:pt x="1030886" y="939026"/>
                </a:lnTo>
                <a:lnTo>
                  <a:pt x="989875" y="957133"/>
                </a:lnTo>
                <a:lnTo>
                  <a:pt x="947572" y="972714"/>
                </a:lnTo>
                <a:lnTo>
                  <a:pt x="904072" y="985676"/>
                </a:lnTo>
                <a:lnTo>
                  <a:pt x="859470" y="995922"/>
                </a:lnTo>
                <a:lnTo>
                  <a:pt x="813860" y="1003358"/>
                </a:lnTo>
                <a:lnTo>
                  <a:pt x="767338" y="1007889"/>
                </a:lnTo>
                <a:lnTo>
                  <a:pt x="720063" y="10094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5" y="70579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305" y="972566"/>
                </a:moveTo>
                <a:lnTo>
                  <a:pt x="439457" y="970341"/>
                </a:lnTo>
                <a:lnTo>
                  <a:pt x="393885" y="963798"/>
                </a:lnTo>
                <a:lnTo>
                  <a:pt x="349776" y="953144"/>
                </a:lnTo>
                <a:lnTo>
                  <a:pt x="307333" y="938580"/>
                </a:lnTo>
                <a:lnTo>
                  <a:pt x="266761" y="920312"/>
                </a:lnTo>
                <a:lnTo>
                  <a:pt x="228264" y="898542"/>
                </a:lnTo>
                <a:lnTo>
                  <a:pt x="192045" y="873475"/>
                </a:lnTo>
                <a:lnTo>
                  <a:pt x="158308" y="845315"/>
                </a:lnTo>
                <a:lnTo>
                  <a:pt x="127256" y="814264"/>
                </a:lnTo>
                <a:lnTo>
                  <a:pt x="99095" y="780528"/>
                </a:lnTo>
                <a:lnTo>
                  <a:pt x="74027" y="744309"/>
                </a:lnTo>
                <a:lnTo>
                  <a:pt x="52256" y="705812"/>
                </a:lnTo>
                <a:lnTo>
                  <a:pt x="33987" y="665241"/>
                </a:lnTo>
                <a:lnTo>
                  <a:pt x="19423" y="622798"/>
                </a:lnTo>
                <a:lnTo>
                  <a:pt x="8767" y="578688"/>
                </a:lnTo>
                <a:lnTo>
                  <a:pt x="2224" y="533115"/>
                </a:lnTo>
                <a:lnTo>
                  <a:pt x="0" y="486255"/>
                </a:lnTo>
                <a:lnTo>
                  <a:pt x="2224" y="439451"/>
                </a:lnTo>
                <a:lnTo>
                  <a:pt x="8767" y="393878"/>
                </a:lnTo>
                <a:lnTo>
                  <a:pt x="19423" y="349768"/>
                </a:lnTo>
                <a:lnTo>
                  <a:pt x="33987" y="307326"/>
                </a:lnTo>
                <a:lnTo>
                  <a:pt x="52256" y="266754"/>
                </a:lnTo>
                <a:lnTo>
                  <a:pt x="74027" y="228257"/>
                </a:lnTo>
                <a:lnTo>
                  <a:pt x="99095" y="192039"/>
                </a:lnTo>
                <a:lnTo>
                  <a:pt x="127256" y="158302"/>
                </a:lnTo>
                <a:lnTo>
                  <a:pt x="158308" y="127252"/>
                </a:lnTo>
                <a:lnTo>
                  <a:pt x="192045" y="99091"/>
                </a:lnTo>
                <a:lnTo>
                  <a:pt x="228264" y="74024"/>
                </a:lnTo>
                <a:lnTo>
                  <a:pt x="266761" y="52255"/>
                </a:lnTo>
                <a:lnTo>
                  <a:pt x="307333" y="33986"/>
                </a:lnTo>
                <a:lnTo>
                  <a:pt x="349776" y="19423"/>
                </a:lnTo>
                <a:lnTo>
                  <a:pt x="393885" y="8768"/>
                </a:lnTo>
                <a:lnTo>
                  <a:pt x="439457" y="2226"/>
                </a:lnTo>
                <a:lnTo>
                  <a:pt x="486288" y="0"/>
                </a:lnTo>
                <a:lnTo>
                  <a:pt x="533119" y="2226"/>
                </a:lnTo>
                <a:lnTo>
                  <a:pt x="578691" y="8768"/>
                </a:lnTo>
                <a:lnTo>
                  <a:pt x="622800" y="19423"/>
                </a:lnTo>
                <a:lnTo>
                  <a:pt x="665241" y="33986"/>
                </a:lnTo>
                <a:lnTo>
                  <a:pt x="705813" y="52255"/>
                </a:lnTo>
                <a:lnTo>
                  <a:pt x="744309" y="74024"/>
                </a:lnTo>
                <a:lnTo>
                  <a:pt x="780527" y="99091"/>
                </a:lnTo>
                <a:lnTo>
                  <a:pt x="814263" y="127252"/>
                </a:lnTo>
                <a:lnTo>
                  <a:pt x="845314" y="158302"/>
                </a:lnTo>
                <a:lnTo>
                  <a:pt x="873474" y="192039"/>
                </a:lnTo>
                <a:lnTo>
                  <a:pt x="898541" y="228257"/>
                </a:lnTo>
                <a:lnTo>
                  <a:pt x="920311" y="266754"/>
                </a:lnTo>
                <a:lnTo>
                  <a:pt x="938579" y="307326"/>
                </a:lnTo>
                <a:lnTo>
                  <a:pt x="953143" y="349768"/>
                </a:lnTo>
                <a:lnTo>
                  <a:pt x="963798" y="393878"/>
                </a:lnTo>
                <a:lnTo>
                  <a:pt x="970340" y="439451"/>
                </a:lnTo>
                <a:lnTo>
                  <a:pt x="972563" y="486284"/>
                </a:lnTo>
                <a:lnTo>
                  <a:pt x="970340" y="533115"/>
                </a:lnTo>
                <a:lnTo>
                  <a:pt x="963798" y="578688"/>
                </a:lnTo>
                <a:lnTo>
                  <a:pt x="953143" y="622798"/>
                </a:lnTo>
                <a:lnTo>
                  <a:pt x="938579" y="665241"/>
                </a:lnTo>
                <a:lnTo>
                  <a:pt x="920311" y="705812"/>
                </a:lnTo>
                <a:lnTo>
                  <a:pt x="898541" y="744309"/>
                </a:lnTo>
                <a:lnTo>
                  <a:pt x="873474" y="780528"/>
                </a:lnTo>
                <a:lnTo>
                  <a:pt x="845314" y="814264"/>
                </a:lnTo>
                <a:lnTo>
                  <a:pt x="814263" y="845315"/>
                </a:lnTo>
                <a:lnTo>
                  <a:pt x="780527" y="873475"/>
                </a:lnTo>
                <a:lnTo>
                  <a:pt x="744309" y="898542"/>
                </a:lnTo>
                <a:lnTo>
                  <a:pt x="705813" y="920312"/>
                </a:lnTo>
                <a:lnTo>
                  <a:pt x="665241" y="938580"/>
                </a:lnTo>
                <a:lnTo>
                  <a:pt x="622800" y="953144"/>
                </a:lnTo>
                <a:lnTo>
                  <a:pt x="578691" y="963798"/>
                </a:lnTo>
                <a:lnTo>
                  <a:pt x="533119" y="970341"/>
                </a:lnTo>
                <a:lnTo>
                  <a:pt x="486305" y="972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470580"/>
            <a:ext cx="2921000" cy="1730375"/>
            <a:chOff x="6016264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4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5" y="1730318"/>
                  </a:moveTo>
                  <a:lnTo>
                    <a:pt x="231432" y="1730318"/>
                  </a:lnTo>
                  <a:lnTo>
                    <a:pt x="215812" y="1710752"/>
                  </a:lnTo>
                  <a:lnTo>
                    <a:pt x="189402" y="1674728"/>
                  </a:lnTo>
                  <a:lnTo>
                    <a:pt x="164523" y="1637668"/>
                  </a:lnTo>
                  <a:lnTo>
                    <a:pt x="141218" y="1599612"/>
                  </a:lnTo>
                  <a:lnTo>
                    <a:pt x="119530" y="1560600"/>
                  </a:lnTo>
                  <a:lnTo>
                    <a:pt x="99502" y="1520674"/>
                  </a:lnTo>
                  <a:lnTo>
                    <a:pt x="81178" y="1479872"/>
                  </a:lnTo>
                  <a:lnTo>
                    <a:pt x="64599" y="1438237"/>
                  </a:lnTo>
                  <a:lnTo>
                    <a:pt x="49810" y="1395809"/>
                  </a:lnTo>
                  <a:lnTo>
                    <a:pt x="36853" y="1352627"/>
                  </a:lnTo>
                  <a:lnTo>
                    <a:pt x="25772" y="1308734"/>
                  </a:lnTo>
                  <a:lnTo>
                    <a:pt x="16608" y="1264168"/>
                  </a:lnTo>
                  <a:lnTo>
                    <a:pt x="9407" y="1218971"/>
                  </a:lnTo>
                  <a:lnTo>
                    <a:pt x="4209" y="1173183"/>
                  </a:lnTo>
                  <a:lnTo>
                    <a:pt x="1059" y="1126845"/>
                  </a:lnTo>
                  <a:lnTo>
                    <a:pt x="0" y="1080003"/>
                  </a:lnTo>
                  <a:lnTo>
                    <a:pt x="1059" y="1033149"/>
                  </a:lnTo>
                  <a:lnTo>
                    <a:pt x="4209" y="986811"/>
                  </a:lnTo>
                  <a:lnTo>
                    <a:pt x="9407" y="941024"/>
                  </a:lnTo>
                  <a:lnTo>
                    <a:pt x="16608" y="895827"/>
                  </a:lnTo>
                  <a:lnTo>
                    <a:pt x="25772" y="851261"/>
                  </a:lnTo>
                  <a:lnTo>
                    <a:pt x="36853" y="807367"/>
                  </a:lnTo>
                  <a:lnTo>
                    <a:pt x="49810" y="764186"/>
                  </a:lnTo>
                  <a:lnTo>
                    <a:pt x="64599" y="721757"/>
                  </a:lnTo>
                  <a:lnTo>
                    <a:pt x="81178" y="680122"/>
                  </a:lnTo>
                  <a:lnTo>
                    <a:pt x="99502" y="639321"/>
                  </a:lnTo>
                  <a:lnTo>
                    <a:pt x="119530" y="599394"/>
                  </a:lnTo>
                  <a:lnTo>
                    <a:pt x="141218" y="560382"/>
                  </a:lnTo>
                  <a:lnTo>
                    <a:pt x="164523" y="522326"/>
                  </a:lnTo>
                  <a:lnTo>
                    <a:pt x="189402" y="485266"/>
                  </a:lnTo>
                  <a:lnTo>
                    <a:pt x="215812" y="449243"/>
                  </a:lnTo>
                  <a:lnTo>
                    <a:pt x="243709" y="414296"/>
                  </a:lnTo>
                  <a:lnTo>
                    <a:pt x="273052" y="380467"/>
                  </a:lnTo>
                  <a:lnTo>
                    <a:pt x="303797" y="347797"/>
                  </a:lnTo>
                  <a:lnTo>
                    <a:pt x="335900" y="316325"/>
                  </a:lnTo>
                  <a:lnTo>
                    <a:pt x="369320" y="286092"/>
                  </a:lnTo>
                  <a:lnTo>
                    <a:pt x="404012" y="257139"/>
                  </a:lnTo>
                  <a:lnTo>
                    <a:pt x="439934" y="229506"/>
                  </a:lnTo>
                  <a:lnTo>
                    <a:pt x="477042" y="203234"/>
                  </a:lnTo>
                  <a:lnTo>
                    <a:pt x="515294" y="178363"/>
                  </a:lnTo>
                  <a:lnTo>
                    <a:pt x="554647" y="154934"/>
                  </a:lnTo>
                  <a:lnTo>
                    <a:pt x="595058" y="132987"/>
                  </a:lnTo>
                  <a:lnTo>
                    <a:pt x="636483" y="112563"/>
                  </a:lnTo>
                  <a:lnTo>
                    <a:pt x="678879" y="93703"/>
                  </a:lnTo>
                  <a:lnTo>
                    <a:pt x="722204" y="76446"/>
                  </a:lnTo>
                  <a:lnTo>
                    <a:pt x="766415" y="60834"/>
                  </a:lnTo>
                  <a:lnTo>
                    <a:pt x="811467" y="46907"/>
                  </a:lnTo>
                  <a:lnTo>
                    <a:pt x="857320" y="34705"/>
                  </a:lnTo>
                  <a:lnTo>
                    <a:pt x="903928" y="24269"/>
                  </a:lnTo>
                  <a:lnTo>
                    <a:pt x="951250" y="15640"/>
                  </a:lnTo>
                  <a:lnTo>
                    <a:pt x="999242" y="8858"/>
                  </a:lnTo>
                  <a:lnTo>
                    <a:pt x="1047861" y="3964"/>
                  </a:lnTo>
                  <a:lnTo>
                    <a:pt x="1097065" y="997"/>
                  </a:lnTo>
                  <a:lnTo>
                    <a:pt x="1146803" y="0"/>
                  </a:lnTo>
                  <a:lnTo>
                    <a:pt x="1196556" y="997"/>
                  </a:lnTo>
                  <a:lnTo>
                    <a:pt x="1245762" y="3964"/>
                  </a:lnTo>
                  <a:lnTo>
                    <a:pt x="1294383" y="8858"/>
                  </a:lnTo>
                  <a:lnTo>
                    <a:pt x="1342377" y="15640"/>
                  </a:lnTo>
                  <a:lnTo>
                    <a:pt x="1389701" y="24269"/>
                  </a:lnTo>
                  <a:lnTo>
                    <a:pt x="1436311" y="34705"/>
                  </a:lnTo>
                  <a:lnTo>
                    <a:pt x="1482165" y="46907"/>
                  </a:lnTo>
                  <a:lnTo>
                    <a:pt x="1527220" y="60834"/>
                  </a:lnTo>
                  <a:lnTo>
                    <a:pt x="1571431" y="76446"/>
                  </a:lnTo>
                  <a:lnTo>
                    <a:pt x="1614758" y="93703"/>
                  </a:lnTo>
                  <a:lnTo>
                    <a:pt x="1657156" y="112563"/>
                  </a:lnTo>
                  <a:lnTo>
                    <a:pt x="1698582" y="132987"/>
                  </a:lnTo>
                  <a:lnTo>
                    <a:pt x="1738993" y="154934"/>
                  </a:lnTo>
                  <a:lnTo>
                    <a:pt x="1778347" y="178363"/>
                  </a:lnTo>
                  <a:lnTo>
                    <a:pt x="1816600" y="203234"/>
                  </a:lnTo>
                  <a:lnTo>
                    <a:pt x="1853710" y="229506"/>
                  </a:lnTo>
                  <a:lnTo>
                    <a:pt x="1889632" y="257139"/>
                  </a:lnTo>
                  <a:lnTo>
                    <a:pt x="1924325" y="286092"/>
                  </a:lnTo>
                  <a:lnTo>
                    <a:pt x="1957745" y="316325"/>
                  </a:lnTo>
                  <a:lnTo>
                    <a:pt x="1989849" y="347797"/>
                  </a:lnTo>
                  <a:lnTo>
                    <a:pt x="2020594" y="380467"/>
                  </a:lnTo>
                  <a:lnTo>
                    <a:pt x="2049937" y="414296"/>
                  </a:lnTo>
                  <a:lnTo>
                    <a:pt x="2077836" y="449243"/>
                  </a:lnTo>
                  <a:lnTo>
                    <a:pt x="2104246" y="485266"/>
                  </a:lnTo>
                  <a:lnTo>
                    <a:pt x="2129125" y="522326"/>
                  </a:lnTo>
                  <a:lnTo>
                    <a:pt x="2152430" y="560382"/>
                  </a:lnTo>
                  <a:lnTo>
                    <a:pt x="2174118" y="599394"/>
                  </a:lnTo>
                  <a:lnTo>
                    <a:pt x="2194146" y="639321"/>
                  </a:lnTo>
                  <a:lnTo>
                    <a:pt x="2212471" y="680122"/>
                  </a:lnTo>
                  <a:lnTo>
                    <a:pt x="2229049" y="721757"/>
                  </a:lnTo>
                  <a:lnTo>
                    <a:pt x="2243839" y="764186"/>
                  </a:lnTo>
                  <a:lnTo>
                    <a:pt x="2256796" y="807367"/>
                  </a:lnTo>
                  <a:lnTo>
                    <a:pt x="2267877" y="851261"/>
                  </a:lnTo>
                  <a:lnTo>
                    <a:pt x="2277041" y="895827"/>
                  </a:lnTo>
                  <a:lnTo>
                    <a:pt x="2284243" y="941024"/>
                  </a:lnTo>
                  <a:lnTo>
                    <a:pt x="2289440" y="986811"/>
                  </a:lnTo>
                  <a:lnTo>
                    <a:pt x="2292590" y="1033149"/>
                  </a:lnTo>
                  <a:lnTo>
                    <a:pt x="2293650" y="1079991"/>
                  </a:lnTo>
                  <a:lnTo>
                    <a:pt x="2292590" y="1126845"/>
                  </a:lnTo>
                  <a:lnTo>
                    <a:pt x="2289440" y="1173183"/>
                  </a:lnTo>
                  <a:lnTo>
                    <a:pt x="2284243" y="1218971"/>
                  </a:lnTo>
                  <a:lnTo>
                    <a:pt x="2277041" y="1264168"/>
                  </a:lnTo>
                  <a:lnTo>
                    <a:pt x="2267877" y="1308734"/>
                  </a:lnTo>
                  <a:lnTo>
                    <a:pt x="2256796" y="1352627"/>
                  </a:lnTo>
                  <a:lnTo>
                    <a:pt x="2243839" y="1395809"/>
                  </a:lnTo>
                  <a:lnTo>
                    <a:pt x="2229049" y="1438237"/>
                  </a:lnTo>
                  <a:lnTo>
                    <a:pt x="2212471" y="1479872"/>
                  </a:lnTo>
                  <a:lnTo>
                    <a:pt x="2194146" y="1520674"/>
                  </a:lnTo>
                  <a:lnTo>
                    <a:pt x="2174118" y="1560600"/>
                  </a:lnTo>
                  <a:lnTo>
                    <a:pt x="2152430" y="1599612"/>
                  </a:lnTo>
                  <a:lnTo>
                    <a:pt x="2129125" y="1637668"/>
                  </a:lnTo>
                  <a:lnTo>
                    <a:pt x="2104246" y="1674728"/>
                  </a:lnTo>
                  <a:lnTo>
                    <a:pt x="2077836" y="1710752"/>
                  </a:lnTo>
                  <a:lnTo>
                    <a:pt x="2062215" y="17303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39453"/>
              <a:ext cx="657224" cy="65720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2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1014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502" y="1868069"/>
                </a:moveTo>
                <a:lnTo>
                  <a:pt x="196502" y="1642831"/>
                </a:lnTo>
                <a:lnTo>
                  <a:pt x="176389" y="1632659"/>
                </a:lnTo>
                <a:lnTo>
                  <a:pt x="157073" y="1620697"/>
                </a:lnTo>
                <a:lnTo>
                  <a:pt x="121049" y="1589375"/>
                </a:lnTo>
                <a:lnTo>
                  <a:pt x="88865" y="1544814"/>
                </a:lnTo>
                <a:lnTo>
                  <a:pt x="60959" y="1482963"/>
                </a:lnTo>
                <a:lnTo>
                  <a:pt x="48746" y="1444287"/>
                </a:lnTo>
                <a:lnTo>
                  <a:pt x="37766" y="1399770"/>
                </a:lnTo>
                <a:lnTo>
                  <a:pt x="28073" y="1348903"/>
                </a:lnTo>
                <a:lnTo>
                  <a:pt x="19721" y="1291182"/>
                </a:lnTo>
                <a:lnTo>
                  <a:pt x="12766" y="1226100"/>
                </a:lnTo>
                <a:lnTo>
                  <a:pt x="7262" y="1153149"/>
                </a:lnTo>
                <a:lnTo>
                  <a:pt x="3263" y="1071825"/>
                </a:lnTo>
                <a:lnTo>
                  <a:pt x="823" y="981619"/>
                </a:lnTo>
                <a:lnTo>
                  <a:pt x="0" y="881853"/>
                </a:lnTo>
                <a:lnTo>
                  <a:pt x="937" y="785743"/>
                </a:lnTo>
                <a:lnTo>
                  <a:pt x="3711" y="696436"/>
                </a:lnTo>
                <a:lnTo>
                  <a:pt x="8253" y="613863"/>
                </a:lnTo>
                <a:lnTo>
                  <a:pt x="14496" y="537780"/>
                </a:lnTo>
                <a:lnTo>
                  <a:pt x="22376" y="467942"/>
                </a:lnTo>
                <a:lnTo>
                  <a:pt x="31825" y="404105"/>
                </a:lnTo>
                <a:lnTo>
                  <a:pt x="42777" y="346027"/>
                </a:lnTo>
                <a:lnTo>
                  <a:pt x="55167" y="293463"/>
                </a:lnTo>
                <a:lnTo>
                  <a:pt x="68927" y="246169"/>
                </a:lnTo>
                <a:lnTo>
                  <a:pt x="83992" y="203901"/>
                </a:lnTo>
                <a:lnTo>
                  <a:pt x="100296" y="166416"/>
                </a:lnTo>
                <a:lnTo>
                  <a:pt x="136354" y="104819"/>
                </a:lnTo>
                <a:lnTo>
                  <a:pt x="176571" y="59426"/>
                </a:lnTo>
                <a:lnTo>
                  <a:pt x="220418" y="28287"/>
                </a:lnTo>
                <a:lnTo>
                  <a:pt x="267366" y="9452"/>
                </a:lnTo>
                <a:lnTo>
                  <a:pt x="316883" y="968"/>
                </a:lnTo>
                <a:lnTo>
                  <a:pt x="342440" y="0"/>
                </a:lnTo>
                <a:lnTo>
                  <a:pt x="1595534" y="0"/>
                </a:lnTo>
                <a:lnTo>
                  <a:pt x="1647929" y="3681"/>
                </a:lnTo>
                <a:lnTo>
                  <a:pt x="1697552" y="15864"/>
                </a:lnTo>
                <a:lnTo>
                  <a:pt x="1744005" y="38255"/>
                </a:lnTo>
                <a:lnTo>
                  <a:pt x="1786889" y="72560"/>
                </a:lnTo>
                <a:lnTo>
                  <a:pt x="1825805" y="120485"/>
                </a:lnTo>
                <a:lnTo>
                  <a:pt x="1860356" y="183738"/>
                </a:lnTo>
                <a:lnTo>
                  <a:pt x="1875869" y="221645"/>
                </a:lnTo>
                <a:lnTo>
                  <a:pt x="1890142" y="264024"/>
                </a:lnTo>
                <a:lnTo>
                  <a:pt x="1903123" y="311088"/>
                </a:lnTo>
                <a:lnTo>
                  <a:pt x="1914764" y="363050"/>
                </a:lnTo>
                <a:lnTo>
                  <a:pt x="1925015" y="420123"/>
                </a:lnTo>
                <a:lnTo>
                  <a:pt x="1933825" y="482522"/>
                </a:lnTo>
                <a:lnTo>
                  <a:pt x="1941145" y="550458"/>
                </a:lnTo>
                <a:lnTo>
                  <a:pt x="1946925" y="624146"/>
                </a:lnTo>
                <a:lnTo>
                  <a:pt x="1951116" y="703799"/>
                </a:lnTo>
                <a:lnTo>
                  <a:pt x="1953666" y="789630"/>
                </a:lnTo>
                <a:lnTo>
                  <a:pt x="1954525" y="882045"/>
                </a:lnTo>
                <a:lnTo>
                  <a:pt x="1953495" y="970402"/>
                </a:lnTo>
                <a:lnTo>
                  <a:pt x="1950442" y="1052462"/>
                </a:lnTo>
                <a:lnTo>
                  <a:pt x="1945434" y="1128256"/>
                </a:lnTo>
                <a:lnTo>
                  <a:pt x="1938535" y="1198006"/>
                </a:lnTo>
                <a:lnTo>
                  <a:pt x="1929812" y="1261934"/>
                </a:lnTo>
                <a:lnTo>
                  <a:pt x="1919330" y="1320264"/>
                </a:lnTo>
                <a:lnTo>
                  <a:pt x="1907155" y="1373218"/>
                </a:lnTo>
                <a:lnTo>
                  <a:pt x="1893351" y="1421017"/>
                </a:lnTo>
                <a:lnTo>
                  <a:pt x="1877985" y="1463886"/>
                </a:lnTo>
                <a:lnTo>
                  <a:pt x="1861122" y="1502047"/>
                </a:lnTo>
                <a:lnTo>
                  <a:pt x="1842827" y="1535721"/>
                </a:lnTo>
                <a:lnTo>
                  <a:pt x="1802203" y="1590502"/>
                </a:lnTo>
                <a:lnTo>
                  <a:pt x="1756639" y="1630010"/>
                </a:lnTo>
                <a:lnTo>
                  <a:pt x="1706657" y="1656026"/>
                </a:lnTo>
                <a:lnTo>
                  <a:pt x="1652780" y="1670329"/>
                </a:lnTo>
                <a:lnTo>
                  <a:pt x="1595534" y="1674701"/>
                </a:lnTo>
                <a:lnTo>
                  <a:pt x="429065" y="1674701"/>
                </a:lnTo>
                <a:lnTo>
                  <a:pt x="196502" y="18680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4312" y="221394"/>
            <a:ext cx="16878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2384" algn="ctr">
              <a:lnSpc>
                <a:spcPct val="116100"/>
              </a:lnSpc>
              <a:spcBef>
                <a:spcPts val="10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very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120" dirty="0">
                <a:latin typeface="Arial Black"/>
                <a:cs typeface="Arial Black"/>
              </a:rPr>
              <a:t>excited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35" dirty="0">
                <a:latin typeface="Arial Black"/>
                <a:cs typeface="Arial Black"/>
              </a:rPr>
              <a:t>to </a:t>
            </a:r>
            <a:r>
              <a:rPr sz="1400" spc="-75" dirty="0">
                <a:latin typeface="Arial Black"/>
                <a:cs typeface="Arial Black"/>
              </a:rPr>
              <a:t>dive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into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this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with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all!</a:t>
            </a:r>
            <a:endParaRPr sz="1400">
              <a:latin typeface="Arial Black"/>
              <a:cs typeface="Arial Black"/>
            </a:endParaRPr>
          </a:p>
          <a:p>
            <a:pPr marL="12700" marR="5080" algn="ctr">
              <a:lnSpc>
                <a:spcPct val="116100"/>
              </a:lnSpc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to </a:t>
            </a:r>
            <a:r>
              <a:rPr sz="1400" spc="-114" dirty="0">
                <a:latin typeface="Arial Black"/>
                <a:cs typeface="Arial Black"/>
              </a:rPr>
              <a:t>enhance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65" dirty="0">
                <a:latin typeface="Arial Black"/>
                <a:cs typeface="Arial Black"/>
              </a:rPr>
              <a:t>your</a:t>
            </a:r>
            <a:r>
              <a:rPr sz="1400" spc="-10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data </a:t>
            </a:r>
            <a:r>
              <a:rPr sz="1400" spc="-95" dirty="0">
                <a:latin typeface="Arial Black"/>
                <a:cs typeface="Arial Black"/>
              </a:rPr>
              <a:t>visualization</a:t>
            </a:r>
            <a:r>
              <a:rPr sz="1400" spc="-25" dirty="0">
                <a:latin typeface="Arial Black"/>
                <a:cs typeface="Arial Black"/>
              </a:rPr>
              <a:t> </a:t>
            </a:r>
            <a:r>
              <a:rPr sz="1400" spc="-105" dirty="0">
                <a:latin typeface="Arial Black"/>
                <a:cs typeface="Arial Black"/>
              </a:rPr>
              <a:t>skills?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7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8" y="870346"/>
                </a:moveTo>
                <a:lnTo>
                  <a:pt x="439452" y="868120"/>
                </a:lnTo>
                <a:lnTo>
                  <a:pt x="393876" y="861578"/>
                </a:lnTo>
                <a:lnTo>
                  <a:pt x="349763" y="850923"/>
                </a:lnTo>
                <a:lnTo>
                  <a:pt x="307318" y="836360"/>
                </a:lnTo>
                <a:lnTo>
                  <a:pt x="266744" y="818091"/>
                </a:lnTo>
                <a:lnTo>
                  <a:pt x="228245" y="796322"/>
                </a:lnTo>
                <a:lnTo>
                  <a:pt x="192025" y="771255"/>
                </a:lnTo>
                <a:lnTo>
                  <a:pt x="158287" y="743094"/>
                </a:lnTo>
                <a:lnTo>
                  <a:pt x="127236" y="712044"/>
                </a:lnTo>
                <a:lnTo>
                  <a:pt x="99074" y="678308"/>
                </a:lnTo>
                <a:lnTo>
                  <a:pt x="74006" y="642089"/>
                </a:lnTo>
                <a:lnTo>
                  <a:pt x="52236" y="603592"/>
                </a:lnTo>
                <a:lnTo>
                  <a:pt x="33967" y="563020"/>
                </a:lnTo>
                <a:lnTo>
                  <a:pt x="19403" y="520578"/>
                </a:lnTo>
                <a:lnTo>
                  <a:pt x="8748" y="476468"/>
                </a:lnTo>
                <a:lnTo>
                  <a:pt x="2206" y="430895"/>
                </a:lnTo>
                <a:lnTo>
                  <a:pt x="0" y="384475"/>
                </a:lnTo>
                <a:lnTo>
                  <a:pt x="0" y="383650"/>
                </a:lnTo>
                <a:lnTo>
                  <a:pt x="2206" y="337230"/>
                </a:lnTo>
                <a:lnTo>
                  <a:pt x="8748" y="291658"/>
                </a:lnTo>
                <a:lnTo>
                  <a:pt x="19403" y="247548"/>
                </a:lnTo>
                <a:lnTo>
                  <a:pt x="33967" y="205106"/>
                </a:lnTo>
                <a:lnTo>
                  <a:pt x="52236" y="164534"/>
                </a:lnTo>
                <a:lnTo>
                  <a:pt x="74006" y="126037"/>
                </a:lnTo>
                <a:lnTo>
                  <a:pt x="99074" y="89819"/>
                </a:lnTo>
                <a:lnTo>
                  <a:pt x="127236" y="56083"/>
                </a:lnTo>
                <a:lnTo>
                  <a:pt x="158287" y="25032"/>
                </a:lnTo>
                <a:lnTo>
                  <a:pt x="188278" y="0"/>
                </a:lnTo>
                <a:lnTo>
                  <a:pt x="784274" y="0"/>
                </a:lnTo>
                <a:lnTo>
                  <a:pt x="814263" y="25032"/>
                </a:lnTo>
                <a:lnTo>
                  <a:pt x="845314" y="56083"/>
                </a:lnTo>
                <a:lnTo>
                  <a:pt x="873474" y="89819"/>
                </a:lnTo>
                <a:lnTo>
                  <a:pt x="898541" y="126037"/>
                </a:lnTo>
                <a:lnTo>
                  <a:pt x="920311" y="164534"/>
                </a:lnTo>
                <a:lnTo>
                  <a:pt x="938579" y="205106"/>
                </a:lnTo>
                <a:lnTo>
                  <a:pt x="953143" y="247548"/>
                </a:lnTo>
                <a:lnTo>
                  <a:pt x="963798" y="291658"/>
                </a:lnTo>
                <a:lnTo>
                  <a:pt x="970340" y="337230"/>
                </a:lnTo>
                <a:lnTo>
                  <a:pt x="972547" y="383650"/>
                </a:lnTo>
                <a:lnTo>
                  <a:pt x="972547" y="384475"/>
                </a:lnTo>
                <a:lnTo>
                  <a:pt x="970340" y="430895"/>
                </a:lnTo>
                <a:lnTo>
                  <a:pt x="963798" y="476468"/>
                </a:lnTo>
                <a:lnTo>
                  <a:pt x="953143" y="520578"/>
                </a:lnTo>
                <a:lnTo>
                  <a:pt x="938579" y="563020"/>
                </a:lnTo>
                <a:lnTo>
                  <a:pt x="920311" y="603592"/>
                </a:lnTo>
                <a:lnTo>
                  <a:pt x="898541" y="642089"/>
                </a:lnTo>
                <a:lnTo>
                  <a:pt x="873474" y="678308"/>
                </a:lnTo>
                <a:lnTo>
                  <a:pt x="845314" y="712044"/>
                </a:lnTo>
                <a:lnTo>
                  <a:pt x="814263" y="743094"/>
                </a:lnTo>
                <a:lnTo>
                  <a:pt x="780527" y="771255"/>
                </a:lnTo>
                <a:lnTo>
                  <a:pt x="744309" y="796322"/>
                </a:lnTo>
                <a:lnTo>
                  <a:pt x="705813" y="818091"/>
                </a:lnTo>
                <a:lnTo>
                  <a:pt x="665242" y="836360"/>
                </a:lnTo>
                <a:lnTo>
                  <a:pt x="622800" y="850923"/>
                </a:lnTo>
                <a:lnTo>
                  <a:pt x="578691" y="861578"/>
                </a:lnTo>
                <a:lnTo>
                  <a:pt x="533119" y="868120"/>
                </a:lnTo>
                <a:lnTo>
                  <a:pt x="486288" y="870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14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72"/>
                </a:moveTo>
                <a:lnTo>
                  <a:pt x="1230096" y="1739265"/>
                </a:lnTo>
                <a:lnTo>
                  <a:pt x="1226972" y="1691703"/>
                </a:lnTo>
                <a:lnTo>
                  <a:pt x="1221816" y="1644713"/>
                </a:lnTo>
                <a:lnTo>
                  <a:pt x="1214666" y="1598345"/>
                </a:lnTo>
                <a:lnTo>
                  <a:pt x="1205572" y="1552663"/>
                </a:lnTo>
                <a:lnTo>
                  <a:pt x="1194587" y="1507680"/>
                </a:lnTo>
                <a:lnTo>
                  <a:pt x="1181747" y="1463471"/>
                </a:lnTo>
                <a:lnTo>
                  <a:pt x="1167079" y="1420050"/>
                </a:lnTo>
                <a:lnTo>
                  <a:pt x="1150658" y="1377480"/>
                </a:lnTo>
                <a:lnTo>
                  <a:pt x="1132509" y="1335798"/>
                </a:lnTo>
                <a:lnTo>
                  <a:pt x="1112685" y="1295057"/>
                </a:lnTo>
                <a:lnTo>
                  <a:pt x="1091209" y="1255293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301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54"/>
                </a:lnTo>
                <a:lnTo>
                  <a:pt x="1230096" y="1835480"/>
                </a:lnTo>
                <a:lnTo>
                  <a:pt x="1231150" y="1787372"/>
                </a:lnTo>
                <a:close/>
              </a:path>
              <a:path w="2671445" h="1924684">
                <a:moveTo>
                  <a:pt x="2671153" y="720001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29"/>
                </a:lnTo>
                <a:lnTo>
                  <a:pt x="2618867" y="450126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25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49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36"/>
                </a:lnTo>
                <a:lnTo>
                  <a:pt x="1951151" y="0"/>
                </a:lnTo>
                <a:lnTo>
                  <a:pt x="1903818" y="1536"/>
                </a:lnTo>
                <a:lnTo>
                  <a:pt x="1857298" y="6057"/>
                </a:lnTo>
                <a:lnTo>
                  <a:pt x="1811680" y="13500"/>
                </a:lnTo>
                <a:lnTo>
                  <a:pt x="1767078" y="23749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25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26"/>
                </a:lnTo>
                <a:lnTo>
                  <a:pt x="1267866" y="492429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19937"/>
                </a:lnTo>
                <a:lnTo>
                  <a:pt x="1232687" y="767334"/>
                </a:lnTo>
                <a:lnTo>
                  <a:pt x="1237221" y="813866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98" y="1433931"/>
                </a:lnTo>
                <a:lnTo>
                  <a:pt x="1903818" y="1438465"/>
                </a:lnTo>
                <a:lnTo>
                  <a:pt x="1951151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66"/>
                </a:lnTo>
                <a:lnTo>
                  <a:pt x="2669629" y="767334"/>
                </a:lnTo>
                <a:lnTo>
                  <a:pt x="2671153" y="7200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44" y="592363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08" y="370901"/>
                </a:moveTo>
                <a:lnTo>
                  <a:pt x="185372" y="370901"/>
                </a:lnTo>
                <a:lnTo>
                  <a:pt x="136139" y="364286"/>
                </a:lnTo>
                <a:lnTo>
                  <a:pt x="91839" y="345592"/>
                </a:lnTo>
                <a:lnTo>
                  <a:pt x="54305" y="316595"/>
                </a:lnTo>
                <a:lnTo>
                  <a:pt x="25307" y="279064"/>
                </a:lnTo>
                <a:lnTo>
                  <a:pt x="6612" y="234766"/>
                </a:lnTo>
                <a:lnTo>
                  <a:pt x="0" y="185561"/>
                </a:lnTo>
                <a:lnTo>
                  <a:pt x="0" y="185379"/>
                </a:lnTo>
                <a:lnTo>
                  <a:pt x="6612" y="136161"/>
                </a:lnTo>
                <a:lnTo>
                  <a:pt x="25307" y="91855"/>
                </a:lnTo>
                <a:lnTo>
                  <a:pt x="54305" y="54319"/>
                </a:lnTo>
                <a:lnTo>
                  <a:pt x="91839" y="25319"/>
                </a:lnTo>
                <a:lnTo>
                  <a:pt x="136139" y="6624"/>
                </a:lnTo>
                <a:lnTo>
                  <a:pt x="185439" y="0"/>
                </a:lnTo>
                <a:lnTo>
                  <a:pt x="234745" y="6624"/>
                </a:lnTo>
                <a:lnTo>
                  <a:pt x="279049" y="25319"/>
                </a:lnTo>
                <a:lnTo>
                  <a:pt x="316583" y="54319"/>
                </a:lnTo>
                <a:lnTo>
                  <a:pt x="345582" y="91855"/>
                </a:lnTo>
                <a:lnTo>
                  <a:pt x="364277" y="136161"/>
                </a:lnTo>
                <a:lnTo>
                  <a:pt x="370889" y="185379"/>
                </a:lnTo>
                <a:lnTo>
                  <a:pt x="370889" y="185561"/>
                </a:lnTo>
                <a:lnTo>
                  <a:pt x="364277" y="234766"/>
                </a:lnTo>
                <a:lnTo>
                  <a:pt x="345582" y="279064"/>
                </a:lnTo>
                <a:lnTo>
                  <a:pt x="316583" y="316595"/>
                </a:lnTo>
                <a:lnTo>
                  <a:pt x="279049" y="345592"/>
                </a:lnTo>
                <a:lnTo>
                  <a:pt x="234745" y="364286"/>
                </a:lnTo>
                <a:lnTo>
                  <a:pt x="185508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75" y="692518"/>
                </a:moveTo>
                <a:lnTo>
                  <a:pt x="671770" y="690989"/>
                </a:lnTo>
                <a:lnTo>
                  <a:pt x="625247" y="686457"/>
                </a:lnTo>
                <a:lnTo>
                  <a:pt x="579637" y="679021"/>
                </a:lnTo>
                <a:lnTo>
                  <a:pt x="535035" y="668775"/>
                </a:lnTo>
                <a:lnTo>
                  <a:pt x="491534" y="655814"/>
                </a:lnTo>
                <a:lnTo>
                  <a:pt x="449231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3" y="578715"/>
                </a:lnTo>
                <a:lnTo>
                  <a:pt x="293887" y="553601"/>
                </a:lnTo>
                <a:lnTo>
                  <a:pt x="258993" y="526342"/>
                </a:lnTo>
                <a:lnTo>
                  <a:pt x="225865" y="497031"/>
                </a:lnTo>
                <a:lnTo>
                  <a:pt x="194599" y="465764"/>
                </a:lnTo>
                <a:lnTo>
                  <a:pt x="165288" y="432636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3"/>
                </a:lnTo>
                <a:lnTo>
                  <a:pt x="69505" y="283409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2" y="0"/>
                </a:lnTo>
                <a:lnTo>
                  <a:pt x="1433049" y="66382"/>
                </a:lnTo>
                <a:lnTo>
                  <a:pt x="1425613" y="111992"/>
                </a:lnTo>
                <a:lnTo>
                  <a:pt x="1415367" y="156595"/>
                </a:lnTo>
                <a:lnTo>
                  <a:pt x="1402405" y="200095"/>
                </a:lnTo>
                <a:lnTo>
                  <a:pt x="1386824" y="242398"/>
                </a:lnTo>
                <a:lnTo>
                  <a:pt x="1368717" y="283409"/>
                </a:lnTo>
                <a:lnTo>
                  <a:pt x="1348180" y="323033"/>
                </a:lnTo>
                <a:lnTo>
                  <a:pt x="1325307" y="361176"/>
                </a:lnTo>
                <a:lnTo>
                  <a:pt x="1300193" y="397742"/>
                </a:lnTo>
                <a:lnTo>
                  <a:pt x="1272933" y="432636"/>
                </a:lnTo>
                <a:lnTo>
                  <a:pt x="1243622" y="465764"/>
                </a:lnTo>
                <a:lnTo>
                  <a:pt x="1212356" y="497031"/>
                </a:lnTo>
                <a:lnTo>
                  <a:pt x="1179228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5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0" y="690989"/>
                </a:lnTo>
                <a:lnTo>
                  <a:pt x="719175" y="692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1382" y="1547929"/>
            <a:ext cx="535940" cy="486409"/>
          </a:xfrm>
          <a:custGeom>
            <a:avLst/>
            <a:gdLst/>
            <a:ahLst/>
            <a:cxnLst/>
            <a:rect l="l" t="t" r="r" b="b"/>
            <a:pathLst>
              <a:path w="535939" h="486410">
                <a:moveTo>
                  <a:pt x="267791" y="486283"/>
                </a:moveTo>
                <a:lnTo>
                  <a:pt x="219629" y="482366"/>
                </a:lnTo>
                <a:lnTo>
                  <a:pt x="174308" y="471072"/>
                </a:lnTo>
                <a:lnTo>
                  <a:pt x="132574" y="453087"/>
                </a:lnTo>
                <a:lnTo>
                  <a:pt x="95185" y="429099"/>
                </a:lnTo>
                <a:lnTo>
                  <a:pt x="62898" y="399794"/>
                </a:lnTo>
                <a:lnTo>
                  <a:pt x="36468" y="365859"/>
                </a:lnTo>
                <a:lnTo>
                  <a:pt x="16654" y="327981"/>
                </a:lnTo>
                <a:lnTo>
                  <a:pt x="4210" y="286846"/>
                </a:lnTo>
                <a:lnTo>
                  <a:pt x="0" y="244214"/>
                </a:lnTo>
                <a:lnTo>
                  <a:pt x="0" y="242069"/>
                </a:lnTo>
                <a:lnTo>
                  <a:pt x="4210" y="199436"/>
                </a:lnTo>
                <a:lnTo>
                  <a:pt x="16654" y="158300"/>
                </a:lnTo>
                <a:lnTo>
                  <a:pt x="36468" y="120422"/>
                </a:lnTo>
                <a:lnTo>
                  <a:pt x="62898" y="86487"/>
                </a:lnTo>
                <a:lnTo>
                  <a:pt x="95185" y="57183"/>
                </a:lnTo>
                <a:lnTo>
                  <a:pt x="132574" y="33195"/>
                </a:lnTo>
                <a:lnTo>
                  <a:pt x="174308" y="15211"/>
                </a:lnTo>
                <a:lnTo>
                  <a:pt x="219629" y="3917"/>
                </a:lnTo>
                <a:lnTo>
                  <a:pt x="267782" y="0"/>
                </a:lnTo>
                <a:lnTo>
                  <a:pt x="315935" y="3917"/>
                </a:lnTo>
                <a:lnTo>
                  <a:pt x="361257" y="15211"/>
                </a:lnTo>
                <a:lnTo>
                  <a:pt x="402990" y="33195"/>
                </a:lnTo>
                <a:lnTo>
                  <a:pt x="440379" y="57183"/>
                </a:lnTo>
                <a:lnTo>
                  <a:pt x="472667" y="86487"/>
                </a:lnTo>
                <a:lnTo>
                  <a:pt x="499096" y="120422"/>
                </a:lnTo>
                <a:lnTo>
                  <a:pt x="518911" y="158300"/>
                </a:lnTo>
                <a:lnTo>
                  <a:pt x="531355" y="199436"/>
                </a:lnTo>
                <a:lnTo>
                  <a:pt x="535565" y="242069"/>
                </a:lnTo>
                <a:lnTo>
                  <a:pt x="535565" y="244214"/>
                </a:lnTo>
                <a:lnTo>
                  <a:pt x="531355" y="286846"/>
                </a:lnTo>
                <a:lnTo>
                  <a:pt x="518911" y="327981"/>
                </a:lnTo>
                <a:lnTo>
                  <a:pt x="499096" y="365859"/>
                </a:lnTo>
                <a:lnTo>
                  <a:pt x="472667" y="399794"/>
                </a:lnTo>
                <a:lnTo>
                  <a:pt x="440379" y="429099"/>
                </a:lnTo>
                <a:lnTo>
                  <a:pt x="402990" y="453087"/>
                </a:lnTo>
                <a:lnTo>
                  <a:pt x="361257" y="471072"/>
                </a:lnTo>
                <a:lnTo>
                  <a:pt x="315935" y="482366"/>
                </a:lnTo>
                <a:lnTo>
                  <a:pt x="267791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983559"/>
            <a:ext cx="2921000" cy="1217930"/>
            <a:chOff x="6016264" y="5983559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66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37" y="734834"/>
                  </a:moveTo>
                  <a:lnTo>
                    <a:pt x="2281212" y="671741"/>
                  </a:lnTo>
                  <a:lnTo>
                    <a:pt x="2271725" y="634034"/>
                  </a:lnTo>
                  <a:lnTo>
                    <a:pt x="2259660" y="596963"/>
                  </a:lnTo>
                  <a:lnTo>
                    <a:pt x="2245093" y="560565"/>
                  </a:lnTo>
                  <a:lnTo>
                    <a:pt x="2228100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24" y="169887"/>
                  </a:lnTo>
                  <a:lnTo>
                    <a:pt x="1815465" y="147764"/>
                  </a:lnTo>
                  <a:lnTo>
                    <a:pt x="1771269" y="126987"/>
                  </a:lnTo>
                  <a:lnTo>
                    <a:pt x="1725637" y="107607"/>
                  </a:lnTo>
                  <a:lnTo>
                    <a:pt x="1678622" y="89687"/>
                  </a:lnTo>
                  <a:lnTo>
                    <a:pt x="1630286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26" y="33375"/>
                  </a:lnTo>
                  <a:lnTo>
                    <a:pt x="1425079" y="23368"/>
                  </a:lnTo>
                  <a:lnTo>
                    <a:pt x="1371142" y="15074"/>
                  </a:lnTo>
                  <a:lnTo>
                    <a:pt x="1316278" y="8547"/>
                  </a:lnTo>
                  <a:lnTo>
                    <a:pt x="1260563" y="3822"/>
                  </a:lnTo>
                  <a:lnTo>
                    <a:pt x="1204048" y="965"/>
                  </a:lnTo>
                  <a:lnTo>
                    <a:pt x="1146797" y="0"/>
                  </a:lnTo>
                  <a:lnTo>
                    <a:pt x="1089571" y="965"/>
                  </a:lnTo>
                  <a:lnTo>
                    <a:pt x="1033068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07"/>
                  </a:lnTo>
                  <a:lnTo>
                    <a:pt x="522376" y="126987"/>
                  </a:lnTo>
                  <a:lnTo>
                    <a:pt x="478193" y="147764"/>
                  </a:lnTo>
                  <a:lnTo>
                    <a:pt x="435521" y="169887"/>
                  </a:lnTo>
                  <a:lnTo>
                    <a:pt x="394423" y="193332"/>
                  </a:lnTo>
                  <a:lnTo>
                    <a:pt x="354990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52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97"/>
                  </a:lnTo>
                  <a:lnTo>
                    <a:pt x="21932" y="942403"/>
                  </a:lnTo>
                  <a:lnTo>
                    <a:pt x="33997" y="979474"/>
                  </a:lnTo>
                  <a:lnTo>
                    <a:pt x="48552" y="1015873"/>
                  </a:lnTo>
                  <a:lnTo>
                    <a:pt x="65557" y="1051534"/>
                  </a:lnTo>
                  <a:lnTo>
                    <a:pt x="84924" y="1086434"/>
                  </a:lnTo>
                  <a:lnTo>
                    <a:pt x="106591" y="1120508"/>
                  </a:lnTo>
                  <a:lnTo>
                    <a:pt x="130505" y="1153731"/>
                  </a:lnTo>
                  <a:lnTo>
                    <a:pt x="156578" y="1186053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53"/>
                  </a:lnTo>
                  <a:lnTo>
                    <a:pt x="2163153" y="1153731"/>
                  </a:lnTo>
                  <a:lnTo>
                    <a:pt x="2187054" y="1120508"/>
                  </a:lnTo>
                  <a:lnTo>
                    <a:pt x="2208733" y="1086434"/>
                  </a:lnTo>
                  <a:lnTo>
                    <a:pt x="2228100" y="1051534"/>
                  </a:lnTo>
                  <a:lnTo>
                    <a:pt x="2245093" y="1015873"/>
                  </a:lnTo>
                  <a:lnTo>
                    <a:pt x="2259660" y="979474"/>
                  </a:lnTo>
                  <a:lnTo>
                    <a:pt x="2271725" y="942403"/>
                  </a:lnTo>
                  <a:lnTo>
                    <a:pt x="2281212" y="904697"/>
                  </a:lnTo>
                  <a:lnTo>
                    <a:pt x="2288082" y="866394"/>
                  </a:lnTo>
                  <a:lnTo>
                    <a:pt x="2290737" y="841590"/>
                  </a:lnTo>
                  <a:lnTo>
                    <a:pt x="2290737" y="734834"/>
                  </a:lnTo>
                  <a:close/>
                </a:path>
                <a:path w="2785109" h="1217929">
                  <a:moveTo>
                    <a:pt x="2784983" y="310921"/>
                  </a:moveTo>
                  <a:lnTo>
                    <a:pt x="2778366" y="261683"/>
                  </a:lnTo>
                  <a:lnTo>
                    <a:pt x="2759672" y="217385"/>
                  </a:lnTo>
                  <a:lnTo>
                    <a:pt x="2730677" y="179857"/>
                  </a:lnTo>
                  <a:lnTo>
                    <a:pt x="2693136" y="150863"/>
                  </a:lnTo>
                  <a:lnTo>
                    <a:pt x="2648839" y="132168"/>
                  </a:lnTo>
                  <a:lnTo>
                    <a:pt x="2599550" y="125552"/>
                  </a:lnTo>
                  <a:lnTo>
                    <a:pt x="2550236" y="132168"/>
                  </a:lnTo>
                  <a:lnTo>
                    <a:pt x="2505938" y="150863"/>
                  </a:lnTo>
                  <a:lnTo>
                    <a:pt x="2468397" y="179857"/>
                  </a:lnTo>
                  <a:lnTo>
                    <a:pt x="2439403" y="217385"/>
                  </a:lnTo>
                  <a:lnTo>
                    <a:pt x="2420696" y="261683"/>
                  </a:lnTo>
                  <a:lnTo>
                    <a:pt x="2414092" y="310921"/>
                  </a:lnTo>
                  <a:lnTo>
                    <a:pt x="2414092" y="311048"/>
                  </a:lnTo>
                  <a:lnTo>
                    <a:pt x="2420696" y="360286"/>
                  </a:lnTo>
                  <a:lnTo>
                    <a:pt x="2439403" y="404583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50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77" y="442112"/>
                  </a:lnTo>
                  <a:lnTo>
                    <a:pt x="2759672" y="404583"/>
                  </a:lnTo>
                  <a:lnTo>
                    <a:pt x="2778366" y="360286"/>
                  </a:lnTo>
                  <a:lnTo>
                    <a:pt x="2784983" y="311048"/>
                  </a:lnTo>
                  <a:lnTo>
                    <a:pt x="2784983" y="3109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0013" y="6468861"/>
              <a:ext cx="657224" cy="65720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230776" y="243673"/>
            <a:ext cx="4707255" cy="5516880"/>
            <a:chOff x="4230776" y="243673"/>
            <a:chExt cx="4707255" cy="5516880"/>
          </a:xfrm>
        </p:grpSpPr>
        <p:sp>
          <p:nvSpPr>
            <p:cNvPr id="13" name="object 13"/>
            <p:cNvSpPr/>
            <p:nvPr/>
          </p:nvSpPr>
          <p:spPr>
            <a:xfrm>
              <a:off x="4230776" y="3342345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15" y="1446062"/>
                  </a:moveTo>
                  <a:lnTo>
                    <a:pt x="675476" y="1444524"/>
                  </a:lnTo>
                  <a:lnTo>
                    <a:pt x="628758" y="1439974"/>
                  </a:lnTo>
                  <a:lnTo>
                    <a:pt x="582956" y="1432507"/>
                  </a:lnTo>
                  <a:lnTo>
                    <a:pt x="538166" y="1422218"/>
                  </a:lnTo>
                  <a:lnTo>
                    <a:pt x="494483" y="1409203"/>
                  </a:lnTo>
                  <a:lnTo>
                    <a:pt x="452003" y="1393556"/>
                  </a:lnTo>
                  <a:lnTo>
                    <a:pt x="410820" y="1375373"/>
                  </a:lnTo>
                  <a:lnTo>
                    <a:pt x="371029" y="1354750"/>
                  </a:lnTo>
                  <a:lnTo>
                    <a:pt x="332727" y="1331781"/>
                  </a:lnTo>
                  <a:lnTo>
                    <a:pt x="296008" y="1306562"/>
                  </a:lnTo>
                  <a:lnTo>
                    <a:pt x="260968" y="1279188"/>
                  </a:lnTo>
                  <a:lnTo>
                    <a:pt x="227701" y="1249754"/>
                  </a:lnTo>
                  <a:lnTo>
                    <a:pt x="196304" y="1218356"/>
                  </a:lnTo>
                  <a:lnTo>
                    <a:pt x="166871" y="1185088"/>
                  </a:lnTo>
                  <a:lnTo>
                    <a:pt x="139497" y="1150047"/>
                  </a:lnTo>
                  <a:lnTo>
                    <a:pt x="114279" y="1113326"/>
                  </a:lnTo>
                  <a:lnTo>
                    <a:pt x="91310" y="1075022"/>
                  </a:lnTo>
                  <a:lnTo>
                    <a:pt x="70687" y="1035230"/>
                  </a:lnTo>
                  <a:lnTo>
                    <a:pt x="52505" y="994045"/>
                  </a:lnTo>
                  <a:lnTo>
                    <a:pt x="36859" y="951562"/>
                  </a:lnTo>
                  <a:lnTo>
                    <a:pt x="23843" y="907877"/>
                  </a:lnTo>
                  <a:lnTo>
                    <a:pt x="13554" y="863084"/>
                  </a:lnTo>
                  <a:lnTo>
                    <a:pt x="6087" y="817280"/>
                  </a:lnTo>
                  <a:lnTo>
                    <a:pt x="1537" y="770558"/>
                  </a:lnTo>
                  <a:lnTo>
                    <a:pt x="0" y="723018"/>
                  </a:lnTo>
                  <a:lnTo>
                    <a:pt x="1537" y="675476"/>
                  </a:lnTo>
                  <a:lnTo>
                    <a:pt x="6087" y="628758"/>
                  </a:lnTo>
                  <a:lnTo>
                    <a:pt x="13554" y="582956"/>
                  </a:lnTo>
                  <a:lnTo>
                    <a:pt x="23843" y="538166"/>
                  </a:lnTo>
                  <a:lnTo>
                    <a:pt x="36859" y="494483"/>
                  </a:lnTo>
                  <a:lnTo>
                    <a:pt x="52505" y="452003"/>
                  </a:lnTo>
                  <a:lnTo>
                    <a:pt x="70687" y="410820"/>
                  </a:lnTo>
                  <a:lnTo>
                    <a:pt x="91310" y="371029"/>
                  </a:lnTo>
                  <a:lnTo>
                    <a:pt x="114279" y="332727"/>
                  </a:lnTo>
                  <a:lnTo>
                    <a:pt x="139497" y="296008"/>
                  </a:lnTo>
                  <a:lnTo>
                    <a:pt x="166871" y="260968"/>
                  </a:lnTo>
                  <a:lnTo>
                    <a:pt x="196304" y="227701"/>
                  </a:lnTo>
                  <a:lnTo>
                    <a:pt x="227701" y="196304"/>
                  </a:lnTo>
                  <a:lnTo>
                    <a:pt x="260968" y="166871"/>
                  </a:lnTo>
                  <a:lnTo>
                    <a:pt x="296008" y="139497"/>
                  </a:lnTo>
                  <a:lnTo>
                    <a:pt x="332727" y="114279"/>
                  </a:lnTo>
                  <a:lnTo>
                    <a:pt x="371029" y="91310"/>
                  </a:lnTo>
                  <a:lnTo>
                    <a:pt x="410820" y="70687"/>
                  </a:lnTo>
                  <a:lnTo>
                    <a:pt x="452003" y="52505"/>
                  </a:lnTo>
                  <a:lnTo>
                    <a:pt x="494483" y="36859"/>
                  </a:lnTo>
                  <a:lnTo>
                    <a:pt x="538166" y="23843"/>
                  </a:lnTo>
                  <a:lnTo>
                    <a:pt x="582956" y="13554"/>
                  </a:lnTo>
                  <a:lnTo>
                    <a:pt x="628758" y="6087"/>
                  </a:lnTo>
                  <a:lnTo>
                    <a:pt x="675476" y="1537"/>
                  </a:lnTo>
                  <a:lnTo>
                    <a:pt x="723013" y="0"/>
                  </a:lnTo>
                  <a:lnTo>
                    <a:pt x="770558" y="1537"/>
                  </a:lnTo>
                  <a:lnTo>
                    <a:pt x="817280" y="6087"/>
                  </a:lnTo>
                  <a:lnTo>
                    <a:pt x="863084" y="13554"/>
                  </a:lnTo>
                  <a:lnTo>
                    <a:pt x="907877" y="23843"/>
                  </a:lnTo>
                  <a:lnTo>
                    <a:pt x="951562" y="36859"/>
                  </a:lnTo>
                  <a:lnTo>
                    <a:pt x="994045" y="52505"/>
                  </a:lnTo>
                  <a:lnTo>
                    <a:pt x="1035230" y="70687"/>
                  </a:lnTo>
                  <a:lnTo>
                    <a:pt x="1075022" y="91310"/>
                  </a:lnTo>
                  <a:lnTo>
                    <a:pt x="1113326" y="114279"/>
                  </a:lnTo>
                  <a:lnTo>
                    <a:pt x="1150047" y="139497"/>
                  </a:lnTo>
                  <a:lnTo>
                    <a:pt x="1185088" y="166871"/>
                  </a:lnTo>
                  <a:lnTo>
                    <a:pt x="1218356" y="196304"/>
                  </a:lnTo>
                  <a:lnTo>
                    <a:pt x="1249754" y="227701"/>
                  </a:lnTo>
                  <a:lnTo>
                    <a:pt x="1279188" y="260968"/>
                  </a:lnTo>
                  <a:lnTo>
                    <a:pt x="1306562" y="296008"/>
                  </a:lnTo>
                  <a:lnTo>
                    <a:pt x="1331781" y="332727"/>
                  </a:lnTo>
                  <a:lnTo>
                    <a:pt x="1354750" y="371029"/>
                  </a:lnTo>
                  <a:lnTo>
                    <a:pt x="1375373" y="410820"/>
                  </a:lnTo>
                  <a:lnTo>
                    <a:pt x="1393556" y="452003"/>
                  </a:lnTo>
                  <a:lnTo>
                    <a:pt x="1409203" y="494483"/>
                  </a:lnTo>
                  <a:lnTo>
                    <a:pt x="1422218" y="538166"/>
                  </a:lnTo>
                  <a:lnTo>
                    <a:pt x="1432507" y="582956"/>
                  </a:lnTo>
                  <a:lnTo>
                    <a:pt x="1439974" y="628758"/>
                  </a:lnTo>
                  <a:lnTo>
                    <a:pt x="1444524" y="675476"/>
                  </a:lnTo>
                  <a:lnTo>
                    <a:pt x="1446062" y="723013"/>
                  </a:lnTo>
                  <a:lnTo>
                    <a:pt x="1444524" y="770558"/>
                  </a:lnTo>
                  <a:lnTo>
                    <a:pt x="1439974" y="817280"/>
                  </a:lnTo>
                  <a:lnTo>
                    <a:pt x="1432507" y="863084"/>
                  </a:lnTo>
                  <a:lnTo>
                    <a:pt x="1422218" y="907877"/>
                  </a:lnTo>
                  <a:lnTo>
                    <a:pt x="1409203" y="951562"/>
                  </a:lnTo>
                  <a:lnTo>
                    <a:pt x="1393556" y="994045"/>
                  </a:lnTo>
                  <a:lnTo>
                    <a:pt x="1375373" y="1035230"/>
                  </a:lnTo>
                  <a:lnTo>
                    <a:pt x="1354750" y="1075022"/>
                  </a:lnTo>
                  <a:lnTo>
                    <a:pt x="1331781" y="1113326"/>
                  </a:lnTo>
                  <a:lnTo>
                    <a:pt x="1306562" y="1150047"/>
                  </a:lnTo>
                  <a:lnTo>
                    <a:pt x="1279188" y="1185088"/>
                  </a:lnTo>
                  <a:lnTo>
                    <a:pt x="1249754" y="1218356"/>
                  </a:lnTo>
                  <a:lnTo>
                    <a:pt x="1218356" y="1249754"/>
                  </a:lnTo>
                  <a:lnTo>
                    <a:pt x="1185088" y="1279188"/>
                  </a:lnTo>
                  <a:lnTo>
                    <a:pt x="1150047" y="1306562"/>
                  </a:lnTo>
                  <a:lnTo>
                    <a:pt x="1113326" y="1331781"/>
                  </a:lnTo>
                  <a:lnTo>
                    <a:pt x="1075022" y="1354750"/>
                  </a:lnTo>
                  <a:lnTo>
                    <a:pt x="1035230" y="1375373"/>
                  </a:lnTo>
                  <a:lnTo>
                    <a:pt x="994045" y="1393556"/>
                  </a:lnTo>
                  <a:lnTo>
                    <a:pt x="951562" y="1409203"/>
                  </a:lnTo>
                  <a:lnTo>
                    <a:pt x="907877" y="1422218"/>
                  </a:lnTo>
                  <a:lnTo>
                    <a:pt x="863084" y="1432507"/>
                  </a:lnTo>
                  <a:lnTo>
                    <a:pt x="817280" y="1439974"/>
                  </a:lnTo>
                  <a:lnTo>
                    <a:pt x="770558" y="1444524"/>
                  </a:lnTo>
                  <a:lnTo>
                    <a:pt x="723015" y="14460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4"/>
              <a:ext cx="2419349" cy="35051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3" y="243674"/>
              <a:ext cx="2932430" cy="5516880"/>
            </a:xfrm>
            <a:custGeom>
              <a:avLst/>
              <a:gdLst/>
              <a:ahLst/>
              <a:cxnLst/>
              <a:rect l="l" t="t" r="r" b="b"/>
              <a:pathLst>
                <a:path w="2932429" h="5516880">
                  <a:moveTo>
                    <a:pt x="2542857" y="517474"/>
                  </a:moveTo>
                  <a:lnTo>
                    <a:pt x="2539288" y="461835"/>
                  </a:lnTo>
                  <a:lnTo>
                    <a:pt x="2531719" y="395808"/>
                  </a:lnTo>
                  <a:lnTo>
                    <a:pt x="2521343" y="335673"/>
                  </a:lnTo>
                  <a:lnTo>
                    <a:pt x="2508275" y="281241"/>
                  </a:lnTo>
                  <a:lnTo>
                    <a:pt x="2492629" y="232308"/>
                  </a:lnTo>
                  <a:lnTo>
                    <a:pt x="2474557" y="188671"/>
                  </a:lnTo>
                  <a:lnTo>
                    <a:pt x="2454160" y="150126"/>
                  </a:lnTo>
                  <a:lnTo>
                    <a:pt x="2431554" y="116497"/>
                  </a:lnTo>
                  <a:lnTo>
                    <a:pt x="2380259" y="63144"/>
                  </a:lnTo>
                  <a:lnTo>
                    <a:pt x="2321661" y="27000"/>
                  </a:lnTo>
                  <a:lnTo>
                    <a:pt x="2256739" y="6489"/>
                  </a:lnTo>
                  <a:lnTo>
                    <a:pt x="2186495" y="0"/>
                  </a:lnTo>
                  <a:lnTo>
                    <a:pt x="933399" y="0"/>
                  </a:lnTo>
                  <a:lnTo>
                    <a:pt x="868324" y="6489"/>
                  </a:lnTo>
                  <a:lnTo>
                    <a:pt x="807377" y="27000"/>
                  </a:lnTo>
                  <a:lnTo>
                    <a:pt x="751700" y="63144"/>
                  </a:lnTo>
                  <a:lnTo>
                    <a:pt x="702437" y="116484"/>
                  </a:lnTo>
                  <a:lnTo>
                    <a:pt x="680567" y="150114"/>
                  </a:lnTo>
                  <a:lnTo>
                    <a:pt x="660742" y="188645"/>
                  </a:lnTo>
                  <a:lnTo>
                    <a:pt x="643089" y="232270"/>
                  </a:lnTo>
                  <a:lnTo>
                    <a:pt x="627761" y="281203"/>
                  </a:lnTo>
                  <a:lnTo>
                    <a:pt x="614895" y="335635"/>
                  </a:lnTo>
                  <a:lnTo>
                    <a:pt x="604634" y="395757"/>
                  </a:lnTo>
                  <a:lnTo>
                    <a:pt x="597128" y="461772"/>
                  </a:lnTo>
                  <a:lnTo>
                    <a:pt x="592518" y="533958"/>
                  </a:lnTo>
                  <a:lnTo>
                    <a:pt x="590956" y="612394"/>
                  </a:lnTo>
                  <a:lnTo>
                    <a:pt x="592594" y="698715"/>
                  </a:lnTo>
                  <a:lnTo>
                    <a:pt x="597446" y="775474"/>
                  </a:lnTo>
                  <a:lnTo>
                    <a:pt x="605320" y="842987"/>
                  </a:lnTo>
                  <a:lnTo>
                    <a:pt x="616089" y="902017"/>
                  </a:lnTo>
                  <a:lnTo>
                    <a:pt x="629589" y="953211"/>
                  </a:lnTo>
                  <a:lnTo>
                    <a:pt x="645655" y="997229"/>
                  </a:lnTo>
                  <a:lnTo>
                    <a:pt x="664146" y="1034745"/>
                  </a:lnTo>
                  <a:lnTo>
                    <a:pt x="707758" y="1092847"/>
                  </a:lnTo>
                  <a:lnTo>
                    <a:pt x="759193" y="1132751"/>
                  </a:lnTo>
                  <a:lnTo>
                    <a:pt x="787463" y="1147533"/>
                  </a:lnTo>
                  <a:lnTo>
                    <a:pt x="787463" y="1372768"/>
                  </a:lnTo>
                  <a:lnTo>
                    <a:pt x="1020025" y="1179410"/>
                  </a:lnTo>
                  <a:lnTo>
                    <a:pt x="2186495" y="1179410"/>
                  </a:lnTo>
                  <a:lnTo>
                    <a:pt x="2224417" y="1177620"/>
                  </a:lnTo>
                  <a:lnTo>
                    <a:pt x="2295995" y="1162837"/>
                  </a:lnTo>
                  <a:lnTo>
                    <a:pt x="2360892" y="1131938"/>
                  </a:lnTo>
                  <a:lnTo>
                    <a:pt x="2417915" y="1083538"/>
                  </a:lnTo>
                  <a:lnTo>
                    <a:pt x="2443111" y="1052347"/>
                  </a:lnTo>
                  <a:lnTo>
                    <a:pt x="2465895" y="1016279"/>
                  </a:lnTo>
                  <a:lnTo>
                    <a:pt x="2486126" y="975131"/>
                  </a:lnTo>
                  <a:lnTo>
                    <a:pt x="2503652" y="928751"/>
                  </a:lnTo>
                  <a:lnTo>
                    <a:pt x="2518308" y="876973"/>
                  </a:lnTo>
                  <a:lnTo>
                    <a:pt x="2529979" y="819607"/>
                  </a:lnTo>
                  <a:lnTo>
                    <a:pt x="2538488" y="756475"/>
                  </a:lnTo>
                  <a:lnTo>
                    <a:pt x="2542844" y="698830"/>
                  </a:lnTo>
                  <a:lnTo>
                    <a:pt x="2542857" y="517474"/>
                  </a:lnTo>
                  <a:close/>
                </a:path>
                <a:path w="2932429" h="5516880">
                  <a:moveTo>
                    <a:pt x="2932303" y="5336400"/>
                  </a:moveTo>
                  <a:lnTo>
                    <a:pt x="2925876" y="5288521"/>
                  </a:lnTo>
                  <a:lnTo>
                    <a:pt x="2907728" y="5245506"/>
                  </a:lnTo>
                  <a:lnTo>
                    <a:pt x="2879572" y="5209057"/>
                  </a:lnTo>
                  <a:lnTo>
                    <a:pt x="2843136" y="5180901"/>
                  </a:lnTo>
                  <a:lnTo>
                    <a:pt x="2800134" y="5162753"/>
                  </a:lnTo>
                  <a:lnTo>
                    <a:pt x="2752255" y="5156314"/>
                  </a:lnTo>
                  <a:lnTo>
                    <a:pt x="2150516" y="5156314"/>
                  </a:lnTo>
                  <a:lnTo>
                    <a:pt x="2154085" y="5153393"/>
                  </a:lnTo>
                  <a:lnTo>
                    <a:pt x="2175446" y="5127371"/>
                  </a:lnTo>
                  <a:lnTo>
                    <a:pt x="2191156" y="5097958"/>
                  </a:lnTo>
                  <a:lnTo>
                    <a:pt x="2200846" y="5066055"/>
                  </a:lnTo>
                  <a:lnTo>
                    <a:pt x="2203805" y="5036172"/>
                  </a:lnTo>
                  <a:lnTo>
                    <a:pt x="2203805" y="5028908"/>
                  </a:lnTo>
                  <a:lnTo>
                    <a:pt x="2191156" y="4967148"/>
                  </a:lnTo>
                  <a:lnTo>
                    <a:pt x="2154085" y="4911687"/>
                  </a:lnTo>
                  <a:lnTo>
                    <a:pt x="2098649" y="4874641"/>
                  </a:lnTo>
                  <a:lnTo>
                    <a:pt x="2033231" y="4861636"/>
                  </a:lnTo>
                  <a:lnTo>
                    <a:pt x="1450670" y="4861636"/>
                  </a:lnTo>
                  <a:lnTo>
                    <a:pt x="1497101" y="4856289"/>
                  </a:lnTo>
                  <a:lnTo>
                    <a:pt x="1539722" y="4841049"/>
                  </a:lnTo>
                  <a:lnTo>
                    <a:pt x="1577327" y="4817148"/>
                  </a:lnTo>
                  <a:lnTo>
                    <a:pt x="1608683" y="4785779"/>
                  </a:lnTo>
                  <a:lnTo>
                    <a:pt x="1632597" y="4748187"/>
                  </a:lnTo>
                  <a:lnTo>
                    <a:pt x="1647837" y="4705566"/>
                  </a:lnTo>
                  <a:lnTo>
                    <a:pt x="1653184" y="4659134"/>
                  </a:lnTo>
                  <a:lnTo>
                    <a:pt x="1647837" y="4612691"/>
                  </a:lnTo>
                  <a:lnTo>
                    <a:pt x="1632597" y="4570069"/>
                  </a:lnTo>
                  <a:lnTo>
                    <a:pt x="1608683" y="4532465"/>
                  </a:lnTo>
                  <a:lnTo>
                    <a:pt x="1577327" y="4501108"/>
                  </a:lnTo>
                  <a:lnTo>
                    <a:pt x="1539722" y="4477207"/>
                  </a:lnTo>
                  <a:lnTo>
                    <a:pt x="1497101" y="4461967"/>
                  </a:lnTo>
                  <a:lnTo>
                    <a:pt x="1450670" y="4456620"/>
                  </a:lnTo>
                  <a:lnTo>
                    <a:pt x="202514" y="4456620"/>
                  </a:lnTo>
                  <a:lnTo>
                    <a:pt x="156070" y="4461967"/>
                  </a:lnTo>
                  <a:lnTo>
                    <a:pt x="113449" y="4477207"/>
                  </a:lnTo>
                  <a:lnTo>
                    <a:pt x="75844" y="4501108"/>
                  </a:lnTo>
                  <a:lnTo>
                    <a:pt x="44488" y="4532465"/>
                  </a:lnTo>
                  <a:lnTo>
                    <a:pt x="20586" y="4570069"/>
                  </a:lnTo>
                  <a:lnTo>
                    <a:pt x="5359" y="4612691"/>
                  </a:lnTo>
                  <a:lnTo>
                    <a:pt x="0" y="4659134"/>
                  </a:lnTo>
                  <a:lnTo>
                    <a:pt x="5359" y="4705566"/>
                  </a:lnTo>
                  <a:lnTo>
                    <a:pt x="20586" y="4748187"/>
                  </a:lnTo>
                  <a:lnTo>
                    <a:pt x="44488" y="4785779"/>
                  </a:lnTo>
                  <a:lnTo>
                    <a:pt x="75844" y="4817148"/>
                  </a:lnTo>
                  <a:lnTo>
                    <a:pt x="113449" y="4841049"/>
                  </a:lnTo>
                  <a:lnTo>
                    <a:pt x="156070" y="4856289"/>
                  </a:lnTo>
                  <a:lnTo>
                    <a:pt x="202514" y="4861636"/>
                  </a:lnTo>
                  <a:lnTo>
                    <a:pt x="594766" y="4861636"/>
                  </a:lnTo>
                  <a:lnTo>
                    <a:pt x="561263" y="4864951"/>
                  </a:lnTo>
                  <a:lnTo>
                    <a:pt x="499935" y="4890338"/>
                  </a:lnTo>
                  <a:lnTo>
                    <a:pt x="452551" y="4937722"/>
                  </a:lnTo>
                  <a:lnTo>
                    <a:pt x="427151" y="4999050"/>
                  </a:lnTo>
                  <a:lnTo>
                    <a:pt x="423837" y="5032540"/>
                  </a:lnTo>
                  <a:lnTo>
                    <a:pt x="427151" y="5066055"/>
                  </a:lnTo>
                  <a:lnTo>
                    <a:pt x="452551" y="5127371"/>
                  </a:lnTo>
                  <a:lnTo>
                    <a:pt x="499935" y="5174742"/>
                  </a:lnTo>
                  <a:lnTo>
                    <a:pt x="561263" y="5200154"/>
                  </a:lnTo>
                  <a:lnTo>
                    <a:pt x="594766" y="5203469"/>
                  </a:lnTo>
                  <a:lnTo>
                    <a:pt x="1228674" y="5203469"/>
                  </a:lnTo>
                  <a:lnTo>
                    <a:pt x="1221447" y="5209057"/>
                  </a:lnTo>
                  <a:lnTo>
                    <a:pt x="1193279" y="5245506"/>
                  </a:lnTo>
                  <a:lnTo>
                    <a:pt x="1175131" y="5288521"/>
                  </a:lnTo>
                  <a:lnTo>
                    <a:pt x="1168704" y="5336400"/>
                  </a:lnTo>
                  <a:lnTo>
                    <a:pt x="1175131" y="5384266"/>
                  </a:lnTo>
                  <a:lnTo>
                    <a:pt x="1193279" y="5427281"/>
                  </a:lnTo>
                  <a:lnTo>
                    <a:pt x="1221447" y="5463718"/>
                  </a:lnTo>
                  <a:lnTo>
                    <a:pt x="1257884" y="5491861"/>
                  </a:lnTo>
                  <a:lnTo>
                    <a:pt x="1300899" y="5510009"/>
                  </a:lnTo>
                  <a:lnTo>
                    <a:pt x="1348778" y="5516435"/>
                  </a:lnTo>
                  <a:lnTo>
                    <a:pt x="2752255" y="5516435"/>
                  </a:lnTo>
                  <a:lnTo>
                    <a:pt x="2800134" y="5510009"/>
                  </a:lnTo>
                  <a:lnTo>
                    <a:pt x="2843136" y="5491861"/>
                  </a:lnTo>
                  <a:lnTo>
                    <a:pt x="2879572" y="5463718"/>
                  </a:lnTo>
                  <a:lnTo>
                    <a:pt x="2907728" y="5427281"/>
                  </a:lnTo>
                  <a:lnTo>
                    <a:pt x="2925876" y="5384266"/>
                  </a:lnTo>
                  <a:lnTo>
                    <a:pt x="2932303" y="533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1017" y="903787"/>
            <a:ext cx="3439795" cy="1231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dirty="0">
                <a:latin typeface="Comic Sans MS"/>
                <a:cs typeface="Comic Sans MS"/>
              </a:rPr>
              <a:t>Today</a:t>
            </a:r>
            <a:r>
              <a:rPr sz="2650" b="1" spc="70" dirty="0">
                <a:latin typeface="Comic Sans MS"/>
                <a:cs typeface="Comic Sans MS"/>
              </a:rPr>
              <a:t> </a:t>
            </a:r>
            <a:r>
              <a:rPr sz="2650" b="1" spc="-10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85090">
              <a:lnSpc>
                <a:spcPct val="100000"/>
              </a:lnSpc>
              <a:spcBef>
                <a:spcPts val="3279"/>
              </a:spcBef>
            </a:pPr>
            <a:r>
              <a:rPr sz="2500" b="1" dirty="0">
                <a:latin typeface="Comic Sans MS"/>
                <a:cs typeface="Comic Sans MS"/>
              </a:rPr>
              <a:t>VISUALIZING</a:t>
            </a:r>
            <a:r>
              <a:rPr sz="2500" b="1" spc="-145" dirty="0">
                <a:latin typeface="Comic Sans MS"/>
                <a:cs typeface="Comic Sans MS"/>
              </a:rPr>
              <a:t> </a:t>
            </a:r>
            <a:r>
              <a:rPr sz="2500" b="1" spc="-20" dirty="0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0906" y="418921"/>
            <a:ext cx="183642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120" dirty="0">
                <a:latin typeface="Arial Black"/>
                <a:cs typeface="Arial Black"/>
              </a:rPr>
              <a:t>We </a:t>
            </a:r>
            <a:r>
              <a:rPr sz="1400" spc="-105" dirty="0">
                <a:latin typeface="Arial Black"/>
                <a:cs typeface="Arial Black"/>
              </a:rPr>
              <a:t>focus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60" dirty="0">
                <a:latin typeface="Arial Black"/>
                <a:cs typeface="Arial Black"/>
              </a:rPr>
              <a:t>only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on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the </a:t>
            </a:r>
            <a:r>
              <a:rPr sz="1400" spc="-105" dirty="0">
                <a:latin typeface="Arial Black"/>
                <a:cs typeface="Arial Black"/>
              </a:rPr>
              <a:t>most </a:t>
            </a:r>
            <a:r>
              <a:rPr sz="1400" spc="-110" dirty="0">
                <a:latin typeface="Arial Black"/>
                <a:cs typeface="Arial Black"/>
              </a:rPr>
              <a:t>used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and </a:t>
            </a:r>
            <a:r>
              <a:rPr sz="1400" spc="-80" dirty="0">
                <a:latin typeface="Arial Black"/>
                <a:cs typeface="Arial Black"/>
              </a:rPr>
              <a:t>important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Visuals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08265" y="2674436"/>
            <a:ext cx="2496820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1" dirty="0">
                <a:latin typeface="Comic Sans MS"/>
                <a:cs typeface="Comic Sans MS"/>
              </a:rPr>
              <a:t>CHANGE</a:t>
            </a:r>
            <a:r>
              <a:rPr sz="1800" b="1" spc="140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OVER</a:t>
            </a:r>
            <a:r>
              <a:rPr sz="1800" b="1" spc="140" dirty="0">
                <a:latin typeface="Comic Sans MS"/>
                <a:cs typeface="Comic Sans MS"/>
              </a:rPr>
              <a:t> </a:t>
            </a:r>
            <a:r>
              <a:rPr sz="1800" b="1" spc="-20" dirty="0">
                <a:latin typeface="Comic Sans MS"/>
                <a:cs typeface="Comic Sans MS"/>
              </a:rPr>
              <a:t>TIME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2484" y="2674436"/>
            <a:ext cx="1524635" cy="8102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1" dirty="0">
                <a:latin typeface="Comic Sans MS"/>
                <a:cs typeface="Comic Sans MS"/>
              </a:rPr>
              <a:t>VISUALS</a:t>
            </a:r>
            <a:r>
              <a:rPr sz="1800" b="1" spc="180" dirty="0">
                <a:latin typeface="Comic Sans MS"/>
                <a:cs typeface="Comic Sans MS"/>
              </a:rPr>
              <a:t> </a:t>
            </a:r>
            <a:r>
              <a:rPr sz="1800" b="1" spc="-50" dirty="0">
                <a:latin typeface="Comic Sans MS"/>
                <a:cs typeface="Comic Sans MS"/>
              </a:rPr>
              <a:t>-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814"/>
              </a:spcBef>
            </a:pPr>
            <a:r>
              <a:rPr sz="1800" b="1" dirty="0">
                <a:latin typeface="Comic Sans MS"/>
                <a:cs typeface="Comic Sans MS"/>
              </a:rPr>
              <a:t>LINE</a:t>
            </a:r>
            <a:r>
              <a:rPr sz="1800" b="1" spc="105" dirty="0">
                <a:latin typeface="Comic Sans MS"/>
                <a:cs typeface="Comic Sans MS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CHART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2484" y="3636461"/>
            <a:ext cx="2766695" cy="762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1" dirty="0">
                <a:latin typeface="Comic Sans MS"/>
                <a:cs typeface="Comic Sans MS"/>
              </a:rPr>
              <a:t>AREA</a:t>
            </a:r>
            <a:r>
              <a:rPr sz="1800" b="1" spc="110" dirty="0">
                <a:latin typeface="Comic Sans MS"/>
                <a:cs typeface="Comic Sans MS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CHART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b="1" dirty="0">
                <a:latin typeface="Comic Sans MS"/>
                <a:cs typeface="Comic Sans MS"/>
              </a:rPr>
              <a:t>STACKED</a:t>
            </a:r>
            <a:r>
              <a:rPr sz="1800" b="1" spc="145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AREA</a:t>
            </a:r>
            <a:r>
              <a:rPr sz="1800" b="1" spc="150" dirty="0">
                <a:latin typeface="Comic Sans MS"/>
                <a:cs typeface="Comic Sans MS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CHART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6196" y="3265261"/>
            <a:ext cx="241316" cy="24131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6196" y="3693414"/>
            <a:ext cx="241316" cy="24131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6196" y="4125223"/>
            <a:ext cx="241316" cy="241310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5335" y="2185964"/>
            <a:ext cx="1855790" cy="245744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581411" y="683115"/>
            <a:ext cx="1196340" cy="1457325"/>
          </a:xfrm>
          <a:custGeom>
            <a:avLst/>
            <a:gdLst/>
            <a:ahLst/>
            <a:cxnLst/>
            <a:rect l="l" t="t" r="r" b="b"/>
            <a:pathLst>
              <a:path w="1196340" h="1457325">
                <a:moveTo>
                  <a:pt x="243779" y="1457186"/>
                </a:moveTo>
                <a:lnTo>
                  <a:pt x="260269" y="1129264"/>
                </a:lnTo>
                <a:lnTo>
                  <a:pt x="223200" y="1107754"/>
                </a:lnTo>
                <a:lnTo>
                  <a:pt x="188321" y="1083058"/>
                </a:lnTo>
                <a:lnTo>
                  <a:pt x="155814" y="1055094"/>
                </a:lnTo>
                <a:lnTo>
                  <a:pt x="125860" y="1023781"/>
                </a:lnTo>
                <a:lnTo>
                  <a:pt x="98641" y="989036"/>
                </a:lnTo>
                <a:lnTo>
                  <a:pt x="74341" y="950778"/>
                </a:lnTo>
                <a:lnTo>
                  <a:pt x="53139" y="908924"/>
                </a:lnTo>
                <a:lnTo>
                  <a:pt x="35220" y="863393"/>
                </a:lnTo>
                <a:lnTo>
                  <a:pt x="20764" y="814102"/>
                </a:lnTo>
                <a:lnTo>
                  <a:pt x="9954" y="760970"/>
                </a:lnTo>
                <a:lnTo>
                  <a:pt x="2972" y="703914"/>
                </a:lnTo>
                <a:lnTo>
                  <a:pt x="0" y="642853"/>
                </a:lnTo>
                <a:lnTo>
                  <a:pt x="1211" y="578129"/>
                </a:lnTo>
                <a:lnTo>
                  <a:pt x="6037" y="518453"/>
                </a:lnTo>
                <a:lnTo>
                  <a:pt x="14269" y="462241"/>
                </a:lnTo>
                <a:lnTo>
                  <a:pt x="25767" y="409054"/>
                </a:lnTo>
                <a:lnTo>
                  <a:pt x="40380" y="358931"/>
                </a:lnTo>
                <a:lnTo>
                  <a:pt x="57956" y="311908"/>
                </a:lnTo>
                <a:lnTo>
                  <a:pt x="78343" y="268025"/>
                </a:lnTo>
                <a:lnTo>
                  <a:pt x="101389" y="227318"/>
                </a:lnTo>
                <a:lnTo>
                  <a:pt x="126943" y="189825"/>
                </a:lnTo>
                <a:lnTo>
                  <a:pt x="154852" y="155584"/>
                </a:lnTo>
                <a:lnTo>
                  <a:pt x="184964" y="124634"/>
                </a:lnTo>
                <a:lnTo>
                  <a:pt x="217128" y="97011"/>
                </a:lnTo>
                <a:lnTo>
                  <a:pt x="251192" y="72754"/>
                </a:lnTo>
                <a:lnTo>
                  <a:pt x="287004" y="51899"/>
                </a:lnTo>
                <a:lnTo>
                  <a:pt x="324412" y="34486"/>
                </a:lnTo>
                <a:lnTo>
                  <a:pt x="363264" y="20552"/>
                </a:lnTo>
                <a:lnTo>
                  <a:pt x="403409" y="10134"/>
                </a:lnTo>
                <a:lnTo>
                  <a:pt x="444694" y="3271"/>
                </a:lnTo>
                <a:lnTo>
                  <a:pt x="486968" y="0"/>
                </a:lnTo>
                <a:lnTo>
                  <a:pt x="530058" y="358"/>
                </a:lnTo>
                <a:lnTo>
                  <a:pt x="730949" y="10460"/>
                </a:lnTo>
                <a:lnTo>
                  <a:pt x="773258" y="14396"/>
                </a:lnTo>
                <a:lnTo>
                  <a:pt x="814443" y="21864"/>
                </a:lnTo>
                <a:lnTo>
                  <a:pt x="854345" y="32810"/>
                </a:lnTo>
                <a:lnTo>
                  <a:pt x="892814" y="47180"/>
                </a:lnTo>
                <a:lnTo>
                  <a:pt x="929699" y="64923"/>
                </a:lnTo>
                <a:lnTo>
                  <a:pt x="964848" y="85986"/>
                </a:lnTo>
                <a:lnTo>
                  <a:pt x="998111" y="110314"/>
                </a:lnTo>
                <a:lnTo>
                  <a:pt x="1029336" y="137856"/>
                </a:lnTo>
                <a:lnTo>
                  <a:pt x="1058373" y="168558"/>
                </a:lnTo>
                <a:lnTo>
                  <a:pt x="1085070" y="202367"/>
                </a:lnTo>
                <a:lnTo>
                  <a:pt x="1109277" y="239231"/>
                </a:lnTo>
                <a:lnTo>
                  <a:pt x="1130842" y="279096"/>
                </a:lnTo>
                <a:lnTo>
                  <a:pt x="1149615" y="321909"/>
                </a:lnTo>
                <a:lnTo>
                  <a:pt x="1165444" y="367618"/>
                </a:lnTo>
                <a:lnTo>
                  <a:pt x="1178178" y="416170"/>
                </a:lnTo>
                <a:lnTo>
                  <a:pt x="1187667" y="467511"/>
                </a:lnTo>
                <a:lnTo>
                  <a:pt x="1193758" y="521588"/>
                </a:lnTo>
                <a:lnTo>
                  <a:pt x="1196302" y="578349"/>
                </a:lnTo>
                <a:lnTo>
                  <a:pt x="1195161" y="637188"/>
                </a:lnTo>
                <a:lnTo>
                  <a:pt x="1190482" y="694083"/>
                </a:lnTo>
                <a:lnTo>
                  <a:pt x="1182381" y="747784"/>
                </a:lnTo>
                <a:lnTo>
                  <a:pt x="1171006" y="798740"/>
                </a:lnTo>
                <a:lnTo>
                  <a:pt x="1156514" y="846894"/>
                </a:lnTo>
                <a:lnTo>
                  <a:pt x="1139059" y="892194"/>
                </a:lnTo>
                <a:lnTo>
                  <a:pt x="1118799" y="934586"/>
                </a:lnTo>
                <a:lnTo>
                  <a:pt x="1095891" y="974015"/>
                </a:lnTo>
                <a:lnTo>
                  <a:pt x="1070489" y="1010428"/>
                </a:lnTo>
                <a:lnTo>
                  <a:pt x="1042752" y="1043771"/>
                </a:lnTo>
                <a:lnTo>
                  <a:pt x="1012835" y="1073989"/>
                </a:lnTo>
                <a:lnTo>
                  <a:pt x="980894" y="1101029"/>
                </a:lnTo>
                <a:lnTo>
                  <a:pt x="947086" y="1124836"/>
                </a:lnTo>
                <a:lnTo>
                  <a:pt x="911568" y="1145358"/>
                </a:lnTo>
                <a:lnTo>
                  <a:pt x="874495" y="1162538"/>
                </a:lnTo>
                <a:lnTo>
                  <a:pt x="836025" y="1176325"/>
                </a:lnTo>
                <a:lnTo>
                  <a:pt x="796313" y="1186663"/>
                </a:lnTo>
                <a:lnTo>
                  <a:pt x="596554" y="1192690"/>
                </a:lnTo>
                <a:lnTo>
                  <a:pt x="243779" y="1457186"/>
                </a:lnTo>
                <a:close/>
              </a:path>
              <a:path w="1196340" h="1457325">
                <a:moveTo>
                  <a:pt x="671291" y="1196448"/>
                </a:moveTo>
                <a:lnTo>
                  <a:pt x="596554" y="1192690"/>
                </a:lnTo>
                <a:lnTo>
                  <a:pt x="760344" y="1192690"/>
                </a:lnTo>
                <a:lnTo>
                  <a:pt x="755516" y="1193499"/>
                </a:lnTo>
                <a:lnTo>
                  <a:pt x="713790" y="1196779"/>
                </a:lnTo>
                <a:lnTo>
                  <a:pt x="671291" y="11964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74496" y="860910"/>
            <a:ext cx="594231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baseline="2057" dirty="0">
                <a:latin typeface="Comic Sans MS"/>
                <a:cs typeface="Comic Sans MS"/>
              </a:rPr>
              <a:t>Go</a:t>
            </a:r>
            <a:r>
              <a:rPr sz="2025" b="1" spc="-112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and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7870645" y="1095155"/>
            <a:ext cx="62958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2057" dirty="0">
                <a:latin typeface="Comic Sans MS"/>
                <a:cs typeface="Comic Sans MS"/>
              </a:rPr>
              <a:t>expl</a:t>
            </a:r>
            <a:r>
              <a:rPr sz="1350" b="1" spc="-10" dirty="0">
                <a:latin typeface="Comic Sans MS"/>
                <a:cs typeface="Comic Sans MS"/>
              </a:rPr>
              <a:t>ore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7725512" y="1334026"/>
            <a:ext cx="89603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4115" dirty="0">
                <a:latin typeface="Comic Sans MS"/>
                <a:cs typeface="Comic Sans MS"/>
              </a:rPr>
              <a:t>fo</a:t>
            </a:r>
            <a:r>
              <a:rPr sz="2025" b="1" spc="-15" baseline="2057" dirty="0">
                <a:latin typeface="Comic Sans MS"/>
                <a:cs typeface="Comic Sans MS"/>
              </a:rPr>
              <a:t>rmatt</a:t>
            </a:r>
            <a:r>
              <a:rPr sz="1350" b="1" spc="-10" dirty="0">
                <a:latin typeface="Comic Sans MS"/>
                <a:cs typeface="Comic Sans MS"/>
              </a:rPr>
              <a:t>ing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 rot="120000">
            <a:off x="7605040" y="1572696"/>
            <a:ext cx="1113103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baseline="4115" dirty="0">
                <a:latin typeface="Comic Sans MS"/>
                <a:cs typeface="Comic Sans MS"/>
              </a:rPr>
              <a:t>of</a:t>
            </a:r>
            <a:r>
              <a:rPr sz="2025" b="1" spc="-165" baseline="4115" dirty="0">
                <a:latin typeface="Comic Sans MS"/>
                <a:cs typeface="Comic Sans MS"/>
              </a:rPr>
              <a:t> </a:t>
            </a:r>
            <a:r>
              <a:rPr sz="2025" b="1" baseline="4115" dirty="0">
                <a:latin typeface="Comic Sans MS"/>
                <a:cs typeface="Comic Sans MS"/>
              </a:rPr>
              <a:t>Lin</a:t>
            </a:r>
            <a:r>
              <a:rPr sz="2025" b="1" baseline="2057" dirty="0">
                <a:latin typeface="Comic Sans MS"/>
                <a:cs typeface="Comic Sans MS"/>
              </a:rPr>
              <a:t>e</a:t>
            </a:r>
            <a:r>
              <a:rPr sz="2025" b="1" spc="-165" baseline="2057" dirty="0">
                <a:latin typeface="Comic Sans MS"/>
                <a:cs typeface="Comic Sans MS"/>
              </a:rPr>
              <a:t> </a:t>
            </a:r>
            <a:r>
              <a:rPr sz="2025" b="1" spc="-15" baseline="2057" dirty="0">
                <a:latin typeface="Comic Sans MS"/>
                <a:cs typeface="Comic Sans MS"/>
              </a:rPr>
              <a:t>ch</a:t>
            </a:r>
            <a:r>
              <a:rPr sz="1350" b="1" spc="-10" dirty="0">
                <a:latin typeface="Comic Sans MS"/>
                <a:cs typeface="Comic Sans MS"/>
              </a:rPr>
              <a:t>art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300022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800" y="900877"/>
                </a:moveTo>
                <a:lnTo>
                  <a:pt x="0" y="900877"/>
                </a:lnTo>
                <a:lnTo>
                  <a:pt x="0" y="0"/>
                </a:lnTo>
                <a:lnTo>
                  <a:pt x="68469" y="12602"/>
                </a:lnTo>
                <a:lnTo>
                  <a:pt x="113444" y="23591"/>
                </a:lnTo>
                <a:lnTo>
                  <a:pt x="157659" y="36437"/>
                </a:lnTo>
                <a:lnTo>
                  <a:pt x="201073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1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3"/>
                </a:lnTo>
                <a:lnTo>
                  <a:pt x="478817" y="200744"/>
                </a:lnTo>
                <a:lnTo>
                  <a:pt x="514232" y="228317"/>
                </a:lnTo>
                <a:lnTo>
                  <a:pt x="548449" y="257306"/>
                </a:lnTo>
                <a:lnTo>
                  <a:pt x="581426" y="287669"/>
                </a:lnTo>
                <a:lnTo>
                  <a:pt x="613117" y="319360"/>
                </a:lnTo>
                <a:lnTo>
                  <a:pt x="643480" y="352337"/>
                </a:lnTo>
                <a:lnTo>
                  <a:pt x="672469" y="386555"/>
                </a:lnTo>
                <a:lnTo>
                  <a:pt x="700042" y="421970"/>
                </a:lnTo>
                <a:lnTo>
                  <a:pt x="726154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8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8" y="743126"/>
                </a:lnTo>
                <a:lnTo>
                  <a:pt x="877194" y="787342"/>
                </a:lnTo>
                <a:lnTo>
                  <a:pt x="888184" y="832316"/>
                </a:lnTo>
                <a:lnTo>
                  <a:pt x="897274" y="878004"/>
                </a:lnTo>
                <a:lnTo>
                  <a:pt x="900800" y="9008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13475" y="668374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0" y="370901"/>
                </a:moveTo>
                <a:lnTo>
                  <a:pt x="185384" y="370901"/>
                </a:lnTo>
                <a:lnTo>
                  <a:pt x="136152" y="364286"/>
                </a:lnTo>
                <a:lnTo>
                  <a:pt x="91851" y="345591"/>
                </a:lnTo>
                <a:lnTo>
                  <a:pt x="54317" y="316591"/>
                </a:lnTo>
                <a:lnTo>
                  <a:pt x="25319" y="279055"/>
                </a:lnTo>
                <a:lnTo>
                  <a:pt x="6624" y="234749"/>
                </a:lnTo>
                <a:lnTo>
                  <a:pt x="0" y="185440"/>
                </a:lnTo>
                <a:lnTo>
                  <a:pt x="6624" y="136143"/>
                </a:lnTo>
                <a:lnTo>
                  <a:pt x="25319" y="91846"/>
                </a:lnTo>
                <a:lnTo>
                  <a:pt x="54317" y="54315"/>
                </a:lnTo>
                <a:lnTo>
                  <a:pt x="91851" y="25318"/>
                </a:lnTo>
                <a:lnTo>
                  <a:pt x="136152" y="6624"/>
                </a:lnTo>
                <a:lnTo>
                  <a:pt x="185451" y="0"/>
                </a:lnTo>
                <a:lnTo>
                  <a:pt x="234752" y="6624"/>
                </a:lnTo>
                <a:lnTo>
                  <a:pt x="279052" y="25318"/>
                </a:lnTo>
                <a:lnTo>
                  <a:pt x="316585" y="54315"/>
                </a:lnTo>
                <a:lnTo>
                  <a:pt x="345582" y="91846"/>
                </a:lnTo>
                <a:lnTo>
                  <a:pt x="364277" y="136143"/>
                </a:lnTo>
                <a:lnTo>
                  <a:pt x="370901" y="185439"/>
                </a:lnTo>
                <a:lnTo>
                  <a:pt x="364277" y="234749"/>
                </a:lnTo>
                <a:lnTo>
                  <a:pt x="345582" y="279055"/>
                </a:lnTo>
                <a:lnTo>
                  <a:pt x="316585" y="316591"/>
                </a:lnTo>
                <a:lnTo>
                  <a:pt x="279052" y="345591"/>
                </a:lnTo>
                <a:lnTo>
                  <a:pt x="234752" y="364286"/>
                </a:lnTo>
                <a:lnTo>
                  <a:pt x="18552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80796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5003" y="636429"/>
                </a:moveTo>
                <a:lnTo>
                  <a:pt x="667598" y="634899"/>
                </a:lnTo>
                <a:lnTo>
                  <a:pt x="621076" y="630368"/>
                </a:lnTo>
                <a:lnTo>
                  <a:pt x="575466" y="622932"/>
                </a:lnTo>
                <a:lnTo>
                  <a:pt x="530864" y="612686"/>
                </a:lnTo>
                <a:lnTo>
                  <a:pt x="487363" y="599725"/>
                </a:lnTo>
                <a:lnTo>
                  <a:pt x="445060" y="584143"/>
                </a:lnTo>
                <a:lnTo>
                  <a:pt x="404049" y="566036"/>
                </a:lnTo>
                <a:lnTo>
                  <a:pt x="364425" y="545499"/>
                </a:lnTo>
                <a:lnTo>
                  <a:pt x="326283" y="522626"/>
                </a:lnTo>
                <a:lnTo>
                  <a:pt x="289717" y="497512"/>
                </a:lnTo>
                <a:lnTo>
                  <a:pt x="254823" y="470252"/>
                </a:lnTo>
                <a:lnTo>
                  <a:pt x="221695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5"/>
                </a:lnTo>
                <a:lnTo>
                  <a:pt x="18684" y="100505"/>
                </a:lnTo>
                <a:lnTo>
                  <a:pt x="8438" y="55902"/>
                </a:lnTo>
                <a:lnTo>
                  <a:pt x="1002" y="10292"/>
                </a:lnTo>
                <a:lnTo>
                  <a:pt x="0" y="0"/>
                </a:lnTo>
                <a:lnTo>
                  <a:pt x="920312" y="0"/>
                </a:lnTo>
                <a:lnTo>
                  <a:pt x="920312" y="606339"/>
                </a:lnTo>
                <a:lnTo>
                  <a:pt x="899012" y="612686"/>
                </a:lnTo>
                <a:lnTo>
                  <a:pt x="854410" y="622932"/>
                </a:lnTo>
                <a:lnTo>
                  <a:pt x="808800" y="630368"/>
                </a:lnTo>
                <a:lnTo>
                  <a:pt x="762278" y="634899"/>
                </a:lnTo>
                <a:lnTo>
                  <a:pt x="715003" y="636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016264" y="6558442"/>
            <a:ext cx="2921000" cy="642620"/>
            <a:chOff x="6016264" y="6558442"/>
            <a:chExt cx="2921000" cy="642620"/>
          </a:xfrm>
        </p:grpSpPr>
        <p:sp>
          <p:nvSpPr>
            <p:cNvPr id="12" name="object 12"/>
            <p:cNvSpPr/>
            <p:nvPr/>
          </p:nvSpPr>
          <p:spPr>
            <a:xfrm>
              <a:off x="6016264" y="6558442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904" y="642457"/>
                  </a:moveTo>
                  <a:lnTo>
                    <a:pt x="3745" y="642457"/>
                  </a:lnTo>
                  <a:lnTo>
                    <a:pt x="1696" y="629318"/>
                  </a:lnTo>
                  <a:lnTo>
                    <a:pt x="0" y="596587"/>
                  </a:lnTo>
                  <a:lnTo>
                    <a:pt x="1696" y="563851"/>
                  </a:lnTo>
                  <a:lnTo>
                    <a:pt x="15010" y="499814"/>
                  </a:lnTo>
                  <a:lnTo>
                    <a:pt x="40966" y="437987"/>
                  </a:lnTo>
                  <a:lnTo>
                    <a:pt x="78865" y="378733"/>
                  </a:lnTo>
                  <a:lnTo>
                    <a:pt x="128008" y="322417"/>
                  </a:lnTo>
                  <a:lnTo>
                    <a:pt x="156577" y="295475"/>
                  </a:lnTo>
                  <a:lnTo>
                    <a:pt x="187695" y="269403"/>
                  </a:lnTo>
                  <a:lnTo>
                    <a:pt x="221273" y="244247"/>
                  </a:lnTo>
                  <a:lnTo>
                    <a:pt x="257225" y="220054"/>
                  </a:lnTo>
                  <a:lnTo>
                    <a:pt x="295464" y="196867"/>
                  </a:lnTo>
                  <a:lnTo>
                    <a:pt x="335900" y="174734"/>
                  </a:lnTo>
                  <a:lnTo>
                    <a:pt x="378448" y="153698"/>
                  </a:lnTo>
                  <a:lnTo>
                    <a:pt x="423020" y="133807"/>
                  </a:lnTo>
                  <a:lnTo>
                    <a:pt x="469528" y="115105"/>
                  </a:lnTo>
                  <a:lnTo>
                    <a:pt x="517884" y="97637"/>
                  </a:lnTo>
                  <a:lnTo>
                    <a:pt x="568002" y="81450"/>
                  </a:lnTo>
                  <a:lnTo>
                    <a:pt x="619794" y="66588"/>
                  </a:lnTo>
                  <a:lnTo>
                    <a:pt x="673172" y="53098"/>
                  </a:lnTo>
                  <a:lnTo>
                    <a:pt x="728049" y="41025"/>
                  </a:lnTo>
                  <a:lnTo>
                    <a:pt x="784337" y="30413"/>
                  </a:lnTo>
                  <a:lnTo>
                    <a:pt x="841949" y="21310"/>
                  </a:lnTo>
                  <a:lnTo>
                    <a:pt x="900798" y="13759"/>
                  </a:lnTo>
                  <a:lnTo>
                    <a:pt x="960796" y="7808"/>
                  </a:lnTo>
                  <a:lnTo>
                    <a:pt x="1021856" y="3500"/>
                  </a:lnTo>
                  <a:lnTo>
                    <a:pt x="1083889" y="882"/>
                  </a:lnTo>
                  <a:lnTo>
                    <a:pt x="1146799" y="0"/>
                  </a:lnTo>
                  <a:lnTo>
                    <a:pt x="1209732" y="882"/>
                  </a:lnTo>
                  <a:lnTo>
                    <a:pt x="1271769" y="3500"/>
                  </a:lnTo>
                  <a:lnTo>
                    <a:pt x="1332831" y="7808"/>
                  </a:lnTo>
                  <a:lnTo>
                    <a:pt x="1392831" y="13759"/>
                  </a:lnTo>
                  <a:lnTo>
                    <a:pt x="1451682" y="21310"/>
                  </a:lnTo>
                  <a:lnTo>
                    <a:pt x="1509296" y="30413"/>
                  </a:lnTo>
                  <a:lnTo>
                    <a:pt x="1565587" y="41025"/>
                  </a:lnTo>
                  <a:lnTo>
                    <a:pt x="1620465" y="53098"/>
                  </a:lnTo>
                  <a:lnTo>
                    <a:pt x="1673845" y="66588"/>
                  </a:lnTo>
                  <a:lnTo>
                    <a:pt x="1725638" y="81450"/>
                  </a:lnTo>
                  <a:lnTo>
                    <a:pt x="1775757" y="97637"/>
                  </a:lnTo>
                  <a:lnTo>
                    <a:pt x="1824115" y="115105"/>
                  </a:lnTo>
                  <a:lnTo>
                    <a:pt x="1870624" y="133807"/>
                  </a:lnTo>
                  <a:lnTo>
                    <a:pt x="1915196" y="153698"/>
                  </a:lnTo>
                  <a:lnTo>
                    <a:pt x="1957745" y="174734"/>
                  </a:lnTo>
                  <a:lnTo>
                    <a:pt x="1998182" y="196867"/>
                  </a:lnTo>
                  <a:lnTo>
                    <a:pt x="2036421" y="220054"/>
                  </a:lnTo>
                  <a:lnTo>
                    <a:pt x="2072374" y="244247"/>
                  </a:lnTo>
                  <a:lnTo>
                    <a:pt x="2105953" y="269403"/>
                  </a:lnTo>
                  <a:lnTo>
                    <a:pt x="2137071" y="295475"/>
                  </a:lnTo>
                  <a:lnTo>
                    <a:pt x="2165640" y="322417"/>
                  </a:lnTo>
                  <a:lnTo>
                    <a:pt x="2214783" y="378733"/>
                  </a:lnTo>
                  <a:lnTo>
                    <a:pt x="2252683" y="437987"/>
                  </a:lnTo>
                  <a:lnTo>
                    <a:pt x="2278639" y="499814"/>
                  </a:lnTo>
                  <a:lnTo>
                    <a:pt x="2291953" y="563851"/>
                  </a:lnTo>
                  <a:lnTo>
                    <a:pt x="2293137" y="586698"/>
                  </a:lnTo>
                  <a:lnTo>
                    <a:pt x="2293137" y="606471"/>
                  </a:lnTo>
                  <a:lnTo>
                    <a:pt x="2291953" y="629318"/>
                  </a:lnTo>
                  <a:lnTo>
                    <a:pt x="2289904" y="6424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64309"/>
              <a:ext cx="657224" cy="636574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0" y="187364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50" y="728804"/>
                </a:moveTo>
                <a:lnTo>
                  <a:pt x="0" y="0"/>
                </a:lnTo>
                <a:lnTo>
                  <a:pt x="61475" y="1489"/>
                </a:lnTo>
                <a:lnTo>
                  <a:pt x="121405" y="5871"/>
                </a:lnTo>
                <a:lnTo>
                  <a:pt x="179550" y="13016"/>
                </a:lnTo>
                <a:lnTo>
                  <a:pt x="235671" y="22797"/>
                </a:lnTo>
                <a:lnTo>
                  <a:pt x="289531" y="35085"/>
                </a:lnTo>
                <a:lnTo>
                  <a:pt x="340891" y="49751"/>
                </a:lnTo>
                <a:lnTo>
                  <a:pt x="389512" y="66666"/>
                </a:lnTo>
                <a:lnTo>
                  <a:pt x="435157" y="85702"/>
                </a:lnTo>
                <a:lnTo>
                  <a:pt x="477586" y="106730"/>
                </a:lnTo>
                <a:lnTo>
                  <a:pt x="516561" y="129622"/>
                </a:lnTo>
                <a:lnTo>
                  <a:pt x="551843" y="154248"/>
                </a:lnTo>
                <a:lnTo>
                  <a:pt x="583195" y="180481"/>
                </a:lnTo>
                <a:lnTo>
                  <a:pt x="610378" y="208191"/>
                </a:lnTo>
                <a:lnTo>
                  <a:pt x="651283" y="267529"/>
                </a:lnTo>
                <a:lnTo>
                  <a:pt x="672649" y="331233"/>
                </a:lnTo>
                <a:lnTo>
                  <a:pt x="674019" y="347698"/>
                </a:lnTo>
                <a:lnTo>
                  <a:pt x="674019" y="381105"/>
                </a:lnTo>
                <a:lnTo>
                  <a:pt x="664527" y="429904"/>
                </a:lnTo>
                <a:lnTo>
                  <a:pt x="633153" y="491554"/>
                </a:lnTo>
                <a:lnTo>
                  <a:pt x="583195" y="548324"/>
                </a:lnTo>
                <a:lnTo>
                  <a:pt x="551843" y="574556"/>
                </a:lnTo>
                <a:lnTo>
                  <a:pt x="516561" y="599183"/>
                </a:lnTo>
                <a:lnTo>
                  <a:pt x="477586" y="622074"/>
                </a:lnTo>
                <a:lnTo>
                  <a:pt x="435157" y="643102"/>
                </a:lnTo>
                <a:lnTo>
                  <a:pt x="389512" y="662138"/>
                </a:lnTo>
                <a:lnTo>
                  <a:pt x="340891" y="679054"/>
                </a:lnTo>
                <a:lnTo>
                  <a:pt x="289531" y="693719"/>
                </a:lnTo>
                <a:lnTo>
                  <a:pt x="235671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5" y="727316"/>
                </a:lnTo>
                <a:lnTo>
                  <a:pt x="50" y="728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5636" y="6894576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29" y="306323"/>
                </a:moveTo>
                <a:lnTo>
                  <a:pt x="0" y="306323"/>
                </a:lnTo>
                <a:lnTo>
                  <a:pt x="4775" y="290922"/>
                </a:lnTo>
                <a:lnTo>
                  <a:pt x="23020" y="249687"/>
                </a:lnTo>
                <a:lnTo>
                  <a:pt x="45823" y="210677"/>
                </a:lnTo>
                <a:lnTo>
                  <a:pt x="72891" y="174151"/>
                </a:lnTo>
                <a:lnTo>
                  <a:pt x="103931" y="140368"/>
                </a:lnTo>
                <a:lnTo>
                  <a:pt x="138651" y="109588"/>
                </a:lnTo>
                <a:lnTo>
                  <a:pt x="176757" y="82070"/>
                </a:lnTo>
                <a:lnTo>
                  <a:pt x="217958" y="58074"/>
                </a:lnTo>
                <a:lnTo>
                  <a:pt x="261960" y="37859"/>
                </a:lnTo>
                <a:lnTo>
                  <a:pt x="308471" y="21685"/>
                </a:lnTo>
                <a:lnTo>
                  <a:pt x="357198" y="9810"/>
                </a:lnTo>
                <a:lnTo>
                  <a:pt x="407849" y="2495"/>
                </a:lnTo>
                <a:lnTo>
                  <a:pt x="460133" y="0"/>
                </a:lnTo>
                <a:lnTo>
                  <a:pt x="512405" y="2495"/>
                </a:lnTo>
                <a:lnTo>
                  <a:pt x="563050" y="9810"/>
                </a:lnTo>
                <a:lnTo>
                  <a:pt x="611773" y="21685"/>
                </a:lnTo>
                <a:lnTo>
                  <a:pt x="658280" y="37859"/>
                </a:lnTo>
                <a:lnTo>
                  <a:pt x="702280" y="58074"/>
                </a:lnTo>
                <a:lnTo>
                  <a:pt x="743478" y="82070"/>
                </a:lnTo>
                <a:lnTo>
                  <a:pt x="781583" y="109588"/>
                </a:lnTo>
                <a:lnTo>
                  <a:pt x="816301" y="140368"/>
                </a:lnTo>
                <a:lnTo>
                  <a:pt x="847340" y="174151"/>
                </a:lnTo>
                <a:lnTo>
                  <a:pt x="874407" y="210677"/>
                </a:lnTo>
                <a:lnTo>
                  <a:pt x="897209" y="249687"/>
                </a:lnTo>
                <a:lnTo>
                  <a:pt x="915454" y="290922"/>
                </a:lnTo>
                <a:lnTo>
                  <a:pt x="920229" y="3063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9855" y="12"/>
            <a:ext cx="6769100" cy="916305"/>
          </a:xfrm>
          <a:custGeom>
            <a:avLst/>
            <a:gdLst/>
            <a:ahLst/>
            <a:cxnLst/>
            <a:rect l="l" t="t" r="r" b="b"/>
            <a:pathLst>
              <a:path w="6769100" h="916305">
                <a:moveTo>
                  <a:pt x="6768732" y="0"/>
                </a:moveTo>
                <a:lnTo>
                  <a:pt x="5796178" y="0"/>
                </a:lnTo>
                <a:lnTo>
                  <a:pt x="6196812" y="400634"/>
                </a:lnTo>
                <a:lnTo>
                  <a:pt x="6007633" y="400634"/>
                </a:lnTo>
                <a:lnTo>
                  <a:pt x="5954471" y="359029"/>
                </a:lnTo>
                <a:lnTo>
                  <a:pt x="5923419" y="327977"/>
                </a:lnTo>
                <a:lnTo>
                  <a:pt x="5895264" y="294233"/>
                </a:lnTo>
                <a:lnTo>
                  <a:pt x="5870194" y="258025"/>
                </a:lnTo>
                <a:lnTo>
                  <a:pt x="5848426" y="219519"/>
                </a:lnTo>
                <a:lnTo>
                  <a:pt x="5830163" y="178955"/>
                </a:lnTo>
                <a:lnTo>
                  <a:pt x="5815596" y="136512"/>
                </a:lnTo>
                <a:lnTo>
                  <a:pt x="5804941" y="92405"/>
                </a:lnTo>
                <a:lnTo>
                  <a:pt x="5798401" y="46824"/>
                </a:lnTo>
                <a:lnTo>
                  <a:pt x="5796178" y="0"/>
                </a:lnTo>
                <a:lnTo>
                  <a:pt x="5796178" y="400634"/>
                </a:lnTo>
                <a:lnTo>
                  <a:pt x="257759" y="400634"/>
                </a:lnTo>
                <a:lnTo>
                  <a:pt x="211429" y="404787"/>
                </a:lnTo>
                <a:lnTo>
                  <a:pt x="167817" y="416763"/>
                </a:lnTo>
                <a:lnTo>
                  <a:pt x="127660" y="435825"/>
                </a:lnTo>
                <a:lnTo>
                  <a:pt x="91681" y="461251"/>
                </a:lnTo>
                <a:lnTo>
                  <a:pt x="60617" y="492328"/>
                </a:lnTo>
                <a:lnTo>
                  <a:pt x="35191" y="528294"/>
                </a:lnTo>
                <a:lnTo>
                  <a:pt x="16116" y="568452"/>
                </a:lnTo>
                <a:lnTo>
                  <a:pt x="4152" y="612063"/>
                </a:lnTo>
                <a:lnTo>
                  <a:pt x="0" y="658393"/>
                </a:lnTo>
                <a:lnTo>
                  <a:pt x="4152" y="704735"/>
                </a:lnTo>
                <a:lnTo>
                  <a:pt x="16116" y="748334"/>
                </a:lnTo>
                <a:lnTo>
                  <a:pt x="35191" y="788492"/>
                </a:lnTo>
                <a:lnTo>
                  <a:pt x="60617" y="824471"/>
                </a:lnTo>
                <a:lnTo>
                  <a:pt x="91681" y="855535"/>
                </a:lnTo>
                <a:lnTo>
                  <a:pt x="127660" y="880973"/>
                </a:lnTo>
                <a:lnTo>
                  <a:pt x="167817" y="900036"/>
                </a:lnTo>
                <a:lnTo>
                  <a:pt x="211429" y="912012"/>
                </a:lnTo>
                <a:lnTo>
                  <a:pt x="257759" y="916165"/>
                </a:lnTo>
                <a:lnTo>
                  <a:pt x="6206528" y="916165"/>
                </a:lnTo>
                <a:lnTo>
                  <a:pt x="6252857" y="912012"/>
                </a:lnTo>
                <a:lnTo>
                  <a:pt x="6296469" y="900036"/>
                </a:lnTo>
                <a:lnTo>
                  <a:pt x="6336627" y="880973"/>
                </a:lnTo>
                <a:lnTo>
                  <a:pt x="6372593" y="855535"/>
                </a:lnTo>
                <a:lnTo>
                  <a:pt x="6403670" y="824471"/>
                </a:lnTo>
                <a:lnTo>
                  <a:pt x="6429095" y="788492"/>
                </a:lnTo>
                <a:lnTo>
                  <a:pt x="6448171" y="748334"/>
                </a:lnTo>
                <a:lnTo>
                  <a:pt x="6460147" y="704735"/>
                </a:lnTo>
                <a:lnTo>
                  <a:pt x="6464300" y="658393"/>
                </a:lnTo>
                <a:lnTo>
                  <a:pt x="6460147" y="612063"/>
                </a:lnTo>
                <a:lnTo>
                  <a:pt x="6448171" y="568452"/>
                </a:lnTo>
                <a:lnTo>
                  <a:pt x="6429095" y="528294"/>
                </a:lnTo>
                <a:lnTo>
                  <a:pt x="6403670" y="492328"/>
                </a:lnTo>
                <a:lnTo>
                  <a:pt x="6386119" y="474789"/>
                </a:lnTo>
                <a:lnTo>
                  <a:pt x="6418961" y="466852"/>
                </a:lnTo>
                <a:lnTo>
                  <a:pt x="6461404" y="452285"/>
                </a:lnTo>
                <a:lnTo>
                  <a:pt x="6501981" y="434022"/>
                </a:lnTo>
                <a:lnTo>
                  <a:pt x="6540474" y="412254"/>
                </a:lnTo>
                <a:lnTo>
                  <a:pt x="6576695" y="387184"/>
                </a:lnTo>
                <a:lnTo>
                  <a:pt x="6610426" y="359029"/>
                </a:lnTo>
                <a:lnTo>
                  <a:pt x="6641478" y="327977"/>
                </a:lnTo>
                <a:lnTo>
                  <a:pt x="6669646" y="294233"/>
                </a:lnTo>
                <a:lnTo>
                  <a:pt x="6694703" y="258025"/>
                </a:lnTo>
                <a:lnTo>
                  <a:pt x="6716471" y="219519"/>
                </a:lnTo>
                <a:lnTo>
                  <a:pt x="6734746" y="178955"/>
                </a:lnTo>
                <a:lnTo>
                  <a:pt x="6749313" y="136512"/>
                </a:lnTo>
                <a:lnTo>
                  <a:pt x="6759969" y="92405"/>
                </a:lnTo>
                <a:lnTo>
                  <a:pt x="6766509" y="46824"/>
                </a:lnTo>
                <a:lnTo>
                  <a:pt x="6768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8446" rIns="0" bIns="0" rtlCol="0">
            <a:spAutoFit/>
          </a:bodyPr>
          <a:lstStyle/>
          <a:p>
            <a:pPr marL="2409190">
              <a:lnSpc>
                <a:spcPct val="100000"/>
              </a:lnSpc>
              <a:spcBef>
                <a:spcPts val="95"/>
              </a:spcBef>
            </a:pPr>
            <a:r>
              <a:rPr sz="2150" dirty="0"/>
              <a:t>LINE</a:t>
            </a:r>
            <a:r>
              <a:rPr sz="2150" spc="-65" dirty="0"/>
              <a:t> </a:t>
            </a:r>
            <a:r>
              <a:rPr sz="2150" spc="-10" dirty="0"/>
              <a:t>CHART</a:t>
            </a:r>
            <a:endParaRPr sz="2150"/>
          </a:p>
        </p:txBody>
      </p:sp>
      <p:grpSp>
        <p:nvGrpSpPr>
          <p:cNvPr id="18" name="object 18"/>
          <p:cNvGrpSpPr/>
          <p:nvPr/>
        </p:nvGrpSpPr>
        <p:grpSpPr>
          <a:xfrm>
            <a:off x="115275" y="3927804"/>
            <a:ext cx="3691890" cy="1699895"/>
            <a:chOff x="115275" y="3927804"/>
            <a:chExt cx="3691890" cy="1699895"/>
          </a:xfrm>
        </p:grpSpPr>
        <p:sp>
          <p:nvSpPr>
            <p:cNvPr id="19" name="object 19"/>
            <p:cNvSpPr/>
            <p:nvPr/>
          </p:nvSpPr>
          <p:spPr>
            <a:xfrm>
              <a:off x="115275" y="3927804"/>
              <a:ext cx="3691890" cy="1699895"/>
            </a:xfrm>
            <a:custGeom>
              <a:avLst/>
              <a:gdLst/>
              <a:ahLst/>
              <a:cxnLst/>
              <a:rect l="l" t="t" r="r" b="b"/>
              <a:pathLst>
                <a:path w="3691890" h="1699895">
                  <a:moveTo>
                    <a:pt x="3361029" y="1699747"/>
                  </a:moveTo>
                  <a:lnTo>
                    <a:pt x="333374" y="1699747"/>
                  </a:lnTo>
                  <a:lnTo>
                    <a:pt x="284111" y="1696132"/>
                  </a:lnTo>
                  <a:lnTo>
                    <a:pt x="237091" y="1685632"/>
                  </a:lnTo>
                  <a:lnTo>
                    <a:pt x="192832" y="1668762"/>
                  </a:lnTo>
                  <a:lnTo>
                    <a:pt x="151848" y="1646038"/>
                  </a:lnTo>
                  <a:lnTo>
                    <a:pt x="114656" y="1617976"/>
                  </a:lnTo>
                  <a:lnTo>
                    <a:pt x="81771" y="1585092"/>
                  </a:lnTo>
                  <a:lnTo>
                    <a:pt x="53708" y="1547901"/>
                  </a:lnTo>
                  <a:lnTo>
                    <a:pt x="30984" y="1506919"/>
                  </a:lnTo>
                  <a:lnTo>
                    <a:pt x="14114" y="1462662"/>
                  </a:lnTo>
                  <a:lnTo>
                    <a:pt x="3614" y="1415647"/>
                  </a:lnTo>
                  <a:lnTo>
                    <a:pt x="0" y="1366387"/>
                  </a:lnTo>
                  <a:lnTo>
                    <a:pt x="0" y="333390"/>
                  </a:lnTo>
                  <a:lnTo>
                    <a:pt x="3614" y="284123"/>
                  </a:lnTo>
                  <a:lnTo>
                    <a:pt x="14114" y="237101"/>
                  </a:lnTo>
                  <a:lnTo>
                    <a:pt x="30984" y="192839"/>
                  </a:lnTo>
                  <a:lnTo>
                    <a:pt x="53708" y="151854"/>
                  </a:lnTo>
                  <a:lnTo>
                    <a:pt x="81771" y="114660"/>
                  </a:lnTo>
                  <a:lnTo>
                    <a:pt x="114656" y="81773"/>
                  </a:lnTo>
                  <a:lnTo>
                    <a:pt x="151848" y="53710"/>
                  </a:lnTo>
                  <a:lnTo>
                    <a:pt x="192832" y="30985"/>
                  </a:lnTo>
                  <a:lnTo>
                    <a:pt x="237091" y="14115"/>
                  </a:lnTo>
                  <a:lnTo>
                    <a:pt x="284111" y="3614"/>
                  </a:lnTo>
                  <a:lnTo>
                    <a:pt x="333373" y="0"/>
                  </a:lnTo>
                  <a:lnTo>
                    <a:pt x="3361030" y="0"/>
                  </a:lnTo>
                  <a:lnTo>
                    <a:pt x="3410288" y="3614"/>
                  </a:lnTo>
                  <a:lnTo>
                    <a:pt x="3457304" y="14115"/>
                  </a:lnTo>
                  <a:lnTo>
                    <a:pt x="3501560" y="30985"/>
                  </a:lnTo>
                  <a:lnTo>
                    <a:pt x="3542542" y="53710"/>
                  </a:lnTo>
                  <a:lnTo>
                    <a:pt x="3579733" y="81773"/>
                  </a:lnTo>
                  <a:lnTo>
                    <a:pt x="3612618" y="114660"/>
                  </a:lnTo>
                  <a:lnTo>
                    <a:pt x="3640680" y="151854"/>
                  </a:lnTo>
                  <a:lnTo>
                    <a:pt x="3663404" y="192839"/>
                  </a:lnTo>
                  <a:lnTo>
                    <a:pt x="3680274" y="237101"/>
                  </a:lnTo>
                  <a:lnTo>
                    <a:pt x="3690774" y="284123"/>
                  </a:lnTo>
                  <a:lnTo>
                    <a:pt x="3691657" y="296160"/>
                  </a:lnTo>
                  <a:lnTo>
                    <a:pt x="3691657" y="1403611"/>
                  </a:lnTo>
                  <a:lnTo>
                    <a:pt x="3680274" y="1462662"/>
                  </a:lnTo>
                  <a:lnTo>
                    <a:pt x="3663404" y="1506919"/>
                  </a:lnTo>
                  <a:lnTo>
                    <a:pt x="3640680" y="1547901"/>
                  </a:lnTo>
                  <a:lnTo>
                    <a:pt x="3612618" y="1585092"/>
                  </a:lnTo>
                  <a:lnTo>
                    <a:pt x="3579733" y="1617976"/>
                  </a:lnTo>
                  <a:lnTo>
                    <a:pt x="3542542" y="1646038"/>
                  </a:lnTo>
                  <a:lnTo>
                    <a:pt x="3501560" y="1668762"/>
                  </a:lnTo>
                  <a:lnTo>
                    <a:pt x="3457304" y="1685632"/>
                  </a:lnTo>
                  <a:lnTo>
                    <a:pt x="3410288" y="1696132"/>
                  </a:lnTo>
                  <a:lnTo>
                    <a:pt x="3361029" y="16997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675" y="4080204"/>
              <a:ext cx="66675" cy="666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675" y="4746954"/>
              <a:ext cx="66675" cy="666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675" y="5080329"/>
              <a:ext cx="66675" cy="66675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52768" y="3875614"/>
            <a:ext cx="3331845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900"/>
              </a:lnSpc>
              <a:spcBef>
                <a:spcPts val="100"/>
              </a:spcBef>
            </a:pPr>
            <a:r>
              <a:rPr sz="1450" b="1" dirty="0">
                <a:latin typeface="Comic Sans MS"/>
                <a:cs typeface="Comic Sans MS"/>
              </a:rPr>
              <a:t>When</a:t>
            </a:r>
            <a:r>
              <a:rPr sz="1450" b="1" spc="-4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to</a:t>
            </a:r>
            <a:r>
              <a:rPr sz="1450" b="1" spc="-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Use:</a:t>
            </a:r>
            <a:r>
              <a:rPr sz="1450" b="1" spc="-1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visualize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trends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and </a:t>
            </a:r>
            <a:r>
              <a:rPr sz="1450" dirty="0">
                <a:latin typeface="Comic Sans MS"/>
                <a:cs typeface="Comic Sans MS"/>
              </a:rPr>
              <a:t>changes</a:t>
            </a:r>
            <a:r>
              <a:rPr sz="1450" spc="-7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over</a:t>
            </a:r>
            <a:r>
              <a:rPr sz="1450" spc="-75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time.</a:t>
            </a:r>
            <a:endParaRPr sz="14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-7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compare</a:t>
            </a:r>
            <a:r>
              <a:rPr sz="1450" spc="-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multiple</a:t>
            </a:r>
            <a:r>
              <a:rPr sz="1450" spc="-7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series</a:t>
            </a:r>
            <a:r>
              <a:rPr sz="1450" spc="-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of</a:t>
            </a:r>
            <a:r>
              <a:rPr sz="1450" spc="-70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data.</a:t>
            </a:r>
            <a:endParaRPr sz="1450">
              <a:latin typeface="Comic Sans MS"/>
              <a:cs typeface="Comic Sans MS"/>
            </a:endParaRPr>
          </a:p>
          <a:p>
            <a:pPr marL="12700" marR="5080">
              <a:lnSpc>
                <a:spcPct val="150900"/>
              </a:lnSpc>
              <a:tabLst>
                <a:tab pos="429259" algn="l"/>
                <a:tab pos="1307465" algn="l"/>
                <a:tab pos="2292985" algn="l"/>
                <a:tab pos="3020695" algn="l"/>
              </a:tabLst>
            </a:pPr>
            <a:r>
              <a:rPr sz="1450" spc="-25" dirty="0">
                <a:latin typeface="Comic Sans MS"/>
                <a:cs typeface="Comic Sans MS"/>
              </a:rPr>
              <a:t>To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identify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patterns,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peaks,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25" dirty="0">
                <a:latin typeface="Comic Sans MS"/>
                <a:cs typeface="Comic Sans MS"/>
              </a:rPr>
              <a:t>and </a:t>
            </a:r>
            <a:r>
              <a:rPr sz="1450" dirty="0">
                <a:latin typeface="Comic Sans MS"/>
                <a:cs typeface="Comic Sans MS"/>
              </a:rPr>
              <a:t>troughs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data.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20227" y="1541089"/>
            <a:ext cx="1925320" cy="2839720"/>
          </a:xfrm>
          <a:custGeom>
            <a:avLst/>
            <a:gdLst/>
            <a:ahLst/>
            <a:cxnLst/>
            <a:rect l="l" t="t" r="r" b="b"/>
            <a:pathLst>
              <a:path w="1925320" h="2839720">
                <a:moveTo>
                  <a:pt x="1591717" y="2839647"/>
                </a:moveTo>
                <a:lnTo>
                  <a:pt x="333381" y="2839647"/>
                </a:lnTo>
                <a:lnTo>
                  <a:pt x="284114" y="2836032"/>
                </a:lnTo>
                <a:lnTo>
                  <a:pt x="237092" y="2825532"/>
                </a:lnTo>
                <a:lnTo>
                  <a:pt x="192830" y="2808662"/>
                </a:lnTo>
                <a:lnTo>
                  <a:pt x="151845" y="2785938"/>
                </a:lnTo>
                <a:lnTo>
                  <a:pt x="114651" y="2757876"/>
                </a:lnTo>
                <a:lnTo>
                  <a:pt x="81764" y="2724992"/>
                </a:lnTo>
                <a:lnTo>
                  <a:pt x="53701" y="2687801"/>
                </a:lnTo>
                <a:lnTo>
                  <a:pt x="30976" y="2646819"/>
                </a:lnTo>
                <a:lnTo>
                  <a:pt x="14106" y="2602562"/>
                </a:lnTo>
                <a:lnTo>
                  <a:pt x="3605" y="2555546"/>
                </a:lnTo>
                <a:lnTo>
                  <a:pt x="0" y="2506412"/>
                </a:lnTo>
                <a:lnTo>
                  <a:pt x="0" y="333250"/>
                </a:lnTo>
                <a:lnTo>
                  <a:pt x="3605" y="284111"/>
                </a:lnTo>
                <a:lnTo>
                  <a:pt x="14106" y="237092"/>
                </a:lnTo>
                <a:lnTo>
                  <a:pt x="30976" y="192832"/>
                </a:lnTo>
                <a:lnTo>
                  <a:pt x="53701" y="151848"/>
                </a:lnTo>
                <a:lnTo>
                  <a:pt x="81764" y="114656"/>
                </a:lnTo>
                <a:lnTo>
                  <a:pt x="114651" y="81771"/>
                </a:lnTo>
                <a:lnTo>
                  <a:pt x="151845" y="53708"/>
                </a:lnTo>
                <a:lnTo>
                  <a:pt x="192830" y="30984"/>
                </a:lnTo>
                <a:lnTo>
                  <a:pt x="237092" y="14114"/>
                </a:lnTo>
                <a:lnTo>
                  <a:pt x="284114" y="3614"/>
                </a:lnTo>
                <a:lnTo>
                  <a:pt x="333380" y="0"/>
                </a:lnTo>
                <a:lnTo>
                  <a:pt x="1591717" y="0"/>
                </a:lnTo>
                <a:lnTo>
                  <a:pt x="1640983" y="3614"/>
                </a:lnTo>
                <a:lnTo>
                  <a:pt x="1688006" y="14114"/>
                </a:lnTo>
                <a:lnTo>
                  <a:pt x="1732267" y="30984"/>
                </a:lnTo>
                <a:lnTo>
                  <a:pt x="1773253" y="53708"/>
                </a:lnTo>
                <a:lnTo>
                  <a:pt x="1810447" y="81771"/>
                </a:lnTo>
                <a:lnTo>
                  <a:pt x="1843333" y="114656"/>
                </a:lnTo>
                <a:lnTo>
                  <a:pt x="1871397" y="151848"/>
                </a:lnTo>
                <a:lnTo>
                  <a:pt x="1894121" y="192832"/>
                </a:lnTo>
                <a:lnTo>
                  <a:pt x="1910992" y="237092"/>
                </a:lnTo>
                <a:lnTo>
                  <a:pt x="1921492" y="284111"/>
                </a:lnTo>
                <a:lnTo>
                  <a:pt x="1925098" y="333250"/>
                </a:lnTo>
                <a:lnTo>
                  <a:pt x="1925098" y="2506412"/>
                </a:lnTo>
                <a:lnTo>
                  <a:pt x="1921492" y="2555546"/>
                </a:lnTo>
                <a:lnTo>
                  <a:pt x="1910992" y="2602562"/>
                </a:lnTo>
                <a:lnTo>
                  <a:pt x="1894121" y="2646819"/>
                </a:lnTo>
                <a:lnTo>
                  <a:pt x="1871397" y="2687801"/>
                </a:lnTo>
                <a:lnTo>
                  <a:pt x="1843333" y="2724992"/>
                </a:lnTo>
                <a:lnTo>
                  <a:pt x="1810447" y="2757876"/>
                </a:lnTo>
                <a:lnTo>
                  <a:pt x="1773253" y="2785938"/>
                </a:lnTo>
                <a:lnTo>
                  <a:pt x="1732267" y="2808662"/>
                </a:lnTo>
                <a:lnTo>
                  <a:pt x="1688006" y="2825532"/>
                </a:lnTo>
                <a:lnTo>
                  <a:pt x="1640983" y="2836032"/>
                </a:lnTo>
                <a:lnTo>
                  <a:pt x="1591717" y="2839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245618" y="1565099"/>
            <a:ext cx="1874520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2100"/>
              </a:lnSpc>
              <a:spcBef>
                <a:spcPts val="100"/>
              </a:spcBef>
              <a:tabLst>
                <a:tab pos="1363980" algn="l"/>
              </a:tabLst>
            </a:pP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125" dirty="0">
                <a:latin typeface="Comic Sans MS"/>
                <a:cs typeface="Comic Sans MS"/>
              </a:rPr>
              <a:t>  </a:t>
            </a:r>
            <a:r>
              <a:rPr sz="1450" b="1" dirty="0">
                <a:latin typeface="Comic Sans MS"/>
                <a:cs typeface="Comic Sans MS"/>
              </a:rPr>
              <a:t>Line</a:t>
            </a:r>
            <a:r>
              <a:rPr sz="1450" b="1" spc="25" dirty="0">
                <a:latin typeface="Comic Sans MS"/>
                <a:cs typeface="Comic Sans MS"/>
              </a:rPr>
              <a:t>  </a:t>
            </a:r>
            <a:r>
              <a:rPr sz="1450" b="1" dirty="0">
                <a:latin typeface="Comic Sans MS"/>
                <a:cs typeface="Comic Sans MS"/>
              </a:rPr>
              <a:t>Chart</a:t>
            </a:r>
            <a:r>
              <a:rPr sz="1450" b="1" spc="2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is</a:t>
            </a:r>
            <a:r>
              <a:rPr sz="1450" spc="125" dirty="0">
                <a:latin typeface="Comic Sans MS"/>
                <a:cs typeface="Comic Sans MS"/>
              </a:rPr>
              <a:t>  </a:t>
            </a:r>
            <a:r>
              <a:rPr sz="1450" spc="-50" dirty="0">
                <a:latin typeface="Comic Sans MS"/>
                <a:cs typeface="Comic Sans MS"/>
              </a:rPr>
              <a:t>a </a:t>
            </a:r>
            <a:r>
              <a:rPr sz="1450" dirty="0">
                <a:latin typeface="Comic Sans MS"/>
                <a:cs typeface="Comic Sans MS"/>
              </a:rPr>
              <a:t>type</a:t>
            </a:r>
            <a:r>
              <a:rPr sz="1450" spc="38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of</a:t>
            </a:r>
            <a:r>
              <a:rPr sz="1450" spc="38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chart</a:t>
            </a:r>
            <a:r>
              <a:rPr sz="1450" spc="385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which </a:t>
            </a:r>
            <a:r>
              <a:rPr sz="1450" dirty="0">
                <a:latin typeface="Comic Sans MS"/>
                <a:cs typeface="Comic Sans MS"/>
              </a:rPr>
              <a:t>displays</a:t>
            </a:r>
            <a:r>
              <a:rPr sz="1450" spc="245" dirty="0">
                <a:latin typeface="Comic Sans MS"/>
                <a:cs typeface="Comic Sans MS"/>
              </a:rPr>
              <a:t>  </a:t>
            </a:r>
            <a:r>
              <a:rPr sz="1450" spc="-10" dirty="0">
                <a:latin typeface="Comic Sans MS"/>
                <a:cs typeface="Comic Sans MS"/>
              </a:rPr>
              <a:t>information </a:t>
            </a:r>
            <a:r>
              <a:rPr sz="1450" dirty="0">
                <a:latin typeface="Comic Sans MS"/>
                <a:cs typeface="Comic Sans MS"/>
              </a:rPr>
              <a:t>as</a:t>
            </a:r>
            <a:r>
              <a:rPr sz="1450" spc="484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484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series</a:t>
            </a:r>
            <a:r>
              <a:rPr sz="1450" spc="484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of</a:t>
            </a:r>
            <a:r>
              <a:rPr sz="1450" spc="484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data </a:t>
            </a:r>
            <a:r>
              <a:rPr sz="1450" spc="-10" dirty="0">
                <a:latin typeface="Comic Sans MS"/>
                <a:cs typeface="Comic Sans MS"/>
              </a:rPr>
              <a:t>points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called </a:t>
            </a:r>
            <a:r>
              <a:rPr sz="1450" dirty="0">
                <a:latin typeface="Comic Sans MS"/>
                <a:cs typeface="Comic Sans MS"/>
              </a:rPr>
              <a:t>'markers'</a:t>
            </a:r>
            <a:r>
              <a:rPr sz="1450" spc="30" dirty="0">
                <a:latin typeface="Comic Sans MS"/>
                <a:cs typeface="Comic Sans MS"/>
              </a:rPr>
              <a:t>  </a:t>
            </a:r>
            <a:r>
              <a:rPr sz="1450" spc="-10" dirty="0">
                <a:latin typeface="Comic Sans MS"/>
                <a:cs typeface="Comic Sans MS"/>
              </a:rPr>
              <a:t>connected </a:t>
            </a:r>
            <a:r>
              <a:rPr sz="1450" dirty="0">
                <a:latin typeface="Comic Sans MS"/>
                <a:cs typeface="Comic Sans MS"/>
              </a:rPr>
              <a:t>by</a:t>
            </a:r>
            <a:r>
              <a:rPr sz="1450" spc="400" dirty="0">
                <a:latin typeface="Comic Sans MS"/>
                <a:cs typeface="Comic Sans MS"/>
              </a:rPr>
              <a:t>   </a:t>
            </a:r>
            <a:r>
              <a:rPr sz="1450" dirty="0">
                <a:latin typeface="Comic Sans MS"/>
                <a:cs typeface="Comic Sans MS"/>
              </a:rPr>
              <a:t>straight</a:t>
            </a:r>
            <a:r>
              <a:rPr sz="1450" spc="400" dirty="0">
                <a:latin typeface="Comic Sans MS"/>
                <a:cs typeface="Comic Sans MS"/>
              </a:rPr>
              <a:t>   </a:t>
            </a:r>
            <a:r>
              <a:rPr sz="1450" spc="-20" dirty="0">
                <a:latin typeface="Comic Sans MS"/>
                <a:cs typeface="Comic Sans MS"/>
              </a:rPr>
              <a:t>line </a:t>
            </a:r>
            <a:r>
              <a:rPr sz="1450" dirty="0">
                <a:latin typeface="Comic Sans MS"/>
                <a:cs typeface="Comic Sans MS"/>
              </a:rPr>
              <a:t>segments.</a:t>
            </a:r>
            <a:r>
              <a:rPr sz="1450" spc="430" dirty="0">
                <a:latin typeface="Comic Sans MS"/>
                <a:cs typeface="Comic Sans MS"/>
              </a:rPr>
              <a:t>   </a:t>
            </a:r>
            <a:r>
              <a:rPr sz="1450" dirty="0">
                <a:latin typeface="Comic Sans MS"/>
                <a:cs typeface="Comic Sans MS"/>
              </a:rPr>
              <a:t>It</a:t>
            </a:r>
            <a:r>
              <a:rPr sz="1450" spc="430" dirty="0">
                <a:latin typeface="Comic Sans MS"/>
                <a:cs typeface="Comic Sans MS"/>
              </a:rPr>
              <a:t>   </a:t>
            </a:r>
            <a:r>
              <a:rPr sz="1450" spc="-25" dirty="0">
                <a:latin typeface="Comic Sans MS"/>
                <a:cs typeface="Comic Sans MS"/>
              </a:rPr>
              <a:t>is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70161" y="3573693"/>
            <a:ext cx="54991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10" dirty="0">
                <a:latin typeface="Comic Sans MS"/>
                <a:cs typeface="Comic Sans MS"/>
              </a:rPr>
              <a:t>useful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26022" y="3821343"/>
            <a:ext cx="59436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10" dirty="0">
                <a:latin typeface="Comic Sans MS"/>
                <a:cs typeface="Comic Sans MS"/>
              </a:rPr>
              <a:t>trends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45618" y="3546299"/>
            <a:ext cx="113601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100"/>
              </a:lnSpc>
              <a:spcBef>
                <a:spcPts val="100"/>
              </a:spcBef>
              <a:tabLst>
                <a:tab pos="460375" algn="l"/>
              </a:tabLst>
            </a:pPr>
            <a:r>
              <a:rPr sz="1450" spc="-10" dirty="0">
                <a:latin typeface="Comic Sans MS"/>
                <a:cs typeface="Comic Sans MS"/>
              </a:rPr>
              <a:t>particularly </a:t>
            </a:r>
            <a:r>
              <a:rPr sz="1450" spc="-25" dirty="0">
                <a:latin typeface="Comic Sans MS"/>
                <a:cs typeface="Comic Sans MS"/>
              </a:rPr>
              <a:t>for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showing </a:t>
            </a:r>
            <a:r>
              <a:rPr sz="1450" dirty="0">
                <a:latin typeface="Comic Sans MS"/>
                <a:cs typeface="Comic Sans MS"/>
              </a:rPr>
              <a:t>over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time.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37385" y="4777678"/>
            <a:ext cx="3307079" cy="1509395"/>
          </a:xfrm>
          <a:custGeom>
            <a:avLst/>
            <a:gdLst/>
            <a:ahLst/>
            <a:cxnLst/>
            <a:rect l="l" t="t" r="r" b="b"/>
            <a:pathLst>
              <a:path w="3307079" h="1509395">
                <a:moveTo>
                  <a:pt x="2973435" y="1509365"/>
                </a:moveTo>
                <a:lnTo>
                  <a:pt x="333339" y="1509365"/>
                </a:lnTo>
                <a:lnTo>
                  <a:pt x="284123" y="1505754"/>
                </a:lnTo>
                <a:lnTo>
                  <a:pt x="237101" y="1495254"/>
                </a:lnTo>
                <a:lnTo>
                  <a:pt x="192839" y="1478384"/>
                </a:lnTo>
                <a:lnTo>
                  <a:pt x="151854" y="1455660"/>
                </a:lnTo>
                <a:lnTo>
                  <a:pt x="114660" y="1427598"/>
                </a:lnTo>
                <a:lnTo>
                  <a:pt x="81773" y="1394714"/>
                </a:lnTo>
                <a:lnTo>
                  <a:pt x="53710" y="1357523"/>
                </a:lnTo>
                <a:lnTo>
                  <a:pt x="30985" y="1316541"/>
                </a:lnTo>
                <a:lnTo>
                  <a:pt x="14115" y="1272284"/>
                </a:lnTo>
                <a:lnTo>
                  <a:pt x="3614" y="1225268"/>
                </a:lnTo>
                <a:lnTo>
                  <a:pt x="0" y="1176011"/>
                </a:lnTo>
                <a:lnTo>
                  <a:pt x="0" y="333388"/>
                </a:lnTo>
                <a:lnTo>
                  <a:pt x="3614" y="284123"/>
                </a:lnTo>
                <a:lnTo>
                  <a:pt x="14115" y="237101"/>
                </a:lnTo>
                <a:lnTo>
                  <a:pt x="30985" y="192839"/>
                </a:lnTo>
                <a:lnTo>
                  <a:pt x="53710" y="151854"/>
                </a:lnTo>
                <a:lnTo>
                  <a:pt x="81773" y="114660"/>
                </a:lnTo>
                <a:lnTo>
                  <a:pt x="114660" y="81773"/>
                </a:lnTo>
                <a:lnTo>
                  <a:pt x="151854" y="53710"/>
                </a:lnTo>
                <a:lnTo>
                  <a:pt x="192839" y="30985"/>
                </a:lnTo>
                <a:lnTo>
                  <a:pt x="237101" y="14115"/>
                </a:lnTo>
                <a:lnTo>
                  <a:pt x="284123" y="3614"/>
                </a:lnTo>
                <a:lnTo>
                  <a:pt x="333388" y="0"/>
                </a:lnTo>
                <a:lnTo>
                  <a:pt x="2973386" y="0"/>
                </a:lnTo>
                <a:lnTo>
                  <a:pt x="3022651" y="3614"/>
                </a:lnTo>
                <a:lnTo>
                  <a:pt x="3069673" y="14115"/>
                </a:lnTo>
                <a:lnTo>
                  <a:pt x="3113935" y="30985"/>
                </a:lnTo>
                <a:lnTo>
                  <a:pt x="3154920" y="53710"/>
                </a:lnTo>
                <a:lnTo>
                  <a:pt x="3192114" y="81773"/>
                </a:lnTo>
                <a:lnTo>
                  <a:pt x="3225001" y="114660"/>
                </a:lnTo>
                <a:lnTo>
                  <a:pt x="3253064" y="151854"/>
                </a:lnTo>
                <a:lnTo>
                  <a:pt x="3275789" y="192839"/>
                </a:lnTo>
                <a:lnTo>
                  <a:pt x="3292660" y="237101"/>
                </a:lnTo>
                <a:lnTo>
                  <a:pt x="3303160" y="284123"/>
                </a:lnTo>
                <a:lnTo>
                  <a:pt x="3306775" y="333388"/>
                </a:lnTo>
                <a:lnTo>
                  <a:pt x="3306775" y="1176011"/>
                </a:lnTo>
                <a:lnTo>
                  <a:pt x="3303160" y="1225268"/>
                </a:lnTo>
                <a:lnTo>
                  <a:pt x="3292660" y="1272284"/>
                </a:lnTo>
                <a:lnTo>
                  <a:pt x="3275789" y="1316541"/>
                </a:lnTo>
                <a:lnTo>
                  <a:pt x="3253064" y="1357523"/>
                </a:lnTo>
                <a:lnTo>
                  <a:pt x="3225001" y="1394714"/>
                </a:lnTo>
                <a:lnTo>
                  <a:pt x="3192114" y="1427598"/>
                </a:lnTo>
                <a:lnTo>
                  <a:pt x="3154920" y="1455660"/>
                </a:lnTo>
                <a:lnTo>
                  <a:pt x="3113935" y="1478384"/>
                </a:lnTo>
                <a:lnTo>
                  <a:pt x="3069673" y="1495254"/>
                </a:lnTo>
                <a:lnTo>
                  <a:pt x="3022651" y="1505754"/>
                </a:lnTo>
                <a:lnTo>
                  <a:pt x="2973435" y="15093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162785" y="4763587"/>
            <a:ext cx="3256279" cy="145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9299"/>
              </a:lnSpc>
              <a:spcBef>
                <a:spcPts val="100"/>
              </a:spcBef>
            </a:pPr>
            <a:r>
              <a:rPr sz="1450" b="1" dirty="0">
                <a:latin typeface="Comic Sans MS"/>
                <a:cs typeface="Comic Sans MS"/>
              </a:rPr>
              <a:t>Purpose</a:t>
            </a:r>
            <a:r>
              <a:rPr sz="1450" dirty="0">
                <a:latin typeface="Comic Sans MS"/>
                <a:cs typeface="Comic Sans MS"/>
              </a:rPr>
              <a:t>:</a:t>
            </a:r>
            <a:r>
              <a:rPr sz="1450" spc="12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Line</a:t>
            </a:r>
            <a:r>
              <a:rPr sz="1450" spc="12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charts</a:t>
            </a:r>
            <a:r>
              <a:rPr sz="1450" spc="12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are</a:t>
            </a:r>
            <a:r>
              <a:rPr sz="1450" spc="12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used</a:t>
            </a:r>
            <a:r>
              <a:rPr sz="1450" spc="125" dirty="0">
                <a:latin typeface="Comic Sans MS"/>
                <a:cs typeface="Comic Sans MS"/>
              </a:rPr>
              <a:t>  </a:t>
            </a:r>
            <a:r>
              <a:rPr sz="1450" spc="-25" dirty="0">
                <a:latin typeface="Comic Sans MS"/>
                <a:cs typeface="Comic Sans MS"/>
              </a:rPr>
              <a:t>to </a:t>
            </a:r>
            <a:r>
              <a:rPr sz="1450" dirty="0">
                <a:latin typeface="Comic Sans MS"/>
                <a:cs typeface="Comic Sans MS"/>
              </a:rPr>
              <a:t>track</a:t>
            </a:r>
            <a:r>
              <a:rPr sz="1450" spc="2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changes</a:t>
            </a:r>
            <a:r>
              <a:rPr sz="1450" spc="2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over</a:t>
            </a:r>
            <a:r>
              <a:rPr sz="1450" spc="2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periods</a:t>
            </a:r>
            <a:r>
              <a:rPr sz="1450" spc="2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of</a:t>
            </a:r>
            <a:r>
              <a:rPr sz="1450" spc="245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time. </a:t>
            </a:r>
            <a:r>
              <a:rPr sz="1450" dirty="0">
                <a:latin typeface="Comic Sans MS"/>
                <a:cs typeface="Comic Sans MS"/>
              </a:rPr>
              <a:t>They</a:t>
            </a:r>
            <a:r>
              <a:rPr sz="1450" spc="4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are</a:t>
            </a:r>
            <a:r>
              <a:rPr sz="1450" spc="47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ideal</a:t>
            </a:r>
            <a:r>
              <a:rPr sz="1450" spc="47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for</a:t>
            </a:r>
            <a:r>
              <a:rPr sz="1450" spc="47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data</a:t>
            </a:r>
            <a:r>
              <a:rPr sz="1450" spc="47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sets</a:t>
            </a:r>
            <a:r>
              <a:rPr sz="1450" spc="470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that </a:t>
            </a:r>
            <a:r>
              <a:rPr sz="1450" dirty="0">
                <a:latin typeface="Comic Sans MS"/>
                <a:cs typeface="Comic Sans MS"/>
              </a:rPr>
              <a:t>have</a:t>
            </a:r>
            <a:r>
              <a:rPr sz="1450" spc="4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4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sequential</a:t>
            </a:r>
            <a:r>
              <a:rPr sz="1450" spc="4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nature,</a:t>
            </a:r>
            <a:r>
              <a:rPr sz="1450" spc="4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like</a:t>
            </a:r>
            <a:r>
              <a:rPr sz="1450" spc="450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time </a:t>
            </a:r>
            <a:r>
              <a:rPr sz="1450" dirty="0">
                <a:latin typeface="Comic Sans MS"/>
                <a:cs typeface="Comic Sans MS"/>
              </a:rPr>
              <a:t>series</a:t>
            </a:r>
            <a:r>
              <a:rPr sz="1450" spc="-8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data.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5275" y="1092296"/>
            <a:ext cx="4991099" cy="2581271"/>
          </a:xfrm>
          <a:prstGeom prst="rect">
            <a:avLst/>
          </a:prstGeom>
        </p:spPr>
      </p:pic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77" y="530044"/>
            <a:ext cx="1345565" cy="1398270"/>
          </a:xfrm>
          <a:custGeom>
            <a:avLst/>
            <a:gdLst/>
            <a:ahLst/>
            <a:cxnLst/>
            <a:rect l="l" t="t" r="r" b="b"/>
            <a:pathLst>
              <a:path w="1345565" h="1398270">
                <a:moveTo>
                  <a:pt x="239141" y="1398145"/>
                </a:moveTo>
                <a:lnTo>
                  <a:pt x="237132" y="1398145"/>
                </a:lnTo>
                <a:lnTo>
                  <a:pt x="237132" y="1127994"/>
                </a:lnTo>
                <a:lnTo>
                  <a:pt x="205581" y="1111712"/>
                </a:lnTo>
                <a:lnTo>
                  <a:pt x="147664" y="1069985"/>
                </a:lnTo>
                <a:lnTo>
                  <a:pt x="97640" y="1014017"/>
                </a:lnTo>
                <a:lnTo>
                  <a:pt x="75956" y="979934"/>
                </a:lnTo>
                <a:lnTo>
                  <a:pt x="56686" y="941381"/>
                </a:lnTo>
                <a:lnTo>
                  <a:pt x="39977" y="898054"/>
                </a:lnTo>
                <a:lnTo>
                  <a:pt x="25976" y="849648"/>
                </a:lnTo>
                <a:lnTo>
                  <a:pt x="14831" y="795862"/>
                </a:lnTo>
                <a:lnTo>
                  <a:pt x="6688" y="736391"/>
                </a:lnTo>
                <a:lnTo>
                  <a:pt x="1695" y="670932"/>
                </a:lnTo>
                <a:lnTo>
                  <a:pt x="0" y="599111"/>
                </a:lnTo>
                <a:lnTo>
                  <a:pt x="1691" y="531574"/>
                </a:lnTo>
                <a:lnTo>
                  <a:pt x="6662" y="468379"/>
                </a:lnTo>
                <a:lnTo>
                  <a:pt x="14767" y="409467"/>
                </a:lnTo>
                <a:lnTo>
                  <a:pt x="25861" y="354780"/>
                </a:lnTo>
                <a:lnTo>
                  <a:pt x="39796" y="304259"/>
                </a:lnTo>
                <a:lnTo>
                  <a:pt x="56428" y="257846"/>
                </a:lnTo>
                <a:lnTo>
                  <a:pt x="75611" y="215482"/>
                </a:lnTo>
                <a:lnTo>
                  <a:pt x="97198" y="177109"/>
                </a:lnTo>
                <a:lnTo>
                  <a:pt x="121045" y="142668"/>
                </a:lnTo>
                <a:lnTo>
                  <a:pt x="147005" y="112101"/>
                </a:lnTo>
                <a:lnTo>
                  <a:pt x="174933" y="85350"/>
                </a:lnTo>
                <a:lnTo>
                  <a:pt x="236109" y="43058"/>
                </a:lnTo>
                <a:lnTo>
                  <a:pt x="303406" y="15325"/>
                </a:lnTo>
                <a:lnTo>
                  <a:pt x="375657" y="1683"/>
                </a:lnTo>
                <a:lnTo>
                  <a:pt x="413276" y="0"/>
                </a:lnTo>
                <a:lnTo>
                  <a:pt x="929608" y="0"/>
                </a:lnTo>
                <a:lnTo>
                  <a:pt x="1004699" y="6772"/>
                </a:lnTo>
                <a:lnTo>
                  <a:pt x="1075246" y="27402"/>
                </a:lnTo>
                <a:lnTo>
                  <a:pt x="1140102" y="62357"/>
                </a:lnTo>
                <a:lnTo>
                  <a:pt x="1198122" y="112108"/>
                </a:lnTo>
                <a:lnTo>
                  <a:pt x="1224210" y="142677"/>
                </a:lnTo>
                <a:lnTo>
                  <a:pt x="1248160" y="177121"/>
                </a:lnTo>
                <a:lnTo>
                  <a:pt x="1269827" y="215498"/>
                </a:lnTo>
                <a:lnTo>
                  <a:pt x="1289069" y="257867"/>
                </a:lnTo>
                <a:lnTo>
                  <a:pt x="1305742" y="304285"/>
                </a:lnTo>
                <a:lnTo>
                  <a:pt x="1319704" y="354813"/>
                </a:lnTo>
                <a:lnTo>
                  <a:pt x="1330810" y="409507"/>
                </a:lnTo>
                <a:lnTo>
                  <a:pt x="1338918" y="468428"/>
                </a:lnTo>
                <a:lnTo>
                  <a:pt x="1343885" y="531633"/>
                </a:lnTo>
                <a:lnTo>
                  <a:pt x="1345566" y="599189"/>
                </a:lnTo>
                <a:lnTo>
                  <a:pt x="1343676" y="665202"/>
                </a:lnTo>
                <a:lnTo>
                  <a:pt x="1338112" y="727051"/>
                </a:lnTo>
                <a:lnTo>
                  <a:pt x="1329047" y="784686"/>
                </a:lnTo>
                <a:lnTo>
                  <a:pt x="1316651" y="838140"/>
                </a:lnTo>
                <a:lnTo>
                  <a:pt x="1301093" y="887443"/>
                </a:lnTo>
                <a:lnTo>
                  <a:pt x="1282543" y="932626"/>
                </a:lnTo>
                <a:lnTo>
                  <a:pt x="1261170" y="973718"/>
                </a:lnTo>
                <a:lnTo>
                  <a:pt x="1237146" y="1010752"/>
                </a:lnTo>
                <a:lnTo>
                  <a:pt x="1210640" y="1043757"/>
                </a:lnTo>
                <a:lnTo>
                  <a:pt x="1181821" y="1072765"/>
                </a:lnTo>
                <a:lnTo>
                  <a:pt x="1150859" y="1097805"/>
                </a:lnTo>
                <a:lnTo>
                  <a:pt x="1117925" y="1118909"/>
                </a:lnTo>
                <a:lnTo>
                  <a:pt x="1083188" y="1136107"/>
                </a:lnTo>
                <a:lnTo>
                  <a:pt x="1046818" y="1149430"/>
                </a:lnTo>
                <a:lnTo>
                  <a:pt x="1008984" y="1158908"/>
                </a:lnTo>
                <a:lnTo>
                  <a:pt x="969858" y="1164573"/>
                </a:lnTo>
                <a:lnTo>
                  <a:pt x="929607" y="1166454"/>
                </a:lnTo>
                <a:lnTo>
                  <a:pt x="517822" y="1166454"/>
                </a:lnTo>
                <a:lnTo>
                  <a:pt x="239141" y="1398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91813" y="608669"/>
            <a:ext cx="115189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4295" algn="ctr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Go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and </a:t>
            </a:r>
            <a:r>
              <a:rPr sz="1350" b="1" spc="-10" dirty="0">
                <a:latin typeface="Comic Sans MS"/>
                <a:cs typeface="Comic Sans MS"/>
              </a:rPr>
              <a:t>explore </a:t>
            </a:r>
            <a:r>
              <a:rPr sz="1350" b="1" dirty="0">
                <a:latin typeface="Comic Sans MS"/>
                <a:cs typeface="Comic Sans MS"/>
              </a:rPr>
              <a:t>formatting</a:t>
            </a:r>
            <a:r>
              <a:rPr sz="1350" b="1" spc="-12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of </a:t>
            </a:r>
            <a:r>
              <a:rPr sz="1350" b="1" dirty="0">
                <a:latin typeface="Comic Sans MS"/>
                <a:cs typeface="Comic Sans MS"/>
              </a:rPr>
              <a:t>Area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Chart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62372" y="272278"/>
            <a:ext cx="5693410" cy="515620"/>
          </a:xfrm>
          <a:custGeom>
            <a:avLst/>
            <a:gdLst/>
            <a:ahLst/>
            <a:cxnLst/>
            <a:rect l="l" t="t" r="r" b="b"/>
            <a:pathLst>
              <a:path w="5693409" h="515620">
                <a:moveTo>
                  <a:pt x="5435132" y="515532"/>
                </a:moveTo>
                <a:lnTo>
                  <a:pt x="257742" y="515532"/>
                </a:lnTo>
                <a:lnTo>
                  <a:pt x="211434" y="511382"/>
                </a:lnTo>
                <a:lnTo>
                  <a:pt x="167824" y="499408"/>
                </a:lnTo>
                <a:lnTo>
                  <a:pt x="127667" y="480342"/>
                </a:lnTo>
                <a:lnTo>
                  <a:pt x="91691" y="454911"/>
                </a:lnTo>
                <a:lnTo>
                  <a:pt x="60623" y="423843"/>
                </a:lnTo>
                <a:lnTo>
                  <a:pt x="35192" y="387867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5"/>
                </a:lnTo>
                <a:lnTo>
                  <a:pt x="4152" y="211432"/>
                </a:lnTo>
                <a:lnTo>
                  <a:pt x="16126" y="167822"/>
                </a:lnTo>
                <a:lnTo>
                  <a:pt x="35192" y="127666"/>
                </a:lnTo>
                <a:lnTo>
                  <a:pt x="60623" y="91690"/>
                </a:lnTo>
                <a:lnTo>
                  <a:pt x="91691" y="60623"/>
                </a:lnTo>
                <a:lnTo>
                  <a:pt x="127667" y="35192"/>
                </a:lnTo>
                <a:lnTo>
                  <a:pt x="167824" y="16126"/>
                </a:lnTo>
                <a:lnTo>
                  <a:pt x="211434" y="4152"/>
                </a:lnTo>
                <a:lnTo>
                  <a:pt x="257769" y="0"/>
                </a:lnTo>
                <a:lnTo>
                  <a:pt x="5435105" y="0"/>
                </a:lnTo>
                <a:lnTo>
                  <a:pt x="5481434" y="4152"/>
                </a:lnTo>
                <a:lnTo>
                  <a:pt x="5525040" y="16126"/>
                </a:lnTo>
                <a:lnTo>
                  <a:pt x="5565197" y="35192"/>
                </a:lnTo>
                <a:lnTo>
                  <a:pt x="5601174" y="60623"/>
                </a:lnTo>
                <a:lnTo>
                  <a:pt x="5632243" y="91690"/>
                </a:lnTo>
                <a:lnTo>
                  <a:pt x="5657676" y="127666"/>
                </a:lnTo>
                <a:lnTo>
                  <a:pt x="5676745" y="167822"/>
                </a:lnTo>
                <a:lnTo>
                  <a:pt x="5688720" y="211432"/>
                </a:lnTo>
                <a:lnTo>
                  <a:pt x="5692874" y="257765"/>
                </a:lnTo>
                <a:lnTo>
                  <a:pt x="5688720" y="304100"/>
                </a:lnTo>
                <a:lnTo>
                  <a:pt x="5676745" y="347710"/>
                </a:lnTo>
                <a:lnTo>
                  <a:pt x="5657676" y="387867"/>
                </a:lnTo>
                <a:lnTo>
                  <a:pt x="5632243" y="423843"/>
                </a:lnTo>
                <a:lnTo>
                  <a:pt x="5601174" y="454911"/>
                </a:lnTo>
                <a:lnTo>
                  <a:pt x="5565197" y="480342"/>
                </a:lnTo>
                <a:lnTo>
                  <a:pt x="5525040" y="499408"/>
                </a:lnTo>
                <a:lnTo>
                  <a:pt x="5481434" y="511382"/>
                </a:lnTo>
                <a:lnTo>
                  <a:pt x="5435132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502892" y="1015197"/>
            <a:ext cx="3495675" cy="4457065"/>
            <a:chOff x="5502892" y="1015197"/>
            <a:chExt cx="3495675" cy="445706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3345" y="2118950"/>
              <a:ext cx="1704974" cy="335278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02892" y="1015197"/>
              <a:ext cx="1790700" cy="3636010"/>
            </a:xfrm>
            <a:custGeom>
              <a:avLst/>
              <a:gdLst/>
              <a:ahLst/>
              <a:cxnLst/>
              <a:rect l="l" t="t" r="r" b="b"/>
              <a:pathLst>
                <a:path w="1790700" h="3636010">
                  <a:moveTo>
                    <a:pt x="1457062" y="3635989"/>
                  </a:moveTo>
                  <a:lnTo>
                    <a:pt x="333356" y="3635989"/>
                  </a:lnTo>
                  <a:lnTo>
                    <a:pt x="284097" y="3632375"/>
                  </a:lnTo>
                  <a:lnTo>
                    <a:pt x="237081" y="3621877"/>
                  </a:lnTo>
                  <a:lnTo>
                    <a:pt x="192825" y="3605009"/>
                  </a:lnTo>
                  <a:lnTo>
                    <a:pt x="151843" y="3582288"/>
                  </a:lnTo>
                  <a:lnTo>
                    <a:pt x="114652" y="3554228"/>
                  </a:lnTo>
                  <a:lnTo>
                    <a:pt x="81767" y="3521346"/>
                  </a:lnTo>
                  <a:lnTo>
                    <a:pt x="53705" y="3484156"/>
                  </a:lnTo>
                  <a:lnTo>
                    <a:pt x="30981" y="3443174"/>
                  </a:lnTo>
                  <a:lnTo>
                    <a:pt x="14111" y="3398915"/>
                  </a:lnTo>
                  <a:lnTo>
                    <a:pt x="3611" y="3351895"/>
                  </a:lnTo>
                  <a:lnTo>
                    <a:pt x="0" y="3302671"/>
                  </a:lnTo>
                  <a:lnTo>
                    <a:pt x="0" y="333333"/>
                  </a:lnTo>
                  <a:lnTo>
                    <a:pt x="3611" y="284111"/>
                  </a:lnTo>
                  <a:lnTo>
                    <a:pt x="14111" y="237092"/>
                  </a:lnTo>
                  <a:lnTo>
                    <a:pt x="30981" y="192832"/>
                  </a:lnTo>
                  <a:lnTo>
                    <a:pt x="53705" y="151848"/>
                  </a:lnTo>
                  <a:lnTo>
                    <a:pt x="81767" y="114656"/>
                  </a:lnTo>
                  <a:lnTo>
                    <a:pt x="114652" y="81771"/>
                  </a:lnTo>
                  <a:lnTo>
                    <a:pt x="151843" y="53708"/>
                  </a:lnTo>
                  <a:lnTo>
                    <a:pt x="192825" y="30984"/>
                  </a:lnTo>
                  <a:lnTo>
                    <a:pt x="237081" y="14114"/>
                  </a:lnTo>
                  <a:lnTo>
                    <a:pt x="284097" y="3614"/>
                  </a:lnTo>
                  <a:lnTo>
                    <a:pt x="333356" y="0"/>
                  </a:lnTo>
                  <a:lnTo>
                    <a:pt x="1457063" y="0"/>
                  </a:lnTo>
                  <a:lnTo>
                    <a:pt x="1506329" y="3614"/>
                  </a:lnTo>
                  <a:lnTo>
                    <a:pt x="1553351" y="14114"/>
                  </a:lnTo>
                  <a:lnTo>
                    <a:pt x="1597613" y="30984"/>
                  </a:lnTo>
                  <a:lnTo>
                    <a:pt x="1638598" y="53708"/>
                  </a:lnTo>
                  <a:lnTo>
                    <a:pt x="1675792" y="81771"/>
                  </a:lnTo>
                  <a:lnTo>
                    <a:pt x="1708679" y="114656"/>
                  </a:lnTo>
                  <a:lnTo>
                    <a:pt x="1736742" y="151848"/>
                  </a:lnTo>
                  <a:lnTo>
                    <a:pt x="1759467" y="192832"/>
                  </a:lnTo>
                  <a:lnTo>
                    <a:pt x="1776337" y="237092"/>
                  </a:lnTo>
                  <a:lnTo>
                    <a:pt x="1786838" y="284111"/>
                  </a:lnTo>
                  <a:lnTo>
                    <a:pt x="1790450" y="333333"/>
                  </a:lnTo>
                  <a:lnTo>
                    <a:pt x="1790450" y="3302671"/>
                  </a:lnTo>
                  <a:lnTo>
                    <a:pt x="1786838" y="3351895"/>
                  </a:lnTo>
                  <a:lnTo>
                    <a:pt x="1776337" y="3398915"/>
                  </a:lnTo>
                  <a:lnTo>
                    <a:pt x="1759467" y="3443174"/>
                  </a:lnTo>
                  <a:lnTo>
                    <a:pt x="1736742" y="3484156"/>
                  </a:lnTo>
                  <a:lnTo>
                    <a:pt x="1708679" y="3521346"/>
                  </a:lnTo>
                  <a:lnTo>
                    <a:pt x="1675792" y="3554228"/>
                  </a:lnTo>
                  <a:lnTo>
                    <a:pt x="1638598" y="3582288"/>
                  </a:lnTo>
                  <a:lnTo>
                    <a:pt x="1597613" y="3605009"/>
                  </a:lnTo>
                  <a:lnTo>
                    <a:pt x="1553351" y="3621877"/>
                  </a:lnTo>
                  <a:lnTo>
                    <a:pt x="1506329" y="3632375"/>
                  </a:lnTo>
                  <a:lnTo>
                    <a:pt x="1457062" y="36359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086" rIns="0" bIns="0" rtlCol="0">
            <a:spAutoFit/>
          </a:bodyPr>
          <a:lstStyle/>
          <a:p>
            <a:pPr marL="1979295">
              <a:lnSpc>
                <a:spcPct val="100000"/>
              </a:lnSpc>
              <a:spcBef>
                <a:spcPts val="95"/>
              </a:spcBef>
            </a:pPr>
            <a:r>
              <a:rPr sz="2150" dirty="0"/>
              <a:t>AREA</a:t>
            </a:r>
            <a:r>
              <a:rPr sz="2150" spc="-70" dirty="0"/>
              <a:t> </a:t>
            </a:r>
            <a:r>
              <a:rPr sz="2150" spc="-20" dirty="0"/>
              <a:t>CHART</a:t>
            </a:r>
            <a:endParaRPr sz="2150"/>
          </a:p>
        </p:txBody>
      </p:sp>
      <p:sp>
        <p:nvSpPr>
          <p:cNvPr id="11" name="object 11"/>
          <p:cNvSpPr txBox="1"/>
          <p:nvPr/>
        </p:nvSpPr>
        <p:spPr>
          <a:xfrm>
            <a:off x="5528289" y="1072886"/>
            <a:ext cx="173990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Comic Sans MS"/>
                <a:cs typeface="Comic Sans MS"/>
              </a:rPr>
              <a:t>An</a:t>
            </a:r>
            <a:r>
              <a:rPr sz="1550" spc="30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Area</a:t>
            </a:r>
            <a:r>
              <a:rPr sz="1550" b="1" spc="29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Chart</a:t>
            </a:r>
            <a:r>
              <a:rPr sz="1550" b="1" spc="95" dirty="0">
                <a:latin typeface="Comic Sans MS"/>
                <a:cs typeface="Comic Sans MS"/>
              </a:rPr>
              <a:t> </a:t>
            </a:r>
            <a:r>
              <a:rPr sz="1550" spc="-35" dirty="0">
                <a:latin typeface="Comic Sans MS"/>
                <a:cs typeface="Comic Sans MS"/>
              </a:rPr>
              <a:t>is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28289" y="1308458"/>
            <a:ext cx="1739900" cy="61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tabLst>
                <a:tab pos="782955" algn="l"/>
                <a:tab pos="835025" algn="l"/>
                <a:tab pos="1143000" algn="l"/>
                <a:tab pos="1407160" algn="l"/>
              </a:tabLst>
            </a:pPr>
            <a:r>
              <a:rPr sz="1550" spc="-10" dirty="0">
                <a:latin typeface="Comic Sans MS"/>
                <a:cs typeface="Comic Sans MS"/>
              </a:rPr>
              <a:t>similar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to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50" dirty="0">
                <a:latin typeface="Comic Sans MS"/>
                <a:cs typeface="Comic Sans MS"/>
              </a:rPr>
              <a:t>a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0" dirty="0">
                <a:latin typeface="Comic Sans MS"/>
                <a:cs typeface="Comic Sans MS"/>
              </a:rPr>
              <a:t>line </a:t>
            </a:r>
            <a:r>
              <a:rPr sz="1550" spc="-10" dirty="0">
                <a:latin typeface="Comic Sans MS"/>
                <a:cs typeface="Comic Sans MS"/>
              </a:rPr>
              <a:t>chart,</a:t>
            </a:r>
            <a:r>
              <a:rPr sz="1550" dirty="0">
                <a:latin typeface="Comic Sans MS"/>
                <a:cs typeface="Comic Sans MS"/>
              </a:rPr>
              <a:t>		</a:t>
            </a:r>
            <a:r>
              <a:rPr sz="1550" spc="-25" dirty="0">
                <a:latin typeface="Comic Sans MS"/>
                <a:cs typeface="Comic Sans MS"/>
              </a:rPr>
              <a:t>but</a:t>
            </a:r>
            <a:r>
              <a:rPr sz="1550" dirty="0">
                <a:latin typeface="Comic Sans MS"/>
                <a:cs typeface="Comic Sans MS"/>
              </a:rPr>
              <a:t>		</a:t>
            </a:r>
            <a:r>
              <a:rPr sz="1550" spc="-434" dirty="0">
                <a:latin typeface="Comic Sans MS"/>
                <a:cs typeface="Comic Sans MS"/>
              </a:rPr>
              <a:t> </a:t>
            </a:r>
            <a:r>
              <a:rPr sz="1550" spc="-20" dirty="0">
                <a:latin typeface="Comic Sans MS"/>
                <a:cs typeface="Comic Sans MS"/>
              </a:rPr>
              <a:t>the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28289" y="1899009"/>
            <a:ext cx="1739900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550" dirty="0">
                <a:latin typeface="Comic Sans MS"/>
                <a:cs typeface="Comic Sans MS"/>
              </a:rPr>
              <a:t>area</a:t>
            </a:r>
            <a:r>
              <a:rPr sz="1550" spc="40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between</a:t>
            </a:r>
            <a:r>
              <a:rPr sz="1550" spc="400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the </a:t>
            </a:r>
            <a:r>
              <a:rPr sz="1550" dirty="0">
                <a:latin typeface="Comic Sans MS"/>
                <a:cs typeface="Comic Sans MS"/>
              </a:rPr>
              <a:t>line and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axis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is </a:t>
            </a:r>
            <a:r>
              <a:rPr sz="1550" dirty="0">
                <a:latin typeface="Comic Sans MS"/>
                <a:cs typeface="Comic Sans MS"/>
              </a:rPr>
              <a:t>filled</a:t>
            </a:r>
            <a:r>
              <a:rPr sz="1550" spc="16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with</a:t>
            </a:r>
            <a:r>
              <a:rPr sz="1550" spc="170" dirty="0">
                <a:latin typeface="Comic Sans MS"/>
                <a:cs typeface="Comic Sans MS"/>
              </a:rPr>
              <a:t>  </a:t>
            </a:r>
            <a:r>
              <a:rPr sz="1550" spc="-10" dirty="0">
                <a:latin typeface="Comic Sans MS"/>
                <a:cs typeface="Comic Sans MS"/>
              </a:rPr>
              <a:t>color. </a:t>
            </a:r>
            <a:r>
              <a:rPr sz="1550" dirty="0">
                <a:latin typeface="Comic Sans MS"/>
                <a:cs typeface="Comic Sans MS"/>
              </a:rPr>
              <a:t>This</a:t>
            </a:r>
            <a:r>
              <a:rPr sz="1550" spc="-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visual</a:t>
            </a:r>
            <a:r>
              <a:rPr sz="1550" spc="-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helps</a:t>
            </a:r>
            <a:r>
              <a:rPr sz="1550" spc="-5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in </a:t>
            </a:r>
            <a:r>
              <a:rPr sz="1550" dirty="0">
                <a:latin typeface="Comic Sans MS"/>
                <a:cs typeface="Comic Sans MS"/>
              </a:rPr>
              <a:t>understanding</a:t>
            </a:r>
            <a:r>
              <a:rPr sz="1550" spc="325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the</a:t>
            </a:r>
            <a:endParaRPr sz="1550">
              <a:latin typeface="Comic Sans MS"/>
              <a:cs typeface="Comic Sans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31002" y="3958619"/>
            <a:ext cx="3305175" cy="1910080"/>
            <a:chOff x="231002" y="3958619"/>
            <a:chExt cx="3305175" cy="1910080"/>
          </a:xfrm>
        </p:grpSpPr>
        <p:sp>
          <p:nvSpPr>
            <p:cNvPr id="15" name="object 15"/>
            <p:cNvSpPr/>
            <p:nvPr/>
          </p:nvSpPr>
          <p:spPr>
            <a:xfrm>
              <a:off x="231002" y="3958619"/>
              <a:ext cx="3305175" cy="1910080"/>
            </a:xfrm>
            <a:custGeom>
              <a:avLst/>
              <a:gdLst/>
              <a:ahLst/>
              <a:cxnLst/>
              <a:rect l="l" t="t" r="r" b="b"/>
              <a:pathLst>
                <a:path w="3305175" h="1910079">
                  <a:moveTo>
                    <a:pt x="2973397" y="1909723"/>
                  </a:moveTo>
                  <a:lnTo>
                    <a:pt x="333367" y="1909723"/>
                  </a:lnTo>
                  <a:lnTo>
                    <a:pt x="284110" y="1906110"/>
                  </a:lnTo>
                  <a:lnTo>
                    <a:pt x="237091" y="1895611"/>
                  </a:lnTo>
                  <a:lnTo>
                    <a:pt x="192832" y="1878744"/>
                  </a:lnTo>
                  <a:lnTo>
                    <a:pt x="151848" y="1856022"/>
                  </a:lnTo>
                  <a:lnTo>
                    <a:pt x="114656" y="1827963"/>
                  </a:lnTo>
                  <a:lnTo>
                    <a:pt x="81771" y="1795081"/>
                  </a:lnTo>
                  <a:lnTo>
                    <a:pt x="53708" y="1757891"/>
                  </a:lnTo>
                  <a:lnTo>
                    <a:pt x="30984" y="1716909"/>
                  </a:lnTo>
                  <a:lnTo>
                    <a:pt x="14114" y="1672650"/>
                  </a:lnTo>
                  <a:lnTo>
                    <a:pt x="3614" y="1625630"/>
                  </a:lnTo>
                  <a:lnTo>
                    <a:pt x="0" y="1576364"/>
                  </a:lnTo>
                  <a:lnTo>
                    <a:pt x="0" y="333390"/>
                  </a:lnTo>
                  <a:lnTo>
                    <a:pt x="3614" y="284123"/>
                  </a:lnTo>
                  <a:lnTo>
                    <a:pt x="14114" y="237101"/>
                  </a:lnTo>
                  <a:lnTo>
                    <a:pt x="30984" y="192839"/>
                  </a:lnTo>
                  <a:lnTo>
                    <a:pt x="53708" y="151854"/>
                  </a:lnTo>
                  <a:lnTo>
                    <a:pt x="81771" y="114660"/>
                  </a:lnTo>
                  <a:lnTo>
                    <a:pt x="114656" y="81773"/>
                  </a:lnTo>
                  <a:lnTo>
                    <a:pt x="151848" y="53710"/>
                  </a:lnTo>
                  <a:lnTo>
                    <a:pt x="192832" y="30985"/>
                  </a:lnTo>
                  <a:lnTo>
                    <a:pt x="237091" y="14115"/>
                  </a:lnTo>
                  <a:lnTo>
                    <a:pt x="284110" y="3614"/>
                  </a:lnTo>
                  <a:lnTo>
                    <a:pt x="333373" y="0"/>
                  </a:lnTo>
                  <a:lnTo>
                    <a:pt x="2973391" y="0"/>
                  </a:lnTo>
                  <a:lnTo>
                    <a:pt x="3022649" y="3614"/>
                  </a:lnTo>
                  <a:lnTo>
                    <a:pt x="3069665" y="14115"/>
                  </a:lnTo>
                  <a:lnTo>
                    <a:pt x="3113921" y="30985"/>
                  </a:lnTo>
                  <a:lnTo>
                    <a:pt x="3154903" y="53710"/>
                  </a:lnTo>
                  <a:lnTo>
                    <a:pt x="3192094" y="81773"/>
                  </a:lnTo>
                  <a:lnTo>
                    <a:pt x="3224978" y="114660"/>
                  </a:lnTo>
                  <a:lnTo>
                    <a:pt x="3253041" y="151854"/>
                  </a:lnTo>
                  <a:lnTo>
                    <a:pt x="3275765" y="192839"/>
                  </a:lnTo>
                  <a:lnTo>
                    <a:pt x="3292635" y="237101"/>
                  </a:lnTo>
                  <a:lnTo>
                    <a:pt x="3303135" y="284123"/>
                  </a:lnTo>
                  <a:lnTo>
                    <a:pt x="3304717" y="305683"/>
                  </a:lnTo>
                  <a:lnTo>
                    <a:pt x="3304717" y="1604071"/>
                  </a:lnTo>
                  <a:lnTo>
                    <a:pt x="3292635" y="1672650"/>
                  </a:lnTo>
                  <a:lnTo>
                    <a:pt x="3275765" y="1716909"/>
                  </a:lnTo>
                  <a:lnTo>
                    <a:pt x="3253041" y="1757891"/>
                  </a:lnTo>
                  <a:lnTo>
                    <a:pt x="3224978" y="1795081"/>
                  </a:lnTo>
                  <a:lnTo>
                    <a:pt x="3192094" y="1827963"/>
                  </a:lnTo>
                  <a:lnTo>
                    <a:pt x="3154903" y="1856022"/>
                  </a:lnTo>
                  <a:lnTo>
                    <a:pt x="3113921" y="1878744"/>
                  </a:lnTo>
                  <a:lnTo>
                    <a:pt x="3069665" y="1895611"/>
                  </a:lnTo>
                  <a:lnTo>
                    <a:pt x="3022649" y="1906110"/>
                  </a:lnTo>
                  <a:lnTo>
                    <a:pt x="2973397" y="19097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452" y="4120545"/>
              <a:ext cx="66674" cy="6667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90074" y="3937557"/>
            <a:ext cx="2922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000"/>
              </a:lnSpc>
              <a:spcBef>
                <a:spcPts val="100"/>
              </a:spcBef>
              <a:tabLst>
                <a:tab pos="737870" algn="l"/>
                <a:tab pos="1129030" algn="l"/>
                <a:tab pos="1732914" algn="l"/>
                <a:tab pos="2138680" algn="l"/>
              </a:tabLst>
            </a:pPr>
            <a:r>
              <a:rPr sz="1550" b="1" spc="-20" dirty="0">
                <a:latin typeface="Comic Sans MS"/>
                <a:cs typeface="Comic Sans MS"/>
              </a:rPr>
              <a:t>When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b="1" spc="-25" dirty="0">
                <a:latin typeface="Comic Sans MS"/>
                <a:cs typeface="Comic Sans MS"/>
              </a:rPr>
              <a:t>to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b="1" spc="-20" dirty="0">
                <a:latin typeface="Comic Sans MS"/>
                <a:cs typeface="Comic Sans MS"/>
              </a:rPr>
              <a:t>Use: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To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visualize </a:t>
            </a:r>
            <a:r>
              <a:rPr sz="1550" dirty="0">
                <a:latin typeface="Comic Sans MS"/>
                <a:cs typeface="Comic Sans MS"/>
              </a:rPr>
              <a:t>cumulative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totals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over</a:t>
            </a:r>
            <a:r>
              <a:rPr sz="1550" spc="-20" dirty="0">
                <a:latin typeface="Comic Sans MS"/>
                <a:cs typeface="Comic Sans MS"/>
              </a:rPr>
              <a:t> time.</a:t>
            </a:r>
            <a:endParaRPr sz="1550">
              <a:latin typeface="Comic Sans MS"/>
              <a:cs typeface="Comic Sans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02452" y="4730145"/>
            <a:ext cx="66675" cy="676275"/>
            <a:chOff x="402452" y="4730145"/>
            <a:chExt cx="66675" cy="676275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452" y="4730145"/>
              <a:ext cx="66674" cy="666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452" y="5339745"/>
              <a:ext cx="66674" cy="666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90074" y="4547157"/>
            <a:ext cx="29222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000"/>
              </a:lnSpc>
              <a:spcBef>
                <a:spcPts val="100"/>
              </a:spcBef>
              <a:tabLst>
                <a:tab pos="440055" algn="l"/>
                <a:tab pos="1077595" algn="l"/>
                <a:tab pos="1582420" algn="l"/>
                <a:tab pos="2705735" algn="l"/>
              </a:tabLst>
            </a:pPr>
            <a:r>
              <a:rPr sz="1550" spc="-25" dirty="0">
                <a:latin typeface="Comic Sans MS"/>
                <a:cs typeface="Comic Sans MS"/>
              </a:rPr>
              <a:t>To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0" dirty="0">
                <a:latin typeface="Comic Sans MS"/>
                <a:cs typeface="Comic Sans MS"/>
              </a:rPr>
              <a:t>show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the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magnitude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of </a:t>
            </a:r>
            <a:r>
              <a:rPr sz="1550" dirty="0">
                <a:latin typeface="Comic Sans MS"/>
                <a:cs typeface="Comic Sans MS"/>
              </a:rPr>
              <a:t>change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over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spc="-20" dirty="0">
                <a:latin typeface="Comic Sans MS"/>
                <a:cs typeface="Comic Sans MS"/>
              </a:rPr>
              <a:t>time.</a:t>
            </a:r>
            <a:endParaRPr sz="1550">
              <a:latin typeface="Comic Sans MS"/>
              <a:cs typeface="Comic Sans MS"/>
            </a:endParaRPr>
          </a:p>
          <a:p>
            <a:pPr marL="12700" marR="5080">
              <a:lnSpc>
                <a:spcPct val="129000"/>
              </a:lnSpc>
              <a:tabLst>
                <a:tab pos="395605" algn="l"/>
                <a:tab pos="1484630" algn="l"/>
                <a:tab pos="1945005" algn="l"/>
                <a:tab pos="2706370" algn="l"/>
              </a:tabLst>
            </a:pPr>
            <a:r>
              <a:rPr sz="1550" spc="-25" dirty="0">
                <a:latin typeface="Comic Sans MS"/>
                <a:cs typeface="Comic Sans MS"/>
              </a:rPr>
              <a:t>To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emphasize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the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volume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of </a:t>
            </a:r>
            <a:r>
              <a:rPr sz="1550" spc="-10" dirty="0">
                <a:latin typeface="Comic Sans MS"/>
                <a:cs typeface="Comic Sans MS"/>
              </a:rPr>
              <a:t>data.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83604" y="4757561"/>
            <a:ext cx="3435985" cy="1605280"/>
          </a:xfrm>
          <a:custGeom>
            <a:avLst/>
            <a:gdLst/>
            <a:ahLst/>
            <a:cxnLst/>
            <a:rect l="l" t="t" r="r" b="b"/>
            <a:pathLst>
              <a:path w="3435984" h="1605279">
                <a:moveTo>
                  <a:pt x="3105211" y="1604919"/>
                </a:moveTo>
                <a:lnTo>
                  <a:pt x="333329" y="1604919"/>
                </a:lnTo>
                <a:lnTo>
                  <a:pt x="284123" y="1601309"/>
                </a:lnTo>
                <a:lnTo>
                  <a:pt x="237101" y="1590809"/>
                </a:lnTo>
                <a:lnTo>
                  <a:pt x="192839" y="1573939"/>
                </a:lnTo>
                <a:lnTo>
                  <a:pt x="151854" y="1551215"/>
                </a:lnTo>
                <a:lnTo>
                  <a:pt x="114660" y="1523153"/>
                </a:lnTo>
                <a:lnTo>
                  <a:pt x="81773" y="1490268"/>
                </a:lnTo>
                <a:lnTo>
                  <a:pt x="53710" y="1453077"/>
                </a:lnTo>
                <a:lnTo>
                  <a:pt x="30985" y="1412096"/>
                </a:lnTo>
                <a:lnTo>
                  <a:pt x="14115" y="1367839"/>
                </a:lnTo>
                <a:lnTo>
                  <a:pt x="3614" y="1320823"/>
                </a:lnTo>
                <a:lnTo>
                  <a:pt x="0" y="1271565"/>
                </a:lnTo>
                <a:lnTo>
                  <a:pt x="0" y="333389"/>
                </a:lnTo>
                <a:lnTo>
                  <a:pt x="3614" y="284123"/>
                </a:lnTo>
                <a:lnTo>
                  <a:pt x="14115" y="237101"/>
                </a:lnTo>
                <a:lnTo>
                  <a:pt x="30985" y="192839"/>
                </a:lnTo>
                <a:lnTo>
                  <a:pt x="53710" y="151854"/>
                </a:lnTo>
                <a:lnTo>
                  <a:pt x="81773" y="114660"/>
                </a:lnTo>
                <a:lnTo>
                  <a:pt x="114660" y="81773"/>
                </a:lnTo>
                <a:lnTo>
                  <a:pt x="151854" y="53710"/>
                </a:lnTo>
                <a:lnTo>
                  <a:pt x="192839" y="30985"/>
                </a:lnTo>
                <a:lnTo>
                  <a:pt x="237101" y="14115"/>
                </a:lnTo>
                <a:lnTo>
                  <a:pt x="284123" y="3614"/>
                </a:lnTo>
                <a:lnTo>
                  <a:pt x="333388" y="0"/>
                </a:lnTo>
                <a:lnTo>
                  <a:pt x="3105151" y="0"/>
                </a:lnTo>
                <a:lnTo>
                  <a:pt x="3154416" y="3614"/>
                </a:lnTo>
                <a:lnTo>
                  <a:pt x="3201438" y="14115"/>
                </a:lnTo>
                <a:lnTo>
                  <a:pt x="3245700" y="30985"/>
                </a:lnTo>
                <a:lnTo>
                  <a:pt x="3286686" y="53710"/>
                </a:lnTo>
                <a:lnTo>
                  <a:pt x="3323879" y="81773"/>
                </a:lnTo>
                <a:lnTo>
                  <a:pt x="3356766" y="114660"/>
                </a:lnTo>
                <a:lnTo>
                  <a:pt x="3384830" y="151854"/>
                </a:lnTo>
                <a:lnTo>
                  <a:pt x="3407554" y="192839"/>
                </a:lnTo>
                <a:lnTo>
                  <a:pt x="3424425" y="237101"/>
                </a:lnTo>
                <a:lnTo>
                  <a:pt x="3434925" y="284123"/>
                </a:lnTo>
                <a:lnTo>
                  <a:pt x="3435531" y="292383"/>
                </a:lnTo>
                <a:lnTo>
                  <a:pt x="3435531" y="1312565"/>
                </a:lnTo>
                <a:lnTo>
                  <a:pt x="3424425" y="1367839"/>
                </a:lnTo>
                <a:lnTo>
                  <a:pt x="3407554" y="1412096"/>
                </a:lnTo>
                <a:lnTo>
                  <a:pt x="3384830" y="1453077"/>
                </a:lnTo>
                <a:lnTo>
                  <a:pt x="3356766" y="1490268"/>
                </a:lnTo>
                <a:lnTo>
                  <a:pt x="3323879" y="1523153"/>
                </a:lnTo>
                <a:lnTo>
                  <a:pt x="3286686" y="1551215"/>
                </a:lnTo>
                <a:lnTo>
                  <a:pt x="3245700" y="1573939"/>
                </a:lnTo>
                <a:lnTo>
                  <a:pt x="3201438" y="1590809"/>
                </a:lnTo>
                <a:lnTo>
                  <a:pt x="3154416" y="1601309"/>
                </a:lnTo>
                <a:lnTo>
                  <a:pt x="3105211" y="1604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809004" y="3375383"/>
            <a:ext cx="3459479" cy="2910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1645" marR="5080" algn="just">
              <a:lnSpc>
                <a:spcPct val="125000"/>
              </a:lnSpc>
              <a:spcBef>
                <a:spcPts val="100"/>
              </a:spcBef>
            </a:pPr>
            <a:r>
              <a:rPr sz="1550" dirty="0">
                <a:latin typeface="Comic Sans MS"/>
                <a:cs typeface="Comic Sans MS"/>
              </a:rPr>
              <a:t>magnitude</a:t>
            </a:r>
            <a:r>
              <a:rPr sz="1550" spc="434" dirty="0">
                <a:latin typeface="Comic Sans MS"/>
                <a:cs typeface="Comic Sans MS"/>
              </a:rPr>
              <a:t>     </a:t>
            </a:r>
            <a:r>
              <a:rPr sz="1550" spc="-25" dirty="0">
                <a:latin typeface="Comic Sans MS"/>
                <a:cs typeface="Comic Sans MS"/>
              </a:rPr>
              <a:t>of </a:t>
            </a:r>
            <a:r>
              <a:rPr sz="1550" dirty="0">
                <a:latin typeface="Comic Sans MS"/>
                <a:cs typeface="Comic Sans MS"/>
              </a:rPr>
              <a:t>change</a:t>
            </a:r>
            <a:r>
              <a:rPr sz="1550" spc="6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over</a:t>
            </a:r>
            <a:r>
              <a:rPr sz="1550" spc="65" dirty="0">
                <a:latin typeface="Comic Sans MS"/>
                <a:cs typeface="Comic Sans MS"/>
              </a:rPr>
              <a:t>  </a:t>
            </a:r>
            <a:r>
              <a:rPr sz="1550" spc="-20" dirty="0">
                <a:latin typeface="Comic Sans MS"/>
                <a:cs typeface="Comic Sans MS"/>
              </a:rPr>
              <a:t>time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2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21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volume</a:t>
            </a:r>
            <a:r>
              <a:rPr sz="1550" spc="215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of </a:t>
            </a:r>
            <a:r>
              <a:rPr sz="1550" spc="-10" dirty="0">
                <a:latin typeface="Comic Sans MS"/>
                <a:cs typeface="Comic Sans MS"/>
              </a:rPr>
              <a:t>data.</a:t>
            </a:r>
            <a:endParaRPr sz="1550">
              <a:latin typeface="Comic Sans MS"/>
              <a:cs typeface="Comic Sans MS"/>
            </a:endParaRPr>
          </a:p>
          <a:p>
            <a:pPr marL="12700" marR="76200" algn="just">
              <a:lnSpc>
                <a:spcPct val="129000"/>
              </a:lnSpc>
              <a:spcBef>
                <a:spcPts val="1415"/>
              </a:spcBef>
            </a:pPr>
            <a:r>
              <a:rPr sz="1550" b="1" dirty="0">
                <a:latin typeface="Comic Sans MS"/>
                <a:cs typeface="Comic Sans MS"/>
              </a:rPr>
              <a:t>Purpose</a:t>
            </a:r>
            <a:r>
              <a:rPr sz="1550" dirty="0">
                <a:latin typeface="Comic Sans MS"/>
                <a:cs typeface="Comic Sans MS"/>
              </a:rPr>
              <a:t>:</a:t>
            </a:r>
            <a:r>
              <a:rPr sz="1550" spc="11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Area</a:t>
            </a:r>
            <a:r>
              <a:rPr sz="1550" spc="1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charts</a:t>
            </a:r>
            <a:r>
              <a:rPr sz="1550" spc="11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are</a:t>
            </a:r>
            <a:r>
              <a:rPr sz="1550" spc="1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useful</a:t>
            </a:r>
            <a:r>
              <a:rPr sz="1550" spc="120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for </a:t>
            </a:r>
            <a:r>
              <a:rPr sz="1550" dirty="0">
                <a:latin typeface="Comic Sans MS"/>
                <a:cs typeface="Comic Sans MS"/>
              </a:rPr>
              <a:t>displaying</a:t>
            </a:r>
            <a:r>
              <a:rPr sz="1550" spc="25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26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cumulative</a:t>
            </a:r>
            <a:r>
              <a:rPr sz="1550" spc="25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effect</a:t>
            </a:r>
            <a:r>
              <a:rPr sz="1550" spc="260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of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3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over</a:t>
            </a:r>
            <a:r>
              <a:rPr sz="1550" spc="3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time.</a:t>
            </a:r>
            <a:r>
              <a:rPr sz="1550" spc="31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They</a:t>
            </a:r>
            <a:r>
              <a:rPr sz="1550" spc="3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are</a:t>
            </a:r>
            <a:r>
              <a:rPr sz="1550" spc="3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ideal</a:t>
            </a:r>
            <a:r>
              <a:rPr sz="1550" spc="315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for </a:t>
            </a:r>
            <a:r>
              <a:rPr sz="1550" dirty="0">
                <a:latin typeface="Comic Sans MS"/>
                <a:cs typeface="Comic Sans MS"/>
              </a:rPr>
              <a:t>showing</a:t>
            </a:r>
            <a:r>
              <a:rPr sz="1550" spc="47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trends</a:t>
            </a:r>
            <a:r>
              <a:rPr sz="1550" spc="47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</a:t>
            </a:r>
            <a:r>
              <a:rPr sz="1550" spc="47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47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where</a:t>
            </a:r>
            <a:r>
              <a:rPr sz="1550" spc="475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you </a:t>
            </a:r>
            <a:r>
              <a:rPr sz="1550" dirty="0">
                <a:latin typeface="Comic Sans MS"/>
                <a:cs typeface="Comic Sans MS"/>
              </a:rPr>
              <a:t>want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highlight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overall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volume.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6300022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800" y="900877"/>
                </a:moveTo>
                <a:lnTo>
                  <a:pt x="0" y="900877"/>
                </a:lnTo>
                <a:lnTo>
                  <a:pt x="0" y="0"/>
                </a:lnTo>
                <a:lnTo>
                  <a:pt x="68469" y="12602"/>
                </a:lnTo>
                <a:lnTo>
                  <a:pt x="113444" y="23591"/>
                </a:lnTo>
                <a:lnTo>
                  <a:pt x="157659" y="36437"/>
                </a:lnTo>
                <a:lnTo>
                  <a:pt x="201073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1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3"/>
                </a:lnTo>
                <a:lnTo>
                  <a:pt x="478817" y="200744"/>
                </a:lnTo>
                <a:lnTo>
                  <a:pt x="514232" y="228317"/>
                </a:lnTo>
                <a:lnTo>
                  <a:pt x="548449" y="257306"/>
                </a:lnTo>
                <a:lnTo>
                  <a:pt x="581426" y="287669"/>
                </a:lnTo>
                <a:lnTo>
                  <a:pt x="613117" y="319360"/>
                </a:lnTo>
                <a:lnTo>
                  <a:pt x="643480" y="352337"/>
                </a:lnTo>
                <a:lnTo>
                  <a:pt x="672469" y="386555"/>
                </a:lnTo>
                <a:lnTo>
                  <a:pt x="700042" y="421970"/>
                </a:lnTo>
                <a:lnTo>
                  <a:pt x="726154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8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8" y="743126"/>
                </a:lnTo>
                <a:lnTo>
                  <a:pt x="877194" y="787342"/>
                </a:lnTo>
                <a:lnTo>
                  <a:pt x="888184" y="832316"/>
                </a:lnTo>
                <a:lnTo>
                  <a:pt x="897274" y="878004"/>
                </a:lnTo>
                <a:lnTo>
                  <a:pt x="900800" y="9008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13475" y="668374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0" y="370901"/>
                </a:moveTo>
                <a:lnTo>
                  <a:pt x="185384" y="370901"/>
                </a:lnTo>
                <a:lnTo>
                  <a:pt x="136152" y="364286"/>
                </a:lnTo>
                <a:lnTo>
                  <a:pt x="91851" y="345591"/>
                </a:lnTo>
                <a:lnTo>
                  <a:pt x="54317" y="316591"/>
                </a:lnTo>
                <a:lnTo>
                  <a:pt x="25319" y="279055"/>
                </a:lnTo>
                <a:lnTo>
                  <a:pt x="6624" y="234749"/>
                </a:lnTo>
                <a:lnTo>
                  <a:pt x="0" y="185440"/>
                </a:lnTo>
                <a:lnTo>
                  <a:pt x="6624" y="136143"/>
                </a:lnTo>
                <a:lnTo>
                  <a:pt x="25319" y="91846"/>
                </a:lnTo>
                <a:lnTo>
                  <a:pt x="54317" y="54315"/>
                </a:lnTo>
                <a:lnTo>
                  <a:pt x="91851" y="25318"/>
                </a:lnTo>
                <a:lnTo>
                  <a:pt x="136152" y="6624"/>
                </a:lnTo>
                <a:lnTo>
                  <a:pt x="185451" y="0"/>
                </a:lnTo>
                <a:lnTo>
                  <a:pt x="234752" y="6624"/>
                </a:lnTo>
                <a:lnTo>
                  <a:pt x="279052" y="25318"/>
                </a:lnTo>
                <a:lnTo>
                  <a:pt x="316585" y="54315"/>
                </a:lnTo>
                <a:lnTo>
                  <a:pt x="345582" y="91846"/>
                </a:lnTo>
                <a:lnTo>
                  <a:pt x="364277" y="136143"/>
                </a:lnTo>
                <a:lnTo>
                  <a:pt x="370901" y="185439"/>
                </a:lnTo>
                <a:lnTo>
                  <a:pt x="364277" y="234749"/>
                </a:lnTo>
                <a:lnTo>
                  <a:pt x="345582" y="279055"/>
                </a:lnTo>
                <a:lnTo>
                  <a:pt x="316585" y="316591"/>
                </a:lnTo>
                <a:lnTo>
                  <a:pt x="279052" y="345591"/>
                </a:lnTo>
                <a:lnTo>
                  <a:pt x="234752" y="364286"/>
                </a:lnTo>
                <a:lnTo>
                  <a:pt x="18552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76034" y="12"/>
            <a:ext cx="2225675" cy="636905"/>
          </a:xfrm>
          <a:custGeom>
            <a:avLst/>
            <a:gdLst/>
            <a:ahLst/>
            <a:cxnLst/>
            <a:rect l="l" t="t" r="r" b="b"/>
            <a:pathLst>
              <a:path w="2225675" h="636905">
                <a:moveTo>
                  <a:pt x="486244" y="486270"/>
                </a:moveTo>
                <a:lnTo>
                  <a:pt x="439445" y="484047"/>
                </a:lnTo>
                <a:lnTo>
                  <a:pt x="393865" y="477507"/>
                </a:lnTo>
                <a:lnTo>
                  <a:pt x="349758" y="466852"/>
                </a:lnTo>
                <a:lnTo>
                  <a:pt x="307314" y="452285"/>
                </a:lnTo>
                <a:lnTo>
                  <a:pt x="266738" y="434022"/>
                </a:lnTo>
                <a:lnTo>
                  <a:pt x="228244" y="412254"/>
                </a:lnTo>
                <a:lnTo>
                  <a:pt x="192024" y="387184"/>
                </a:lnTo>
                <a:lnTo>
                  <a:pt x="158292" y="359029"/>
                </a:lnTo>
                <a:lnTo>
                  <a:pt x="127241" y="327977"/>
                </a:lnTo>
                <a:lnTo>
                  <a:pt x="99085" y="294233"/>
                </a:lnTo>
                <a:lnTo>
                  <a:pt x="74015" y="258025"/>
                </a:lnTo>
                <a:lnTo>
                  <a:pt x="52247" y="219519"/>
                </a:lnTo>
                <a:lnTo>
                  <a:pt x="33985" y="178955"/>
                </a:lnTo>
                <a:lnTo>
                  <a:pt x="19418" y="136512"/>
                </a:lnTo>
                <a:lnTo>
                  <a:pt x="8763" y="92405"/>
                </a:lnTo>
                <a:lnTo>
                  <a:pt x="2222" y="46824"/>
                </a:lnTo>
                <a:lnTo>
                  <a:pt x="0" y="0"/>
                </a:lnTo>
                <a:lnTo>
                  <a:pt x="0" y="486270"/>
                </a:lnTo>
                <a:lnTo>
                  <a:pt x="486244" y="486270"/>
                </a:lnTo>
                <a:close/>
              </a:path>
              <a:path w="2225675" h="636905">
                <a:moveTo>
                  <a:pt x="972553" y="0"/>
                </a:moveTo>
                <a:lnTo>
                  <a:pt x="0" y="0"/>
                </a:lnTo>
                <a:lnTo>
                  <a:pt x="486270" y="486270"/>
                </a:lnTo>
                <a:lnTo>
                  <a:pt x="533107" y="484047"/>
                </a:lnTo>
                <a:lnTo>
                  <a:pt x="578675" y="477507"/>
                </a:lnTo>
                <a:lnTo>
                  <a:pt x="622782" y="466852"/>
                </a:lnTo>
                <a:lnTo>
                  <a:pt x="665226" y="452285"/>
                </a:lnTo>
                <a:lnTo>
                  <a:pt x="705802" y="434022"/>
                </a:lnTo>
                <a:lnTo>
                  <a:pt x="744296" y="412254"/>
                </a:lnTo>
                <a:lnTo>
                  <a:pt x="780516" y="387184"/>
                </a:lnTo>
                <a:lnTo>
                  <a:pt x="814247" y="359029"/>
                </a:lnTo>
                <a:lnTo>
                  <a:pt x="845299" y="327977"/>
                </a:lnTo>
                <a:lnTo>
                  <a:pt x="873467" y="294233"/>
                </a:lnTo>
                <a:lnTo>
                  <a:pt x="898525" y="258025"/>
                </a:lnTo>
                <a:lnTo>
                  <a:pt x="920292" y="219519"/>
                </a:lnTo>
                <a:lnTo>
                  <a:pt x="938568" y="178955"/>
                </a:lnTo>
                <a:lnTo>
                  <a:pt x="953135" y="136512"/>
                </a:lnTo>
                <a:lnTo>
                  <a:pt x="963790" y="92405"/>
                </a:lnTo>
                <a:lnTo>
                  <a:pt x="970330" y="46824"/>
                </a:lnTo>
                <a:lnTo>
                  <a:pt x="972553" y="0"/>
                </a:lnTo>
                <a:close/>
              </a:path>
              <a:path w="2225675" h="636905">
                <a:moveTo>
                  <a:pt x="2225065" y="0"/>
                </a:moveTo>
                <a:lnTo>
                  <a:pt x="1304759" y="0"/>
                </a:lnTo>
                <a:lnTo>
                  <a:pt x="1305763" y="10287"/>
                </a:lnTo>
                <a:lnTo>
                  <a:pt x="1313192" y="55892"/>
                </a:lnTo>
                <a:lnTo>
                  <a:pt x="1323441" y="100495"/>
                </a:lnTo>
                <a:lnTo>
                  <a:pt x="1336408" y="144005"/>
                </a:lnTo>
                <a:lnTo>
                  <a:pt x="1351978" y="186309"/>
                </a:lnTo>
                <a:lnTo>
                  <a:pt x="1370088" y="227317"/>
                </a:lnTo>
                <a:lnTo>
                  <a:pt x="1390624" y="266941"/>
                </a:lnTo>
                <a:lnTo>
                  <a:pt x="1413497" y="305079"/>
                </a:lnTo>
                <a:lnTo>
                  <a:pt x="1438617" y="341642"/>
                </a:lnTo>
                <a:lnTo>
                  <a:pt x="1465872" y="376542"/>
                </a:lnTo>
                <a:lnTo>
                  <a:pt x="1495183" y="409663"/>
                </a:lnTo>
                <a:lnTo>
                  <a:pt x="1526451" y="440931"/>
                </a:lnTo>
                <a:lnTo>
                  <a:pt x="1559585" y="470242"/>
                </a:lnTo>
                <a:lnTo>
                  <a:pt x="1594472" y="497509"/>
                </a:lnTo>
                <a:lnTo>
                  <a:pt x="1631035" y="522617"/>
                </a:lnTo>
                <a:lnTo>
                  <a:pt x="1669186" y="545490"/>
                </a:lnTo>
                <a:lnTo>
                  <a:pt x="1708810" y="566026"/>
                </a:lnTo>
                <a:lnTo>
                  <a:pt x="1749818" y="584136"/>
                </a:lnTo>
                <a:lnTo>
                  <a:pt x="1792122" y="599719"/>
                </a:lnTo>
                <a:lnTo>
                  <a:pt x="1835619" y="612686"/>
                </a:lnTo>
                <a:lnTo>
                  <a:pt x="1880222" y="622922"/>
                </a:lnTo>
                <a:lnTo>
                  <a:pt x="1925828" y="630364"/>
                </a:lnTo>
                <a:lnTo>
                  <a:pt x="1972360" y="634898"/>
                </a:lnTo>
                <a:lnTo>
                  <a:pt x="2019757" y="636422"/>
                </a:lnTo>
                <a:lnTo>
                  <a:pt x="2067039" y="634898"/>
                </a:lnTo>
                <a:lnTo>
                  <a:pt x="2113559" y="630364"/>
                </a:lnTo>
                <a:lnTo>
                  <a:pt x="2159165" y="622922"/>
                </a:lnTo>
                <a:lnTo>
                  <a:pt x="2203767" y="612686"/>
                </a:lnTo>
                <a:lnTo>
                  <a:pt x="2225065" y="606336"/>
                </a:lnTo>
                <a:lnTo>
                  <a:pt x="22250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187364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50" y="728804"/>
                </a:moveTo>
                <a:lnTo>
                  <a:pt x="0" y="0"/>
                </a:lnTo>
                <a:lnTo>
                  <a:pt x="61475" y="1489"/>
                </a:lnTo>
                <a:lnTo>
                  <a:pt x="121405" y="5871"/>
                </a:lnTo>
                <a:lnTo>
                  <a:pt x="179550" y="13016"/>
                </a:lnTo>
                <a:lnTo>
                  <a:pt x="235671" y="22797"/>
                </a:lnTo>
                <a:lnTo>
                  <a:pt x="289531" y="35085"/>
                </a:lnTo>
                <a:lnTo>
                  <a:pt x="340891" y="49751"/>
                </a:lnTo>
                <a:lnTo>
                  <a:pt x="389512" y="66666"/>
                </a:lnTo>
                <a:lnTo>
                  <a:pt x="435157" y="85702"/>
                </a:lnTo>
                <a:lnTo>
                  <a:pt x="477586" y="106730"/>
                </a:lnTo>
                <a:lnTo>
                  <a:pt x="516561" y="129622"/>
                </a:lnTo>
                <a:lnTo>
                  <a:pt x="551843" y="154248"/>
                </a:lnTo>
                <a:lnTo>
                  <a:pt x="583195" y="180481"/>
                </a:lnTo>
                <a:lnTo>
                  <a:pt x="610378" y="208191"/>
                </a:lnTo>
                <a:lnTo>
                  <a:pt x="651283" y="267529"/>
                </a:lnTo>
                <a:lnTo>
                  <a:pt x="672649" y="331233"/>
                </a:lnTo>
                <a:lnTo>
                  <a:pt x="674019" y="347698"/>
                </a:lnTo>
                <a:lnTo>
                  <a:pt x="674019" y="381105"/>
                </a:lnTo>
                <a:lnTo>
                  <a:pt x="664527" y="429904"/>
                </a:lnTo>
                <a:lnTo>
                  <a:pt x="633153" y="491554"/>
                </a:lnTo>
                <a:lnTo>
                  <a:pt x="583195" y="548324"/>
                </a:lnTo>
                <a:lnTo>
                  <a:pt x="551843" y="574556"/>
                </a:lnTo>
                <a:lnTo>
                  <a:pt x="516561" y="599183"/>
                </a:lnTo>
                <a:lnTo>
                  <a:pt x="477586" y="622074"/>
                </a:lnTo>
                <a:lnTo>
                  <a:pt x="435157" y="643102"/>
                </a:lnTo>
                <a:lnTo>
                  <a:pt x="389512" y="662138"/>
                </a:lnTo>
                <a:lnTo>
                  <a:pt x="340891" y="679054"/>
                </a:lnTo>
                <a:lnTo>
                  <a:pt x="289531" y="693719"/>
                </a:lnTo>
                <a:lnTo>
                  <a:pt x="235671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5" y="727316"/>
                </a:lnTo>
                <a:lnTo>
                  <a:pt x="50" y="728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1015197"/>
            <a:ext cx="5381609" cy="2581274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5976" y="2312898"/>
            <a:ext cx="1385135" cy="255268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297640" y="892570"/>
            <a:ext cx="2318385" cy="3636010"/>
          </a:xfrm>
          <a:custGeom>
            <a:avLst/>
            <a:gdLst/>
            <a:ahLst/>
            <a:cxnLst/>
            <a:rect l="l" t="t" r="r" b="b"/>
            <a:pathLst>
              <a:path w="2318384" h="3636010">
                <a:moveTo>
                  <a:pt x="1984976" y="3635995"/>
                </a:moveTo>
                <a:lnTo>
                  <a:pt x="333387" y="3635995"/>
                </a:lnTo>
                <a:lnTo>
                  <a:pt x="284120" y="3632380"/>
                </a:lnTo>
                <a:lnTo>
                  <a:pt x="237098" y="3621880"/>
                </a:lnTo>
                <a:lnTo>
                  <a:pt x="192836" y="3605010"/>
                </a:lnTo>
                <a:lnTo>
                  <a:pt x="151851" y="3582286"/>
                </a:lnTo>
                <a:lnTo>
                  <a:pt x="114657" y="3554224"/>
                </a:lnTo>
                <a:lnTo>
                  <a:pt x="81770" y="3521339"/>
                </a:lnTo>
                <a:lnTo>
                  <a:pt x="53707" y="3484148"/>
                </a:lnTo>
                <a:lnTo>
                  <a:pt x="30982" y="3443167"/>
                </a:lnTo>
                <a:lnTo>
                  <a:pt x="14112" y="3398910"/>
                </a:lnTo>
                <a:lnTo>
                  <a:pt x="3611" y="3351894"/>
                </a:lnTo>
                <a:lnTo>
                  <a:pt x="0" y="3302677"/>
                </a:lnTo>
                <a:lnTo>
                  <a:pt x="0" y="333333"/>
                </a:lnTo>
                <a:lnTo>
                  <a:pt x="3611" y="284111"/>
                </a:lnTo>
                <a:lnTo>
                  <a:pt x="14112" y="237092"/>
                </a:lnTo>
                <a:lnTo>
                  <a:pt x="30982" y="192832"/>
                </a:lnTo>
                <a:lnTo>
                  <a:pt x="53707" y="151848"/>
                </a:lnTo>
                <a:lnTo>
                  <a:pt x="81770" y="114656"/>
                </a:lnTo>
                <a:lnTo>
                  <a:pt x="114657" y="81771"/>
                </a:lnTo>
                <a:lnTo>
                  <a:pt x="151851" y="53708"/>
                </a:lnTo>
                <a:lnTo>
                  <a:pt x="192836" y="30984"/>
                </a:lnTo>
                <a:lnTo>
                  <a:pt x="237098" y="14114"/>
                </a:lnTo>
                <a:lnTo>
                  <a:pt x="284120" y="3614"/>
                </a:lnTo>
                <a:lnTo>
                  <a:pt x="333386" y="0"/>
                </a:lnTo>
                <a:lnTo>
                  <a:pt x="1984976" y="0"/>
                </a:lnTo>
                <a:lnTo>
                  <a:pt x="2034235" y="3614"/>
                </a:lnTo>
                <a:lnTo>
                  <a:pt x="2081251" y="14114"/>
                </a:lnTo>
                <a:lnTo>
                  <a:pt x="2125507" y="30984"/>
                </a:lnTo>
                <a:lnTo>
                  <a:pt x="2166489" y="53708"/>
                </a:lnTo>
                <a:lnTo>
                  <a:pt x="2203680" y="81771"/>
                </a:lnTo>
                <a:lnTo>
                  <a:pt x="2236565" y="114656"/>
                </a:lnTo>
                <a:lnTo>
                  <a:pt x="2264627" y="151848"/>
                </a:lnTo>
                <a:lnTo>
                  <a:pt x="2287351" y="192832"/>
                </a:lnTo>
                <a:lnTo>
                  <a:pt x="2304221" y="237092"/>
                </a:lnTo>
                <a:lnTo>
                  <a:pt x="2314721" y="284111"/>
                </a:lnTo>
                <a:lnTo>
                  <a:pt x="2318332" y="333333"/>
                </a:lnTo>
                <a:lnTo>
                  <a:pt x="2318332" y="3302677"/>
                </a:lnTo>
                <a:lnTo>
                  <a:pt x="2314721" y="3351894"/>
                </a:lnTo>
                <a:lnTo>
                  <a:pt x="2304221" y="3398910"/>
                </a:lnTo>
                <a:lnTo>
                  <a:pt x="2287351" y="3443167"/>
                </a:lnTo>
                <a:lnTo>
                  <a:pt x="2264627" y="3484148"/>
                </a:lnTo>
                <a:lnTo>
                  <a:pt x="2236565" y="3521339"/>
                </a:lnTo>
                <a:lnTo>
                  <a:pt x="2203680" y="3554224"/>
                </a:lnTo>
                <a:lnTo>
                  <a:pt x="2166489" y="3582286"/>
                </a:lnTo>
                <a:lnTo>
                  <a:pt x="2125507" y="3605010"/>
                </a:lnTo>
                <a:lnTo>
                  <a:pt x="2081251" y="3621880"/>
                </a:lnTo>
                <a:lnTo>
                  <a:pt x="2034235" y="3632380"/>
                </a:lnTo>
                <a:lnTo>
                  <a:pt x="1984976" y="36359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23037" y="890556"/>
            <a:ext cx="2267585" cy="2682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26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Stacked</a:t>
            </a:r>
            <a:r>
              <a:rPr sz="1550" b="1" spc="26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Area</a:t>
            </a:r>
            <a:r>
              <a:rPr sz="1550" b="1" spc="260" dirty="0">
                <a:latin typeface="Comic Sans MS"/>
                <a:cs typeface="Comic Sans MS"/>
              </a:rPr>
              <a:t> </a:t>
            </a:r>
            <a:r>
              <a:rPr sz="1550" b="1" spc="-20" dirty="0">
                <a:latin typeface="Comic Sans MS"/>
                <a:cs typeface="Comic Sans MS"/>
              </a:rPr>
              <a:t>Chart </a:t>
            </a:r>
            <a:r>
              <a:rPr sz="1550" dirty="0">
                <a:latin typeface="Comic Sans MS"/>
                <a:cs typeface="Comic Sans MS"/>
              </a:rPr>
              <a:t>is</a:t>
            </a:r>
            <a:r>
              <a:rPr sz="1550" spc="27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27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type</a:t>
            </a:r>
            <a:r>
              <a:rPr sz="1550" spc="27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27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area</a:t>
            </a:r>
            <a:r>
              <a:rPr sz="1550" spc="275" dirty="0">
                <a:latin typeface="Comic Sans MS"/>
                <a:cs typeface="Comic Sans MS"/>
              </a:rPr>
              <a:t> </a:t>
            </a:r>
            <a:r>
              <a:rPr sz="1550" spc="-20" dirty="0">
                <a:latin typeface="Comic Sans MS"/>
                <a:cs typeface="Comic Sans MS"/>
              </a:rPr>
              <a:t>chart </a:t>
            </a:r>
            <a:r>
              <a:rPr sz="1550" dirty="0">
                <a:latin typeface="Comic Sans MS"/>
                <a:cs typeface="Comic Sans MS"/>
              </a:rPr>
              <a:t>that</a:t>
            </a:r>
            <a:r>
              <a:rPr sz="1550" spc="28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displays</a:t>
            </a:r>
            <a:r>
              <a:rPr sz="1550" spc="29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285" dirty="0">
                <a:latin typeface="Comic Sans MS"/>
                <a:cs typeface="Comic Sans MS"/>
              </a:rPr>
              <a:t> </a:t>
            </a:r>
            <a:r>
              <a:rPr sz="1550" spc="-20" dirty="0">
                <a:latin typeface="Comic Sans MS"/>
                <a:cs typeface="Comic Sans MS"/>
              </a:rPr>
              <a:t>trend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4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5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contribution</a:t>
            </a:r>
            <a:r>
              <a:rPr sz="1550" spc="50" dirty="0">
                <a:latin typeface="Comic Sans MS"/>
                <a:cs typeface="Comic Sans MS"/>
              </a:rPr>
              <a:t>  </a:t>
            </a:r>
            <a:r>
              <a:rPr sz="1550" spc="-25" dirty="0">
                <a:latin typeface="Comic Sans MS"/>
                <a:cs typeface="Comic Sans MS"/>
              </a:rPr>
              <a:t>of </a:t>
            </a:r>
            <a:r>
              <a:rPr sz="1550" dirty="0">
                <a:latin typeface="Comic Sans MS"/>
                <a:cs typeface="Comic Sans MS"/>
              </a:rPr>
              <a:t>each</a:t>
            </a:r>
            <a:r>
              <a:rPr sz="1550" spc="2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value</a:t>
            </a:r>
            <a:r>
              <a:rPr sz="1550" spc="21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over</a:t>
            </a:r>
            <a:r>
              <a:rPr sz="1550" spc="2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time</a:t>
            </a:r>
            <a:r>
              <a:rPr sz="1550" spc="215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or </a:t>
            </a:r>
            <a:r>
              <a:rPr sz="1550" dirty="0">
                <a:latin typeface="Comic Sans MS"/>
                <a:cs typeface="Comic Sans MS"/>
              </a:rPr>
              <a:t>other</a:t>
            </a:r>
            <a:r>
              <a:rPr sz="1550" spc="7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categories.</a:t>
            </a:r>
            <a:r>
              <a:rPr sz="1550" spc="75" dirty="0">
                <a:latin typeface="Comic Sans MS"/>
                <a:cs typeface="Comic Sans MS"/>
              </a:rPr>
              <a:t>  </a:t>
            </a:r>
            <a:r>
              <a:rPr sz="1550" spc="-20" dirty="0">
                <a:latin typeface="Comic Sans MS"/>
                <a:cs typeface="Comic Sans MS"/>
              </a:rPr>
              <a:t>Each </a:t>
            </a:r>
            <a:r>
              <a:rPr sz="1550" dirty="0">
                <a:latin typeface="Comic Sans MS"/>
                <a:cs typeface="Comic Sans MS"/>
              </a:rPr>
              <a:t>series</a:t>
            </a:r>
            <a:r>
              <a:rPr sz="1550" spc="1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is</a:t>
            </a:r>
            <a:r>
              <a:rPr sz="1550" spc="1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stacked</a:t>
            </a:r>
            <a:r>
              <a:rPr sz="1550" spc="1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on</a:t>
            </a:r>
            <a:r>
              <a:rPr sz="1550" spc="125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top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6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each</a:t>
            </a:r>
            <a:r>
              <a:rPr sz="1550" spc="7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other,</a:t>
            </a:r>
            <a:r>
              <a:rPr sz="1550" spc="6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making</a:t>
            </a:r>
            <a:r>
              <a:rPr sz="1550" spc="70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it </a:t>
            </a:r>
            <a:r>
              <a:rPr sz="1550" dirty="0">
                <a:latin typeface="Comic Sans MS"/>
                <a:cs typeface="Comic Sans MS"/>
              </a:rPr>
              <a:t>easy</a:t>
            </a:r>
            <a:r>
              <a:rPr sz="1550" spc="9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9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see</a:t>
            </a:r>
            <a:r>
              <a:rPr sz="1550" spc="9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90" dirty="0">
                <a:latin typeface="Comic Sans MS"/>
                <a:cs typeface="Comic Sans MS"/>
              </a:rPr>
              <a:t>  </a:t>
            </a:r>
            <a:r>
              <a:rPr sz="1550" spc="-20" dirty="0">
                <a:latin typeface="Comic Sans MS"/>
                <a:cs typeface="Comic Sans MS"/>
              </a:rPr>
              <a:t>total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7614" y="3548031"/>
            <a:ext cx="793115" cy="61595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65"/>
              </a:spcBef>
            </a:pPr>
            <a:r>
              <a:rPr sz="1550" spc="-10" dirty="0">
                <a:latin typeface="Comic Sans MS"/>
                <a:cs typeface="Comic Sans MS"/>
              </a:rPr>
              <a:t>parts'</a:t>
            </a:r>
            <a:endParaRPr sz="155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465"/>
              </a:spcBef>
              <a:tabLst>
                <a:tab pos="453390" algn="l"/>
              </a:tabLst>
            </a:pPr>
            <a:r>
              <a:rPr sz="1550" spc="-25" dirty="0">
                <a:latin typeface="Comic Sans MS"/>
                <a:cs typeface="Comic Sans MS"/>
              </a:rPr>
              <a:t>to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the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3037" y="3548031"/>
            <a:ext cx="1449070" cy="91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tabLst>
                <a:tab pos="585470" algn="l"/>
              </a:tabLst>
            </a:pPr>
            <a:r>
              <a:rPr sz="1550" spc="-25" dirty="0">
                <a:latin typeface="Comic Sans MS"/>
                <a:cs typeface="Comic Sans MS"/>
              </a:rPr>
              <a:t>and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individual contributions whole.</a:t>
            </a:r>
            <a:endParaRPr sz="1550">
              <a:latin typeface="Comic Sans MS"/>
              <a:cs typeface="Comic Sans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31002" y="3949537"/>
            <a:ext cx="3670300" cy="2519680"/>
            <a:chOff x="231002" y="3949537"/>
            <a:chExt cx="3670300" cy="2519680"/>
          </a:xfrm>
        </p:grpSpPr>
        <p:sp>
          <p:nvSpPr>
            <p:cNvPr id="10" name="object 10"/>
            <p:cNvSpPr/>
            <p:nvPr/>
          </p:nvSpPr>
          <p:spPr>
            <a:xfrm>
              <a:off x="231002" y="3949537"/>
              <a:ext cx="3670300" cy="2519680"/>
            </a:xfrm>
            <a:custGeom>
              <a:avLst/>
              <a:gdLst/>
              <a:ahLst/>
              <a:cxnLst/>
              <a:rect l="l" t="t" r="r" b="b"/>
              <a:pathLst>
                <a:path w="3670300" h="2519679">
                  <a:moveTo>
                    <a:pt x="3336475" y="2519323"/>
                  </a:moveTo>
                  <a:lnTo>
                    <a:pt x="333367" y="2519323"/>
                  </a:lnTo>
                  <a:lnTo>
                    <a:pt x="284110" y="2515709"/>
                  </a:lnTo>
                  <a:lnTo>
                    <a:pt x="237091" y="2505209"/>
                  </a:lnTo>
                  <a:lnTo>
                    <a:pt x="192832" y="2488338"/>
                  </a:lnTo>
                  <a:lnTo>
                    <a:pt x="151848" y="2465613"/>
                  </a:lnTo>
                  <a:lnTo>
                    <a:pt x="114656" y="2437550"/>
                  </a:lnTo>
                  <a:lnTo>
                    <a:pt x="81771" y="2404663"/>
                  </a:lnTo>
                  <a:lnTo>
                    <a:pt x="53708" y="2367469"/>
                  </a:lnTo>
                  <a:lnTo>
                    <a:pt x="30984" y="2326484"/>
                  </a:lnTo>
                  <a:lnTo>
                    <a:pt x="14114" y="2282222"/>
                  </a:lnTo>
                  <a:lnTo>
                    <a:pt x="3614" y="2235200"/>
                  </a:lnTo>
                  <a:lnTo>
                    <a:pt x="0" y="2185934"/>
                  </a:lnTo>
                  <a:lnTo>
                    <a:pt x="0" y="333359"/>
                  </a:lnTo>
                  <a:lnTo>
                    <a:pt x="3614" y="284100"/>
                  </a:lnTo>
                  <a:lnTo>
                    <a:pt x="14114" y="237084"/>
                  </a:lnTo>
                  <a:lnTo>
                    <a:pt x="30984" y="192828"/>
                  </a:lnTo>
                  <a:lnTo>
                    <a:pt x="53708" y="151846"/>
                  </a:lnTo>
                  <a:lnTo>
                    <a:pt x="81771" y="114655"/>
                  </a:lnTo>
                  <a:lnTo>
                    <a:pt x="114656" y="81770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0" y="3614"/>
                  </a:lnTo>
                  <a:lnTo>
                    <a:pt x="333373" y="0"/>
                  </a:lnTo>
                  <a:lnTo>
                    <a:pt x="3336469" y="0"/>
                  </a:lnTo>
                  <a:lnTo>
                    <a:pt x="3385734" y="3614"/>
                  </a:lnTo>
                  <a:lnTo>
                    <a:pt x="3432756" y="14114"/>
                  </a:lnTo>
                  <a:lnTo>
                    <a:pt x="3477018" y="30984"/>
                  </a:lnTo>
                  <a:lnTo>
                    <a:pt x="3518004" y="53708"/>
                  </a:lnTo>
                  <a:lnTo>
                    <a:pt x="3555197" y="81770"/>
                  </a:lnTo>
                  <a:lnTo>
                    <a:pt x="3588084" y="114655"/>
                  </a:lnTo>
                  <a:lnTo>
                    <a:pt x="3616148" y="151846"/>
                  </a:lnTo>
                  <a:lnTo>
                    <a:pt x="3638872" y="192828"/>
                  </a:lnTo>
                  <a:lnTo>
                    <a:pt x="3655743" y="237084"/>
                  </a:lnTo>
                  <a:lnTo>
                    <a:pt x="3666243" y="284100"/>
                  </a:lnTo>
                  <a:lnTo>
                    <a:pt x="3669858" y="333359"/>
                  </a:lnTo>
                  <a:lnTo>
                    <a:pt x="3669858" y="2185934"/>
                  </a:lnTo>
                  <a:lnTo>
                    <a:pt x="3666243" y="2235200"/>
                  </a:lnTo>
                  <a:lnTo>
                    <a:pt x="3655743" y="2282222"/>
                  </a:lnTo>
                  <a:lnTo>
                    <a:pt x="3638872" y="2326484"/>
                  </a:lnTo>
                  <a:lnTo>
                    <a:pt x="3616148" y="2367469"/>
                  </a:lnTo>
                  <a:lnTo>
                    <a:pt x="3588084" y="2404663"/>
                  </a:lnTo>
                  <a:lnTo>
                    <a:pt x="3555197" y="2437550"/>
                  </a:lnTo>
                  <a:lnTo>
                    <a:pt x="3518004" y="2465613"/>
                  </a:lnTo>
                  <a:lnTo>
                    <a:pt x="3477018" y="2488338"/>
                  </a:lnTo>
                  <a:lnTo>
                    <a:pt x="3432756" y="2505209"/>
                  </a:lnTo>
                  <a:lnTo>
                    <a:pt x="3385734" y="2515709"/>
                  </a:lnTo>
                  <a:lnTo>
                    <a:pt x="3336475" y="25193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452" y="4111462"/>
              <a:ext cx="66674" cy="666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452" y="5025862"/>
              <a:ext cx="66674" cy="6667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90074" y="3928474"/>
            <a:ext cx="32854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9000"/>
              </a:lnSpc>
              <a:spcBef>
                <a:spcPts val="100"/>
              </a:spcBef>
            </a:pPr>
            <a:r>
              <a:rPr sz="1550" b="1" dirty="0">
                <a:latin typeface="Comic Sans MS"/>
                <a:cs typeface="Comic Sans MS"/>
              </a:rPr>
              <a:t>When</a:t>
            </a:r>
            <a:r>
              <a:rPr sz="1550" b="1" spc="-10" dirty="0">
                <a:latin typeface="Comic Sans MS"/>
                <a:cs typeface="Comic Sans MS"/>
              </a:rPr>
              <a:t>  </a:t>
            </a:r>
            <a:r>
              <a:rPr sz="1550" b="1" dirty="0">
                <a:latin typeface="Comic Sans MS"/>
                <a:cs typeface="Comic Sans MS"/>
              </a:rPr>
              <a:t>to</a:t>
            </a:r>
            <a:r>
              <a:rPr sz="1550" b="1" spc="-5" dirty="0">
                <a:latin typeface="Comic Sans MS"/>
                <a:cs typeface="Comic Sans MS"/>
              </a:rPr>
              <a:t>  </a:t>
            </a:r>
            <a:r>
              <a:rPr sz="1550" b="1" dirty="0">
                <a:latin typeface="Comic Sans MS"/>
                <a:cs typeface="Comic Sans MS"/>
              </a:rPr>
              <a:t>Use:</a:t>
            </a:r>
            <a:r>
              <a:rPr sz="1550" b="1" spc="46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10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visualize</a:t>
            </a:r>
            <a:r>
              <a:rPr sz="1550" spc="100" dirty="0">
                <a:latin typeface="Comic Sans MS"/>
                <a:cs typeface="Comic Sans MS"/>
              </a:rPr>
              <a:t>  </a:t>
            </a:r>
            <a:r>
              <a:rPr sz="1550" spc="-25" dirty="0">
                <a:latin typeface="Comic Sans MS"/>
                <a:cs typeface="Comic Sans MS"/>
              </a:rPr>
              <a:t>the </a:t>
            </a:r>
            <a:r>
              <a:rPr sz="1550" dirty="0">
                <a:latin typeface="Comic Sans MS"/>
                <a:cs typeface="Comic Sans MS"/>
              </a:rPr>
              <a:t>cumulative</a:t>
            </a:r>
            <a:r>
              <a:rPr sz="1550" spc="3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total</a:t>
            </a:r>
            <a:r>
              <a:rPr sz="1550" spc="4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4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multiple</a:t>
            </a:r>
            <a:r>
              <a:rPr sz="1550" spc="40" dirty="0">
                <a:latin typeface="Comic Sans MS"/>
                <a:cs typeface="Comic Sans MS"/>
              </a:rPr>
              <a:t>  </a:t>
            </a:r>
            <a:r>
              <a:rPr sz="1550" spc="-20" dirty="0">
                <a:latin typeface="Comic Sans MS"/>
                <a:cs typeface="Comic Sans MS"/>
              </a:rPr>
              <a:t>data </a:t>
            </a:r>
            <a:r>
              <a:rPr sz="1550" dirty="0">
                <a:latin typeface="Comic Sans MS"/>
                <a:cs typeface="Comic Sans MS"/>
              </a:rPr>
              <a:t>series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over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spc="-20" dirty="0">
                <a:latin typeface="Comic Sans MS"/>
                <a:cs typeface="Comic Sans MS"/>
              </a:rPr>
              <a:t>time.</a:t>
            </a:r>
            <a:endParaRPr sz="1550">
              <a:latin typeface="Comic Sans MS"/>
              <a:cs typeface="Comic Sans MS"/>
            </a:endParaRPr>
          </a:p>
          <a:p>
            <a:pPr marL="12700" algn="just">
              <a:lnSpc>
                <a:spcPct val="100000"/>
              </a:lnSpc>
              <a:spcBef>
                <a:spcPts val="540"/>
              </a:spcBef>
            </a:pP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18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show</a:t>
            </a:r>
            <a:r>
              <a:rPr sz="1550" spc="19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how</a:t>
            </a:r>
            <a:r>
              <a:rPr sz="1550" spc="19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each</a:t>
            </a:r>
            <a:r>
              <a:rPr sz="1550" spc="19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185" dirty="0">
                <a:latin typeface="Comic Sans MS"/>
                <a:cs typeface="Comic Sans MS"/>
              </a:rPr>
              <a:t>  </a:t>
            </a:r>
            <a:r>
              <a:rPr sz="1550" spc="-10" dirty="0">
                <a:latin typeface="Comic Sans MS"/>
                <a:cs typeface="Comic Sans MS"/>
              </a:rPr>
              <a:t>series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0074" y="5216902"/>
            <a:ext cx="319024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Comic Sans MS"/>
                <a:cs typeface="Comic Sans MS"/>
              </a:rPr>
              <a:t>contributes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total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over</a:t>
            </a:r>
            <a:r>
              <a:rPr sz="1550" spc="-20" dirty="0">
                <a:latin typeface="Comic Sans MS"/>
                <a:cs typeface="Comic Sans MS"/>
              </a:rPr>
              <a:t> time.</a:t>
            </a:r>
            <a:endParaRPr sz="1550">
              <a:latin typeface="Comic Sans MS"/>
              <a:cs typeface="Comic Sans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2452" y="5635462"/>
            <a:ext cx="66674" cy="6667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90074" y="5452474"/>
            <a:ext cx="21659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000"/>
              </a:lnSpc>
              <a:spcBef>
                <a:spcPts val="100"/>
              </a:spcBef>
              <a:tabLst>
                <a:tab pos="662305" algn="l"/>
                <a:tab pos="1630680" algn="l"/>
                <a:tab pos="1838960" algn="l"/>
              </a:tabLst>
            </a:pPr>
            <a:r>
              <a:rPr sz="1550" spc="-25" dirty="0">
                <a:latin typeface="Comic Sans MS"/>
                <a:cs typeface="Comic Sans MS"/>
              </a:rPr>
              <a:t>To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compare</a:t>
            </a:r>
            <a:r>
              <a:rPr sz="1550" dirty="0">
                <a:latin typeface="Comic Sans MS"/>
                <a:cs typeface="Comic Sans MS"/>
              </a:rPr>
              <a:t>		</a:t>
            </a:r>
            <a:r>
              <a:rPr sz="1550" spc="-25" dirty="0">
                <a:latin typeface="Comic Sans MS"/>
                <a:cs typeface="Comic Sans MS"/>
              </a:rPr>
              <a:t>the </a:t>
            </a:r>
            <a:r>
              <a:rPr sz="1550" spc="-10" dirty="0">
                <a:latin typeface="Comic Sans MS"/>
                <a:cs typeface="Comic Sans MS"/>
              </a:rPr>
              <a:t>proportions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of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5333" y="5452474"/>
            <a:ext cx="9004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7640">
              <a:lnSpc>
                <a:spcPct val="129000"/>
              </a:lnSpc>
              <a:spcBef>
                <a:spcPts val="100"/>
              </a:spcBef>
            </a:pPr>
            <a:r>
              <a:rPr sz="1550" spc="-10" dirty="0">
                <a:latin typeface="Comic Sans MS"/>
                <a:cs typeface="Comic Sans MS"/>
              </a:rPr>
              <a:t>relative different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0074" y="6131301"/>
            <a:ext cx="1961514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Comic Sans MS"/>
                <a:cs typeface="Comic Sans MS"/>
              </a:rPr>
              <a:t>categories</a:t>
            </a:r>
            <a:r>
              <a:rPr sz="1550" spc="-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over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spc="-20" dirty="0">
                <a:latin typeface="Comic Sans MS"/>
                <a:cs typeface="Comic Sans MS"/>
              </a:rPr>
              <a:t>time.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12001" y="4833365"/>
            <a:ext cx="4367530" cy="1605280"/>
          </a:xfrm>
          <a:custGeom>
            <a:avLst/>
            <a:gdLst/>
            <a:ahLst/>
            <a:cxnLst/>
            <a:rect l="l" t="t" r="r" b="b"/>
            <a:pathLst>
              <a:path w="4367530" h="1605279">
                <a:moveTo>
                  <a:pt x="4033997" y="1604919"/>
                </a:moveTo>
                <a:lnTo>
                  <a:pt x="333329" y="1604919"/>
                </a:lnTo>
                <a:lnTo>
                  <a:pt x="284123" y="1601309"/>
                </a:lnTo>
                <a:lnTo>
                  <a:pt x="237101" y="1590809"/>
                </a:lnTo>
                <a:lnTo>
                  <a:pt x="192839" y="1573939"/>
                </a:lnTo>
                <a:lnTo>
                  <a:pt x="151854" y="1551215"/>
                </a:lnTo>
                <a:lnTo>
                  <a:pt x="114660" y="1523153"/>
                </a:lnTo>
                <a:lnTo>
                  <a:pt x="81773" y="1490268"/>
                </a:lnTo>
                <a:lnTo>
                  <a:pt x="53710" y="1453077"/>
                </a:lnTo>
                <a:lnTo>
                  <a:pt x="30985" y="1412096"/>
                </a:lnTo>
                <a:lnTo>
                  <a:pt x="14115" y="1367839"/>
                </a:lnTo>
                <a:lnTo>
                  <a:pt x="3614" y="1320823"/>
                </a:lnTo>
                <a:lnTo>
                  <a:pt x="0" y="1271565"/>
                </a:lnTo>
                <a:lnTo>
                  <a:pt x="0" y="333388"/>
                </a:lnTo>
                <a:lnTo>
                  <a:pt x="3614" y="284123"/>
                </a:lnTo>
                <a:lnTo>
                  <a:pt x="14115" y="237101"/>
                </a:lnTo>
                <a:lnTo>
                  <a:pt x="30985" y="192839"/>
                </a:lnTo>
                <a:lnTo>
                  <a:pt x="53710" y="151854"/>
                </a:lnTo>
                <a:lnTo>
                  <a:pt x="81773" y="114660"/>
                </a:lnTo>
                <a:lnTo>
                  <a:pt x="114660" y="81773"/>
                </a:lnTo>
                <a:lnTo>
                  <a:pt x="151854" y="53710"/>
                </a:lnTo>
                <a:lnTo>
                  <a:pt x="192839" y="30985"/>
                </a:lnTo>
                <a:lnTo>
                  <a:pt x="237101" y="14115"/>
                </a:lnTo>
                <a:lnTo>
                  <a:pt x="284123" y="3614"/>
                </a:lnTo>
                <a:lnTo>
                  <a:pt x="333388" y="0"/>
                </a:lnTo>
                <a:lnTo>
                  <a:pt x="4033938" y="0"/>
                </a:lnTo>
                <a:lnTo>
                  <a:pt x="4083195" y="3614"/>
                </a:lnTo>
                <a:lnTo>
                  <a:pt x="4130211" y="14115"/>
                </a:lnTo>
                <a:lnTo>
                  <a:pt x="4174468" y="30985"/>
                </a:lnTo>
                <a:lnTo>
                  <a:pt x="4215450" y="53710"/>
                </a:lnTo>
                <a:lnTo>
                  <a:pt x="4252641" y="81773"/>
                </a:lnTo>
                <a:lnTo>
                  <a:pt x="4285525" y="114660"/>
                </a:lnTo>
                <a:lnTo>
                  <a:pt x="4313587" y="151854"/>
                </a:lnTo>
                <a:lnTo>
                  <a:pt x="4336311" y="192839"/>
                </a:lnTo>
                <a:lnTo>
                  <a:pt x="4353181" y="237101"/>
                </a:lnTo>
                <a:lnTo>
                  <a:pt x="4363681" y="284123"/>
                </a:lnTo>
                <a:lnTo>
                  <a:pt x="4367296" y="333388"/>
                </a:lnTo>
                <a:lnTo>
                  <a:pt x="4367296" y="1271565"/>
                </a:lnTo>
                <a:lnTo>
                  <a:pt x="4363681" y="1320823"/>
                </a:lnTo>
                <a:lnTo>
                  <a:pt x="4353181" y="1367839"/>
                </a:lnTo>
                <a:lnTo>
                  <a:pt x="4336311" y="1412096"/>
                </a:lnTo>
                <a:lnTo>
                  <a:pt x="4313587" y="1453077"/>
                </a:lnTo>
                <a:lnTo>
                  <a:pt x="4285525" y="1490268"/>
                </a:lnTo>
                <a:lnTo>
                  <a:pt x="4252641" y="1523153"/>
                </a:lnTo>
                <a:lnTo>
                  <a:pt x="4215450" y="1551215"/>
                </a:lnTo>
                <a:lnTo>
                  <a:pt x="4174468" y="1573939"/>
                </a:lnTo>
                <a:lnTo>
                  <a:pt x="4130211" y="1590809"/>
                </a:lnTo>
                <a:lnTo>
                  <a:pt x="4083195" y="1601309"/>
                </a:lnTo>
                <a:lnTo>
                  <a:pt x="4033997" y="1604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37400" y="4881530"/>
            <a:ext cx="431673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5669" algn="l"/>
                <a:tab pos="1804035" algn="l"/>
                <a:tab pos="2379980" algn="l"/>
                <a:tab pos="3124835" algn="l"/>
                <a:tab pos="3557270" algn="l"/>
                <a:tab pos="4107179" algn="l"/>
              </a:tabLst>
            </a:pPr>
            <a:r>
              <a:rPr sz="1550" b="1" spc="-10" dirty="0">
                <a:latin typeface="Comic Sans MS"/>
                <a:cs typeface="Comic Sans MS"/>
              </a:rPr>
              <a:t>Purpose</a:t>
            </a:r>
            <a:r>
              <a:rPr sz="1550" spc="-10" dirty="0">
                <a:latin typeface="Comic Sans MS"/>
                <a:cs typeface="Comic Sans MS"/>
              </a:rPr>
              <a:t>: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Stacked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0" dirty="0">
                <a:latin typeface="Comic Sans MS"/>
                <a:cs typeface="Comic Sans MS"/>
              </a:rPr>
              <a:t>Area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Charts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are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0" dirty="0">
                <a:latin typeface="Comic Sans MS"/>
                <a:cs typeface="Comic Sans MS"/>
              </a:rPr>
              <a:t>used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to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37400" y="5117102"/>
            <a:ext cx="43167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000"/>
              </a:lnSpc>
              <a:spcBef>
                <a:spcPts val="100"/>
              </a:spcBef>
              <a:tabLst>
                <a:tab pos="631825" algn="l"/>
                <a:tab pos="1118870" algn="l"/>
                <a:tab pos="1263650" algn="l"/>
                <a:tab pos="1734820" algn="l"/>
                <a:tab pos="2465070" algn="l"/>
                <a:tab pos="2555240" algn="l"/>
                <a:tab pos="2931795" algn="l"/>
                <a:tab pos="3902710" algn="l"/>
                <a:tab pos="3989704" algn="l"/>
              </a:tabLst>
            </a:pPr>
            <a:r>
              <a:rPr sz="1550" spc="-20" dirty="0">
                <a:latin typeface="Comic Sans MS"/>
                <a:cs typeface="Comic Sans MS"/>
              </a:rPr>
              <a:t>show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the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part-to-</a:t>
            </a:r>
            <a:r>
              <a:rPr sz="1550" spc="-20" dirty="0">
                <a:latin typeface="Comic Sans MS"/>
                <a:cs typeface="Comic Sans MS"/>
              </a:rPr>
              <a:t>whole</a:t>
            </a:r>
            <a:r>
              <a:rPr sz="1550" dirty="0">
                <a:latin typeface="Comic Sans MS"/>
                <a:cs typeface="Comic Sans MS"/>
              </a:rPr>
              <a:t>		</a:t>
            </a:r>
            <a:r>
              <a:rPr sz="1550" spc="-10" dirty="0">
                <a:latin typeface="Comic Sans MS"/>
                <a:cs typeface="Comic Sans MS"/>
              </a:rPr>
              <a:t>relationships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0" dirty="0">
                <a:latin typeface="Comic Sans MS"/>
                <a:cs typeface="Comic Sans MS"/>
              </a:rPr>
              <a:t>over </a:t>
            </a:r>
            <a:r>
              <a:rPr sz="1550" spc="-10" dirty="0">
                <a:latin typeface="Comic Sans MS"/>
                <a:cs typeface="Comic Sans MS"/>
              </a:rPr>
              <a:t>time.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42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They</a:t>
            </a:r>
            <a:r>
              <a:rPr sz="1550" dirty="0">
                <a:latin typeface="Comic Sans MS"/>
                <a:cs typeface="Comic Sans MS"/>
              </a:rPr>
              <a:t>		</a:t>
            </a:r>
            <a:r>
              <a:rPr sz="1550" spc="-25" dirty="0">
                <a:latin typeface="Comic Sans MS"/>
                <a:cs typeface="Comic Sans MS"/>
              </a:rPr>
              <a:t>are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useful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for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displaying</a:t>
            </a:r>
            <a:r>
              <a:rPr sz="1550" dirty="0">
                <a:latin typeface="Comic Sans MS"/>
                <a:cs typeface="Comic Sans MS"/>
              </a:rPr>
              <a:t>		</a:t>
            </a:r>
            <a:r>
              <a:rPr sz="1550" spc="-25" dirty="0">
                <a:latin typeface="Comic Sans MS"/>
                <a:cs typeface="Comic Sans MS"/>
              </a:rPr>
              <a:t>the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37400" y="5726702"/>
            <a:ext cx="43167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000"/>
              </a:lnSpc>
              <a:spcBef>
                <a:spcPts val="100"/>
              </a:spcBef>
              <a:tabLst>
                <a:tab pos="1244600" algn="l"/>
                <a:tab pos="2218690" algn="l"/>
                <a:tab pos="2807335" algn="l"/>
                <a:tab pos="3429000" algn="l"/>
              </a:tabLst>
            </a:pPr>
            <a:r>
              <a:rPr sz="1550" spc="-10" dirty="0">
                <a:latin typeface="Comic Sans MS"/>
                <a:cs typeface="Comic Sans MS"/>
              </a:rPr>
              <a:t>cumulative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effects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and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how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different </a:t>
            </a:r>
            <a:r>
              <a:rPr sz="1550" dirty="0">
                <a:latin typeface="Comic Sans MS"/>
                <a:cs typeface="Comic Sans MS"/>
              </a:rPr>
              <a:t>segments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contribute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whole.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79855" y="214257"/>
            <a:ext cx="6464300" cy="515620"/>
          </a:xfrm>
          <a:custGeom>
            <a:avLst/>
            <a:gdLst/>
            <a:ahLst/>
            <a:cxnLst/>
            <a:rect l="l" t="t" r="r" b="b"/>
            <a:pathLst>
              <a:path w="6464300" h="515620">
                <a:moveTo>
                  <a:pt x="6206556" y="515532"/>
                </a:moveTo>
                <a:lnTo>
                  <a:pt x="257745" y="515532"/>
                </a:lnTo>
                <a:lnTo>
                  <a:pt x="211431" y="511381"/>
                </a:lnTo>
                <a:lnTo>
                  <a:pt x="167822" y="499407"/>
                </a:lnTo>
                <a:lnTo>
                  <a:pt x="127665" y="480341"/>
                </a:lnTo>
                <a:lnTo>
                  <a:pt x="91689" y="454910"/>
                </a:lnTo>
                <a:lnTo>
                  <a:pt x="60622" y="423843"/>
                </a:lnTo>
                <a:lnTo>
                  <a:pt x="35192" y="387867"/>
                </a:lnTo>
                <a:lnTo>
                  <a:pt x="16126" y="347710"/>
                </a:lnTo>
                <a:lnTo>
                  <a:pt x="4152" y="304101"/>
                </a:lnTo>
                <a:lnTo>
                  <a:pt x="0" y="257768"/>
                </a:lnTo>
                <a:lnTo>
                  <a:pt x="4152" y="211433"/>
                </a:lnTo>
                <a:lnTo>
                  <a:pt x="16126" y="167823"/>
                </a:lnTo>
                <a:lnTo>
                  <a:pt x="35192" y="127666"/>
                </a:lnTo>
                <a:lnTo>
                  <a:pt x="60622" y="91690"/>
                </a:lnTo>
                <a:lnTo>
                  <a:pt x="91689" y="60623"/>
                </a:lnTo>
                <a:lnTo>
                  <a:pt x="127665" y="35192"/>
                </a:lnTo>
                <a:lnTo>
                  <a:pt x="167822" y="16126"/>
                </a:lnTo>
                <a:lnTo>
                  <a:pt x="211431" y="4152"/>
                </a:lnTo>
                <a:lnTo>
                  <a:pt x="257766" y="0"/>
                </a:lnTo>
                <a:lnTo>
                  <a:pt x="6206535" y="0"/>
                </a:lnTo>
                <a:lnTo>
                  <a:pt x="6252864" y="4152"/>
                </a:lnTo>
                <a:lnTo>
                  <a:pt x="6296471" y="16126"/>
                </a:lnTo>
                <a:lnTo>
                  <a:pt x="6336627" y="35192"/>
                </a:lnTo>
                <a:lnTo>
                  <a:pt x="6372604" y="60623"/>
                </a:lnTo>
                <a:lnTo>
                  <a:pt x="6403674" y="91690"/>
                </a:lnTo>
                <a:lnTo>
                  <a:pt x="6429107" y="127666"/>
                </a:lnTo>
                <a:lnTo>
                  <a:pt x="6448175" y="167823"/>
                </a:lnTo>
                <a:lnTo>
                  <a:pt x="6460151" y="211433"/>
                </a:lnTo>
                <a:lnTo>
                  <a:pt x="6464304" y="257767"/>
                </a:lnTo>
                <a:lnTo>
                  <a:pt x="6460151" y="304101"/>
                </a:lnTo>
                <a:lnTo>
                  <a:pt x="6448175" y="347710"/>
                </a:lnTo>
                <a:lnTo>
                  <a:pt x="6429107" y="387867"/>
                </a:lnTo>
                <a:lnTo>
                  <a:pt x="6403674" y="423843"/>
                </a:lnTo>
                <a:lnTo>
                  <a:pt x="6372604" y="454910"/>
                </a:lnTo>
                <a:lnTo>
                  <a:pt x="6336627" y="480341"/>
                </a:lnTo>
                <a:lnTo>
                  <a:pt x="6296471" y="499407"/>
                </a:lnTo>
                <a:lnTo>
                  <a:pt x="6252864" y="511381"/>
                </a:lnTo>
                <a:lnTo>
                  <a:pt x="6206556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4965">
              <a:lnSpc>
                <a:spcPct val="100000"/>
              </a:lnSpc>
              <a:spcBef>
                <a:spcPts val="95"/>
              </a:spcBef>
            </a:pPr>
            <a:r>
              <a:rPr sz="2150" dirty="0"/>
              <a:t>STACKED</a:t>
            </a:r>
            <a:r>
              <a:rPr sz="2150" spc="-90" dirty="0"/>
              <a:t> </a:t>
            </a:r>
            <a:r>
              <a:rPr sz="2150" dirty="0"/>
              <a:t>AREA</a:t>
            </a:r>
            <a:r>
              <a:rPr sz="2150" spc="-85" dirty="0"/>
              <a:t> </a:t>
            </a:r>
            <a:r>
              <a:rPr sz="2150" spc="-20" dirty="0"/>
              <a:t>CHART</a:t>
            </a:r>
            <a:r>
              <a:rPr sz="2150" dirty="0"/>
              <a:t> </a:t>
            </a:r>
            <a:endParaRPr sz="2150"/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1036441"/>
            <a:ext cx="5229209" cy="2628896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7660477" y="513032"/>
            <a:ext cx="1341120" cy="1638300"/>
          </a:xfrm>
          <a:custGeom>
            <a:avLst/>
            <a:gdLst/>
            <a:ahLst/>
            <a:cxnLst/>
            <a:rect l="l" t="t" r="r" b="b"/>
            <a:pathLst>
              <a:path w="1341120" h="1638300">
                <a:moveTo>
                  <a:pt x="237134" y="1637940"/>
                </a:moveTo>
                <a:lnTo>
                  <a:pt x="237134" y="1366116"/>
                </a:lnTo>
                <a:lnTo>
                  <a:pt x="209701" y="1352137"/>
                </a:lnTo>
                <a:lnTo>
                  <a:pt x="183514" y="1335777"/>
                </a:lnTo>
                <a:lnTo>
                  <a:pt x="135257" y="1294354"/>
                </a:lnTo>
                <a:lnTo>
                  <a:pt x="93132" y="1238723"/>
                </a:lnTo>
                <a:lnTo>
                  <a:pt x="74608" y="1204604"/>
                </a:lnTo>
                <a:lnTo>
                  <a:pt x="57905" y="1165761"/>
                </a:lnTo>
                <a:lnTo>
                  <a:pt x="43117" y="1121805"/>
                </a:lnTo>
                <a:lnTo>
                  <a:pt x="30342" y="1072346"/>
                </a:lnTo>
                <a:lnTo>
                  <a:pt x="19674" y="1016991"/>
                </a:lnTo>
                <a:lnTo>
                  <a:pt x="11210" y="955352"/>
                </a:lnTo>
                <a:lnTo>
                  <a:pt x="5046" y="887038"/>
                </a:lnTo>
                <a:lnTo>
                  <a:pt x="1277" y="811658"/>
                </a:lnTo>
                <a:lnTo>
                  <a:pt x="0" y="728833"/>
                </a:lnTo>
                <a:lnTo>
                  <a:pt x="1369" y="649342"/>
                </a:lnTo>
                <a:lnTo>
                  <a:pt x="5416" y="575150"/>
                </a:lnTo>
                <a:lnTo>
                  <a:pt x="12019" y="506283"/>
                </a:lnTo>
                <a:lnTo>
                  <a:pt x="21078" y="442504"/>
                </a:lnTo>
                <a:lnTo>
                  <a:pt x="32486" y="383675"/>
                </a:lnTo>
                <a:lnTo>
                  <a:pt x="46138" y="329655"/>
                </a:lnTo>
                <a:lnTo>
                  <a:pt x="61926" y="280304"/>
                </a:lnTo>
                <a:lnTo>
                  <a:pt x="79745" y="235482"/>
                </a:lnTo>
                <a:lnTo>
                  <a:pt x="99488" y="195050"/>
                </a:lnTo>
                <a:lnTo>
                  <a:pt x="121049" y="158867"/>
                </a:lnTo>
                <a:lnTo>
                  <a:pt x="144323" y="126794"/>
                </a:lnTo>
                <a:lnTo>
                  <a:pt x="195579" y="74418"/>
                </a:lnTo>
                <a:lnTo>
                  <a:pt x="252408" y="36803"/>
                </a:lnTo>
                <a:lnTo>
                  <a:pt x="313958" y="12829"/>
                </a:lnTo>
                <a:lnTo>
                  <a:pt x="379380" y="1378"/>
                </a:lnTo>
                <a:lnTo>
                  <a:pt x="413277" y="0"/>
                </a:lnTo>
                <a:lnTo>
                  <a:pt x="929640" y="0"/>
                </a:lnTo>
                <a:lnTo>
                  <a:pt x="997399" y="5608"/>
                </a:lnTo>
                <a:lnTo>
                  <a:pt x="1061573" y="23181"/>
                </a:lnTo>
                <a:lnTo>
                  <a:pt x="1121325" y="53838"/>
                </a:lnTo>
                <a:lnTo>
                  <a:pt x="1175820" y="98698"/>
                </a:lnTo>
                <a:lnTo>
                  <a:pt x="1224222" y="158881"/>
                </a:lnTo>
                <a:lnTo>
                  <a:pt x="1245877" y="195068"/>
                </a:lnTo>
                <a:lnTo>
                  <a:pt x="1265696" y="235506"/>
                </a:lnTo>
                <a:lnTo>
                  <a:pt x="1283573" y="280335"/>
                </a:lnTo>
                <a:lnTo>
                  <a:pt x="1299405" y="329693"/>
                </a:lnTo>
                <a:lnTo>
                  <a:pt x="1313088" y="383723"/>
                </a:lnTo>
                <a:lnTo>
                  <a:pt x="1324516" y="442562"/>
                </a:lnTo>
                <a:lnTo>
                  <a:pt x="1333586" y="506352"/>
                </a:lnTo>
                <a:lnTo>
                  <a:pt x="1340192" y="575232"/>
                </a:lnTo>
                <a:lnTo>
                  <a:pt x="1340632" y="583288"/>
                </a:lnTo>
                <a:lnTo>
                  <a:pt x="1340632" y="858684"/>
                </a:lnTo>
                <a:lnTo>
                  <a:pt x="1332308" y="940253"/>
                </a:lnTo>
                <a:lnTo>
                  <a:pt x="1322294" y="1000863"/>
                </a:lnTo>
                <a:lnTo>
                  <a:pt x="1309692" y="1056716"/>
                </a:lnTo>
                <a:lnTo>
                  <a:pt x="1294623" y="1107928"/>
                </a:lnTo>
                <a:lnTo>
                  <a:pt x="1277209" y="1154616"/>
                </a:lnTo>
                <a:lnTo>
                  <a:pt x="1257572" y="1196897"/>
                </a:lnTo>
                <a:lnTo>
                  <a:pt x="1235833" y="1234889"/>
                </a:lnTo>
                <a:lnTo>
                  <a:pt x="1212114" y="1268708"/>
                </a:lnTo>
                <a:lnTo>
                  <a:pt x="1186537" y="1298470"/>
                </a:lnTo>
                <a:lnTo>
                  <a:pt x="1130296" y="1346294"/>
                </a:lnTo>
                <a:lnTo>
                  <a:pt x="1068083" y="1379296"/>
                </a:lnTo>
                <a:lnTo>
                  <a:pt x="1000873" y="1398412"/>
                </a:lnTo>
                <a:lnTo>
                  <a:pt x="929639" y="1404576"/>
                </a:lnTo>
                <a:lnTo>
                  <a:pt x="517824" y="1404576"/>
                </a:lnTo>
                <a:lnTo>
                  <a:pt x="237134" y="163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757314" y="591658"/>
            <a:ext cx="1151890" cy="121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4295" algn="ctr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Go</a:t>
            </a:r>
            <a:r>
              <a:rPr sz="1350" b="1" spc="-2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and </a:t>
            </a:r>
            <a:r>
              <a:rPr sz="1350" b="1" spc="-10" dirty="0">
                <a:latin typeface="Comic Sans MS"/>
                <a:cs typeface="Comic Sans MS"/>
              </a:rPr>
              <a:t>explore </a:t>
            </a:r>
            <a:r>
              <a:rPr sz="1350" b="1" dirty="0">
                <a:latin typeface="Comic Sans MS"/>
                <a:cs typeface="Comic Sans MS"/>
              </a:rPr>
              <a:t>formatting</a:t>
            </a:r>
            <a:r>
              <a:rPr sz="1350" b="1" spc="-12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of </a:t>
            </a:r>
            <a:r>
              <a:rPr sz="1350" b="1" dirty="0">
                <a:latin typeface="Comic Sans MS"/>
                <a:cs typeface="Comic Sans MS"/>
              </a:rPr>
              <a:t>stacked</a:t>
            </a:r>
            <a:r>
              <a:rPr sz="1350" b="1" spc="-6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area </a:t>
            </a:r>
            <a:r>
              <a:rPr sz="1350" b="1" spc="-10" dirty="0">
                <a:latin typeface="Comic Sans MS"/>
                <a:cs typeface="Comic Sans MS"/>
              </a:rPr>
              <a:t>Chart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0474" y="2389305"/>
            <a:ext cx="1390649" cy="255269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1507" y="1130518"/>
            <a:ext cx="1189355" cy="1162050"/>
          </a:xfrm>
          <a:custGeom>
            <a:avLst/>
            <a:gdLst/>
            <a:ahLst/>
            <a:cxnLst/>
            <a:rect l="l" t="t" r="r" b="b"/>
            <a:pathLst>
              <a:path w="1189354" h="1162050">
                <a:moveTo>
                  <a:pt x="237103" y="1161690"/>
                </a:moveTo>
                <a:lnTo>
                  <a:pt x="237103" y="889869"/>
                </a:lnTo>
                <a:lnTo>
                  <a:pt x="199999" y="870400"/>
                </a:lnTo>
                <a:lnTo>
                  <a:pt x="165277" y="847217"/>
                </a:lnTo>
                <a:lnTo>
                  <a:pt x="133179" y="820311"/>
                </a:lnTo>
                <a:lnTo>
                  <a:pt x="103948" y="789668"/>
                </a:lnTo>
                <a:lnTo>
                  <a:pt x="77826" y="755276"/>
                </a:lnTo>
                <a:lnTo>
                  <a:pt x="55057" y="717125"/>
                </a:lnTo>
                <a:lnTo>
                  <a:pt x="35884" y="675201"/>
                </a:lnTo>
                <a:lnTo>
                  <a:pt x="20549" y="629492"/>
                </a:lnTo>
                <a:lnTo>
                  <a:pt x="9294" y="579988"/>
                </a:lnTo>
                <a:lnTo>
                  <a:pt x="2364" y="526676"/>
                </a:lnTo>
                <a:lnTo>
                  <a:pt x="0" y="469548"/>
                </a:lnTo>
                <a:lnTo>
                  <a:pt x="2428" y="413219"/>
                </a:lnTo>
                <a:lnTo>
                  <a:pt x="9536" y="359938"/>
                </a:lnTo>
                <a:lnTo>
                  <a:pt x="21072" y="309796"/>
                </a:lnTo>
                <a:lnTo>
                  <a:pt x="36786" y="262922"/>
                </a:lnTo>
                <a:lnTo>
                  <a:pt x="56425" y="219446"/>
                </a:lnTo>
                <a:lnTo>
                  <a:pt x="79736" y="179496"/>
                </a:lnTo>
                <a:lnTo>
                  <a:pt x="106469" y="143203"/>
                </a:lnTo>
                <a:lnTo>
                  <a:pt x="136371" y="110696"/>
                </a:lnTo>
                <a:lnTo>
                  <a:pt x="169190" y="82103"/>
                </a:lnTo>
                <a:lnTo>
                  <a:pt x="204674" y="57555"/>
                </a:lnTo>
                <a:lnTo>
                  <a:pt x="242571" y="37180"/>
                </a:lnTo>
                <a:lnTo>
                  <a:pt x="282628" y="21107"/>
                </a:lnTo>
                <a:lnTo>
                  <a:pt x="324595" y="9467"/>
                </a:lnTo>
                <a:lnTo>
                  <a:pt x="368219" y="2388"/>
                </a:lnTo>
                <a:lnTo>
                  <a:pt x="413247" y="0"/>
                </a:lnTo>
                <a:lnTo>
                  <a:pt x="776142" y="0"/>
                </a:lnTo>
                <a:lnTo>
                  <a:pt x="821177" y="2388"/>
                </a:lnTo>
                <a:lnTo>
                  <a:pt x="864807" y="9467"/>
                </a:lnTo>
                <a:lnTo>
                  <a:pt x="906780" y="21107"/>
                </a:lnTo>
                <a:lnTo>
                  <a:pt x="946845" y="37180"/>
                </a:lnTo>
                <a:lnTo>
                  <a:pt x="984748" y="57556"/>
                </a:lnTo>
                <a:lnTo>
                  <a:pt x="1020237" y="82105"/>
                </a:lnTo>
                <a:lnTo>
                  <a:pt x="1053062" y="110699"/>
                </a:lnTo>
                <a:lnTo>
                  <a:pt x="1082968" y="143208"/>
                </a:lnTo>
                <a:lnTo>
                  <a:pt x="1109704" y="179503"/>
                </a:lnTo>
                <a:lnTo>
                  <a:pt x="1133018" y="219455"/>
                </a:lnTo>
                <a:lnTo>
                  <a:pt x="1152656" y="262935"/>
                </a:lnTo>
                <a:lnTo>
                  <a:pt x="1168368" y="309813"/>
                </a:lnTo>
                <a:lnTo>
                  <a:pt x="1179901" y="359960"/>
                </a:lnTo>
                <a:lnTo>
                  <a:pt x="1187002" y="413246"/>
                </a:lnTo>
                <a:lnTo>
                  <a:pt x="1188919" y="457856"/>
                </a:lnTo>
                <a:lnTo>
                  <a:pt x="1188919" y="480726"/>
                </a:lnTo>
                <a:lnTo>
                  <a:pt x="1186995" y="523802"/>
                </a:lnTo>
                <a:lnTo>
                  <a:pt x="1179889" y="575351"/>
                </a:lnTo>
                <a:lnTo>
                  <a:pt x="1168353" y="624007"/>
                </a:lnTo>
                <a:lnTo>
                  <a:pt x="1152639" y="669623"/>
                </a:lnTo>
                <a:lnTo>
                  <a:pt x="1132999" y="712051"/>
                </a:lnTo>
                <a:lnTo>
                  <a:pt x="1109687" y="751142"/>
                </a:lnTo>
                <a:lnTo>
                  <a:pt x="1082952" y="786747"/>
                </a:lnTo>
                <a:lnTo>
                  <a:pt x="1053048" y="818719"/>
                </a:lnTo>
                <a:lnTo>
                  <a:pt x="1020226" y="846909"/>
                </a:lnTo>
                <a:lnTo>
                  <a:pt x="984739" y="871170"/>
                </a:lnTo>
                <a:lnTo>
                  <a:pt x="946839" y="891351"/>
                </a:lnTo>
                <a:lnTo>
                  <a:pt x="906777" y="907307"/>
                </a:lnTo>
                <a:lnTo>
                  <a:pt x="864805" y="918887"/>
                </a:lnTo>
                <a:lnTo>
                  <a:pt x="821176" y="925943"/>
                </a:lnTo>
                <a:lnTo>
                  <a:pt x="776142" y="928329"/>
                </a:lnTo>
                <a:lnTo>
                  <a:pt x="517794" y="928329"/>
                </a:lnTo>
                <a:lnTo>
                  <a:pt x="237103" y="1161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56914" y="1209143"/>
            <a:ext cx="1038860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 marR="5080" indent="-39370" algn="just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Why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waiting </a:t>
            </a:r>
            <a:r>
              <a:rPr sz="1350" b="1" dirty="0">
                <a:latin typeface="Comic Sans MS"/>
                <a:cs typeface="Comic Sans MS"/>
              </a:rPr>
              <a:t>just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go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and </a:t>
            </a:r>
            <a:r>
              <a:rPr sz="1350" b="1" dirty="0">
                <a:latin typeface="Comic Sans MS"/>
                <a:cs typeface="Comic Sans MS"/>
              </a:rPr>
              <a:t>explore</a:t>
            </a:r>
            <a:r>
              <a:rPr sz="1350" b="1" spc="-75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it?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42307" y="204466"/>
            <a:ext cx="6069965" cy="515620"/>
          </a:xfrm>
          <a:custGeom>
            <a:avLst/>
            <a:gdLst/>
            <a:ahLst/>
            <a:cxnLst/>
            <a:rect l="l" t="t" r="r" b="b"/>
            <a:pathLst>
              <a:path w="6069965" h="515620">
                <a:moveTo>
                  <a:pt x="5811599" y="515532"/>
                </a:moveTo>
                <a:lnTo>
                  <a:pt x="257765" y="515532"/>
                </a:lnTo>
                <a:lnTo>
                  <a:pt x="211431" y="511379"/>
                </a:lnTo>
                <a:lnTo>
                  <a:pt x="167822" y="499406"/>
                </a:lnTo>
                <a:lnTo>
                  <a:pt x="127666" y="480340"/>
                </a:lnTo>
                <a:lnTo>
                  <a:pt x="91690" y="454909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6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6" y="35192"/>
                </a:lnTo>
                <a:lnTo>
                  <a:pt x="167822" y="16126"/>
                </a:lnTo>
                <a:lnTo>
                  <a:pt x="211431" y="4152"/>
                </a:lnTo>
                <a:lnTo>
                  <a:pt x="257765" y="0"/>
                </a:lnTo>
                <a:lnTo>
                  <a:pt x="5811599" y="0"/>
                </a:lnTo>
                <a:lnTo>
                  <a:pt x="5857936" y="4152"/>
                </a:lnTo>
                <a:lnTo>
                  <a:pt x="5901547" y="16126"/>
                </a:lnTo>
                <a:lnTo>
                  <a:pt x="5941704" y="35192"/>
                </a:lnTo>
                <a:lnTo>
                  <a:pt x="5977680" y="60623"/>
                </a:lnTo>
                <a:lnTo>
                  <a:pt x="6008747" y="91690"/>
                </a:lnTo>
                <a:lnTo>
                  <a:pt x="6034177" y="127666"/>
                </a:lnTo>
                <a:lnTo>
                  <a:pt x="6053243" y="167823"/>
                </a:lnTo>
                <a:lnTo>
                  <a:pt x="6065215" y="211432"/>
                </a:lnTo>
                <a:lnTo>
                  <a:pt x="6069368" y="257766"/>
                </a:lnTo>
                <a:lnTo>
                  <a:pt x="6065215" y="304100"/>
                </a:lnTo>
                <a:lnTo>
                  <a:pt x="6053243" y="347710"/>
                </a:lnTo>
                <a:lnTo>
                  <a:pt x="6034177" y="387866"/>
                </a:lnTo>
                <a:lnTo>
                  <a:pt x="6008747" y="423842"/>
                </a:lnTo>
                <a:lnTo>
                  <a:pt x="5977680" y="454909"/>
                </a:lnTo>
                <a:lnTo>
                  <a:pt x="5941704" y="480340"/>
                </a:lnTo>
                <a:lnTo>
                  <a:pt x="5901547" y="499406"/>
                </a:lnTo>
                <a:lnTo>
                  <a:pt x="5857936" y="511379"/>
                </a:lnTo>
                <a:lnTo>
                  <a:pt x="5811599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42307" y="4254337"/>
            <a:ext cx="7976870" cy="2947035"/>
            <a:chOff x="242307" y="4254337"/>
            <a:chExt cx="7976870" cy="2947035"/>
          </a:xfrm>
        </p:grpSpPr>
        <p:sp>
          <p:nvSpPr>
            <p:cNvPr id="8" name="object 8"/>
            <p:cNvSpPr/>
            <p:nvPr/>
          </p:nvSpPr>
          <p:spPr>
            <a:xfrm>
              <a:off x="242303" y="4254347"/>
              <a:ext cx="7976870" cy="2947035"/>
            </a:xfrm>
            <a:custGeom>
              <a:avLst/>
              <a:gdLst/>
              <a:ahLst/>
              <a:cxnLst/>
              <a:rect l="l" t="t" r="r" b="b"/>
              <a:pathLst>
                <a:path w="7976870" h="2947034">
                  <a:moveTo>
                    <a:pt x="6479197" y="290537"/>
                  </a:moveTo>
                  <a:lnTo>
                    <a:pt x="6468224" y="237083"/>
                  </a:lnTo>
                  <a:lnTo>
                    <a:pt x="6451359" y="192824"/>
                  </a:lnTo>
                  <a:lnTo>
                    <a:pt x="6428626" y="151841"/>
                  </a:lnTo>
                  <a:lnTo>
                    <a:pt x="6400571" y="114655"/>
                  </a:lnTo>
                  <a:lnTo>
                    <a:pt x="6367691" y="81762"/>
                  </a:lnTo>
                  <a:lnTo>
                    <a:pt x="6330493" y="53708"/>
                  </a:lnTo>
                  <a:lnTo>
                    <a:pt x="6289510" y="30975"/>
                  </a:lnTo>
                  <a:lnTo>
                    <a:pt x="6245250" y="14109"/>
                  </a:lnTo>
                  <a:lnTo>
                    <a:pt x="6198235" y="3606"/>
                  </a:lnTo>
                  <a:lnTo>
                    <a:pt x="6148984" y="0"/>
                  </a:lnTo>
                  <a:lnTo>
                    <a:pt x="333375" y="0"/>
                  </a:lnTo>
                  <a:lnTo>
                    <a:pt x="284111" y="3606"/>
                  </a:lnTo>
                  <a:lnTo>
                    <a:pt x="237083" y="14109"/>
                  </a:lnTo>
                  <a:lnTo>
                    <a:pt x="192824" y="30975"/>
                  </a:lnTo>
                  <a:lnTo>
                    <a:pt x="151841" y="53708"/>
                  </a:lnTo>
                  <a:lnTo>
                    <a:pt x="114655" y="81762"/>
                  </a:lnTo>
                  <a:lnTo>
                    <a:pt x="81775" y="114655"/>
                  </a:lnTo>
                  <a:lnTo>
                    <a:pt x="53708" y="151841"/>
                  </a:lnTo>
                  <a:lnTo>
                    <a:pt x="30988" y="192824"/>
                  </a:lnTo>
                  <a:lnTo>
                    <a:pt x="14109" y="237083"/>
                  </a:lnTo>
                  <a:lnTo>
                    <a:pt x="3606" y="284099"/>
                  </a:lnTo>
                  <a:lnTo>
                    <a:pt x="0" y="333362"/>
                  </a:lnTo>
                  <a:lnTo>
                    <a:pt x="0" y="1881136"/>
                  </a:lnTo>
                  <a:lnTo>
                    <a:pt x="3606" y="1930400"/>
                  </a:lnTo>
                  <a:lnTo>
                    <a:pt x="14109" y="1977415"/>
                  </a:lnTo>
                  <a:lnTo>
                    <a:pt x="30988" y="2021674"/>
                  </a:lnTo>
                  <a:lnTo>
                    <a:pt x="53708" y="2062670"/>
                  </a:lnTo>
                  <a:lnTo>
                    <a:pt x="81775" y="2099856"/>
                  </a:lnTo>
                  <a:lnTo>
                    <a:pt x="114655" y="2132749"/>
                  </a:lnTo>
                  <a:lnTo>
                    <a:pt x="151841" y="2160816"/>
                  </a:lnTo>
                  <a:lnTo>
                    <a:pt x="192824" y="2183536"/>
                  </a:lnTo>
                  <a:lnTo>
                    <a:pt x="237083" y="2200402"/>
                  </a:lnTo>
                  <a:lnTo>
                    <a:pt x="284111" y="2210905"/>
                  </a:lnTo>
                  <a:lnTo>
                    <a:pt x="333311" y="2214511"/>
                  </a:lnTo>
                  <a:lnTo>
                    <a:pt x="6149048" y="2214511"/>
                  </a:lnTo>
                  <a:lnTo>
                    <a:pt x="6198235" y="2210905"/>
                  </a:lnTo>
                  <a:lnTo>
                    <a:pt x="6245250" y="2200402"/>
                  </a:lnTo>
                  <a:lnTo>
                    <a:pt x="6289510" y="2183536"/>
                  </a:lnTo>
                  <a:lnTo>
                    <a:pt x="6330493" y="2160816"/>
                  </a:lnTo>
                  <a:lnTo>
                    <a:pt x="6367691" y="2132749"/>
                  </a:lnTo>
                  <a:lnTo>
                    <a:pt x="6400571" y="2099856"/>
                  </a:lnTo>
                  <a:lnTo>
                    <a:pt x="6428626" y="2062670"/>
                  </a:lnTo>
                  <a:lnTo>
                    <a:pt x="6451359" y="2021674"/>
                  </a:lnTo>
                  <a:lnTo>
                    <a:pt x="6468224" y="1977415"/>
                  </a:lnTo>
                  <a:lnTo>
                    <a:pt x="6478727" y="1930400"/>
                  </a:lnTo>
                  <a:lnTo>
                    <a:pt x="6479197" y="1923948"/>
                  </a:lnTo>
                  <a:lnTo>
                    <a:pt x="6479197" y="290537"/>
                  </a:lnTo>
                  <a:close/>
                </a:path>
                <a:path w="7976870" h="2947034">
                  <a:moveTo>
                    <a:pt x="7976692" y="2946552"/>
                  </a:moveTo>
                  <a:lnTo>
                    <a:pt x="7956524" y="2894647"/>
                  </a:lnTo>
                  <a:lnTo>
                    <a:pt x="7938198" y="2853842"/>
                  </a:lnTo>
                  <a:lnTo>
                    <a:pt x="7918170" y="2813913"/>
                  </a:lnTo>
                  <a:lnTo>
                    <a:pt x="7896479" y="2774899"/>
                  </a:lnTo>
                  <a:lnTo>
                    <a:pt x="7873174" y="2736850"/>
                  </a:lnTo>
                  <a:lnTo>
                    <a:pt x="7848295" y="2699791"/>
                  </a:lnTo>
                  <a:lnTo>
                    <a:pt x="7821892" y="2663761"/>
                  </a:lnTo>
                  <a:lnTo>
                    <a:pt x="7793990" y="2628811"/>
                  </a:lnTo>
                  <a:lnTo>
                    <a:pt x="7764653" y="2594991"/>
                  </a:lnTo>
                  <a:lnTo>
                    <a:pt x="7733906" y="2562314"/>
                  </a:lnTo>
                  <a:lnTo>
                    <a:pt x="7701801" y="2530843"/>
                  </a:lnTo>
                  <a:lnTo>
                    <a:pt x="7668374" y="2500617"/>
                  </a:lnTo>
                  <a:lnTo>
                    <a:pt x="7633690" y="2471661"/>
                  </a:lnTo>
                  <a:lnTo>
                    <a:pt x="7597762" y="2444026"/>
                  </a:lnTo>
                  <a:lnTo>
                    <a:pt x="7560653" y="2417749"/>
                  </a:lnTo>
                  <a:lnTo>
                    <a:pt x="7522400" y="2392883"/>
                  </a:lnTo>
                  <a:lnTo>
                    <a:pt x="7483043" y="2369451"/>
                  </a:lnTo>
                  <a:lnTo>
                    <a:pt x="7442632" y="2347506"/>
                  </a:lnTo>
                  <a:lnTo>
                    <a:pt x="7401204" y="2327084"/>
                  </a:lnTo>
                  <a:lnTo>
                    <a:pt x="7358812" y="2308225"/>
                  </a:lnTo>
                  <a:lnTo>
                    <a:pt x="7315479" y="2290965"/>
                  </a:lnTo>
                  <a:lnTo>
                    <a:pt x="7271271" y="2275357"/>
                  </a:lnTo>
                  <a:lnTo>
                    <a:pt x="7226224" y="2261425"/>
                  </a:lnTo>
                  <a:lnTo>
                    <a:pt x="7180364" y="2249220"/>
                  </a:lnTo>
                  <a:lnTo>
                    <a:pt x="7133755" y="2238794"/>
                  </a:lnTo>
                  <a:lnTo>
                    <a:pt x="7086435" y="2230158"/>
                  </a:lnTo>
                  <a:lnTo>
                    <a:pt x="7038441" y="2223376"/>
                  </a:lnTo>
                  <a:lnTo>
                    <a:pt x="6989813" y="2218486"/>
                  </a:lnTo>
                  <a:lnTo>
                    <a:pt x="6940613" y="2215515"/>
                  </a:lnTo>
                  <a:lnTo>
                    <a:pt x="6890867" y="2214524"/>
                  </a:lnTo>
                  <a:lnTo>
                    <a:pt x="6841122" y="2215515"/>
                  </a:lnTo>
                  <a:lnTo>
                    <a:pt x="6791909" y="2218486"/>
                  </a:lnTo>
                  <a:lnTo>
                    <a:pt x="6743293" y="2223376"/>
                  </a:lnTo>
                  <a:lnTo>
                    <a:pt x="6695300" y="2230158"/>
                  </a:lnTo>
                  <a:lnTo>
                    <a:pt x="6647967" y="2238794"/>
                  </a:lnTo>
                  <a:lnTo>
                    <a:pt x="6601358" y="2249220"/>
                  </a:lnTo>
                  <a:lnTo>
                    <a:pt x="6555511" y="2261425"/>
                  </a:lnTo>
                  <a:lnTo>
                    <a:pt x="6510452" y="2275357"/>
                  </a:lnTo>
                  <a:lnTo>
                    <a:pt x="6466243" y="2290965"/>
                  </a:lnTo>
                  <a:lnTo>
                    <a:pt x="6422923" y="2308225"/>
                  </a:lnTo>
                  <a:lnTo>
                    <a:pt x="6380518" y="2327084"/>
                  </a:lnTo>
                  <a:lnTo>
                    <a:pt x="6339103" y="2347506"/>
                  </a:lnTo>
                  <a:lnTo>
                    <a:pt x="6298692" y="2369451"/>
                  </a:lnTo>
                  <a:lnTo>
                    <a:pt x="6259334" y="2392883"/>
                  </a:lnTo>
                  <a:lnTo>
                    <a:pt x="6221082" y="2417749"/>
                  </a:lnTo>
                  <a:lnTo>
                    <a:pt x="6183973" y="2444026"/>
                  </a:lnTo>
                  <a:lnTo>
                    <a:pt x="6148057" y="2471661"/>
                  </a:lnTo>
                  <a:lnTo>
                    <a:pt x="6113361" y="2500617"/>
                  </a:lnTo>
                  <a:lnTo>
                    <a:pt x="6079947" y="2530843"/>
                  </a:lnTo>
                  <a:lnTo>
                    <a:pt x="6047841" y="2562314"/>
                  </a:lnTo>
                  <a:lnTo>
                    <a:pt x="6017095" y="2594991"/>
                  </a:lnTo>
                  <a:lnTo>
                    <a:pt x="5987758" y="2628811"/>
                  </a:lnTo>
                  <a:lnTo>
                    <a:pt x="5959856" y="2663761"/>
                  </a:lnTo>
                  <a:lnTo>
                    <a:pt x="5933452" y="2699791"/>
                  </a:lnTo>
                  <a:lnTo>
                    <a:pt x="5908573" y="2736850"/>
                  </a:lnTo>
                  <a:lnTo>
                    <a:pt x="5885269" y="2774899"/>
                  </a:lnTo>
                  <a:lnTo>
                    <a:pt x="5863577" y="2813913"/>
                  </a:lnTo>
                  <a:lnTo>
                    <a:pt x="5843549" y="2853842"/>
                  </a:lnTo>
                  <a:lnTo>
                    <a:pt x="5825223" y="2894647"/>
                  </a:lnTo>
                  <a:lnTo>
                    <a:pt x="5808650" y="2936278"/>
                  </a:lnTo>
                  <a:lnTo>
                    <a:pt x="5805068" y="2946552"/>
                  </a:lnTo>
                  <a:lnTo>
                    <a:pt x="7976692" y="29465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757" y="4416262"/>
              <a:ext cx="66675" cy="666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3757" y="5330662"/>
              <a:ext cx="66675" cy="666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3757" y="5940262"/>
              <a:ext cx="66675" cy="6667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BENEFITS</a:t>
            </a:r>
            <a:r>
              <a:rPr spc="-7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STACKED</a:t>
            </a:r>
            <a:r>
              <a:rPr spc="-75" dirty="0"/>
              <a:t> </a:t>
            </a:r>
            <a:r>
              <a:rPr dirty="0"/>
              <a:t>AREA</a:t>
            </a:r>
            <a:r>
              <a:rPr spc="-75" dirty="0"/>
              <a:t> </a:t>
            </a:r>
            <a:r>
              <a:rPr spc="-10" dirty="0"/>
              <a:t>CHARTS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456002" y="977819"/>
            <a:ext cx="6479540" cy="2214880"/>
            <a:chOff x="456002" y="977819"/>
            <a:chExt cx="6479540" cy="2214880"/>
          </a:xfrm>
        </p:grpSpPr>
        <p:sp>
          <p:nvSpPr>
            <p:cNvPr id="14" name="object 14"/>
            <p:cNvSpPr/>
            <p:nvPr/>
          </p:nvSpPr>
          <p:spPr>
            <a:xfrm>
              <a:off x="456002" y="977819"/>
              <a:ext cx="6479540" cy="2214880"/>
            </a:xfrm>
            <a:custGeom>
              <a:avLst/>
              <a:gdLst/>
              <a:ahLst/>
              <a:cxnLst/>
              <a:rect l="l" t="t" r="r" b="b"/>
              <a:pathLst>
                <a:path w="6479540" h="2214880">
                  <a:moveTo>
                    <a:pt x="6149171" y="2214519"/>
                  </a:moveTo>
                  <a:lnTo>
                    <a:pt x="333186" y="2214519"/>
                  </a:lnTo>
                  <a:lnTo>
                    <a:pt x="284111" y="2210918"/>
                  </a:lnTo>
                  <a:lnTo>
                    <a:pt x="237092" y="2200417"/>
                  </a:lnTo>
                  <a:lnTo>
                    <a:pt x="192832" y="2183546"/>
                  </a:lnTo>
                  <a:lnTo>
                    <a:pt x="151849" y="2160821"/>
                  </a:lnTo>
                  <a:lnTo>
                    <a:pt x="114656" y="2132758"/>
                  </a:lnTo>
                  <a:lnTo>
                    <a:pt x="81771" y="2099871"/>
                  </a:lnTo>
                  <a:lnTo>
                    <a:pt x="53708" y="2062678"/>
                  </a:lnTo>
                  <a:lnTo>
                    <a:pt x="30984" y="2021693"/>
                  </a:lnTo>
                  <a:lnTo>
                    <a:pt x="14114" y="1977433"/>
                  </a:lnTo>
                  <a:lnTo>
                    <a:pt x="3614" y="1930413"/>
                  </a:lnTo>
                  <a:lnTo>
                    <a:pt x="0" y="1881149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2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9" y="53708"/>
                  </a:lnTo>
                  <a:lnTo>
                    <a:pt x="192832" y="30984"/>
                  </a:lnTo>
                  <a:lnTo>
                    <a:pt x="237092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148983" y="0"/>
                  </a:lnTo>
                  <a:lnTo>
                    <a:pt x="6198242" y="3614"/>
                  </a:lnTo>
                  <a:lnTo>
                    <a:pt x="6245258" y="14114"/>
                  </a:lnTo>
                  <a:lnTo>
                    <a:pt x="6289514" y="30984"/>
                  </a:lnTo>
                  <a:lnTo>
                    <a:pt x="6330496" y="53708"/>
                  </a:lnTo>
                  <a:lnTo>
                    <a:pt x="6367687" y="81771"/>
                  </a:lnTo>
                  <a:lnTo>
                    <a:pt x="6400571" y="114656"/>
                  </a:lnTo>
                  <a:lnTo>
                    <a:pt x="6428633" y="151848"/>
                  </a:lnTo>
                  <a:lnTo>
                    <a:pt x="6451357" y="192832"/>
                  </a:lnTo>
                  <a:lnTo>
                    <a:pt x="6468227" y="237092"/>
                  </a:lnTo>
                  <a:lnTo>
                    <a:pt x="6478728" y="284111"/>
                  </a:lnTo>
                  <a:lnTo>
                    <a:pt x="6479200" y="290542"/>
                  </a:lnTo>
                  <a:lnTo>
                    <a:pt x="6479200" y="1923982"/>
                  </a:lnTo>
                  <a:lnTo>
                    <a:pt x="6468227" y="1977433"/>
                  </a:lnTo>
                  <a:lnTo>
                    <a:pt x="6451357" y="2021693"/>
                  </a:lnTo>
                  <a:lnTo>
                    <a:pt x="6428633" y="2062678"/>
                  </a:lnTo>
                  <a:lnTo>
                    <a:pt x="6400571" y="2099871"/>
                  </a:lnTo>
                  <a:lnTo>
                    <a:pt x="6367687" y="2132758"/>
                  </a:lnTo>
                  <a:lnTo>
                    <a:pt x="6330496" y="2160821"/>
                  </a:lnTo>
                  <a:lnTo>
                    <a:pt x="6289514" y="2183546"/>
                  </a:lnTo>
                  <a:lnTo>
                    <a:pt x="6245258" y="2200417"/>
                  </a:lnTo>
                  <a:lnTo>
                    <a:pt x="6198242" y="2210918"/>
                  </a:lnTo>
                  <a:lnTo>
                    <a:pt x="6149171" y="22145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7452" y="1139744"/>
              <a:ext cx="66675" cy="666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7452" y="1749344"/>
              <a:ext cx="66675" cy="6667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15074" y="956756"/>
            <a:ext cx="60979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000"/>
              </a:lnSpc>
              <a:spcBef>
                <a:spcPts val="100"/>
              </a:spcBef>
              <a:tabLst>
                <a:tab pos="1338580" algn="l"/>
                <a:tab pos="1696085" algn="l"/>
                <a:tab pos="3051175" algn="l"/>
                <a:tab pos="3810000" algn="l"/>
                <a:tab pos="4249420" algn="l"/>
                <a:tab pos="4728845" algn="l"/>
                <a:tab pos="5279390" algn="l"/>
              </a:tabLst>
            </a:pPr>
            <a:r>
              <a:rPr sz="1550" b="1" spc="-10" dirty="0">
                <a:latin typeface="Comic Sans MS"/>
                <a:cs typeface="Comic Sans MS"/>
              </a:rPr>
              <a:t>Visualization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b="1" spc="-25" dirty="0">
                <a:latin typeface="Comic Sans MS"/>
                <a:cs typeface="Comic Sans MS"/>
              </a:rPr>
              <a:t>of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b="1" spc="-10" dirty="0">
                <a:latin typeface="Comic Sans MS"/>
                <a:cs typeface="Comic Sans MS"/>
              </a:rPr>
              <a:t>Contribution:</a:t>
            </a:r>
            <a:r>
              <a:rPr sz="1550" b="1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Clearly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see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how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0" dirty="0">
                <a:latin typeface="Comic Sans MS"/>
                <a:cs typeface="Comic Sans MS"/>
              </a:rPr>
              <a:t>each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category </a:t>
            </a:r>
            <a:r>
              <a:rPr sz="1550" dirty="0">
                <a:latin typeface="Comic Sans MS"/>
                <a:cs typeface="Comic Sans MS"/>
              </a:rPr>
              <a:t>contributes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total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over</a:t>
            </a:r>
            <a:r>
              <a:rPr sz="1550" spc="-20" dirty="0">
                <a:latin typeface="Comic Sans MS"/>
                <a:cs typeface="Comic Sans MS"/>
              </a:rPr>
              <a:t> time.</a:t>
            </a:r>
            <a:endParaRPr sz="1550">
              <a:latin typeface="Comic Sans MS"/>
              <a:cs typeface="Comic Sans MS"/>
            </a:endParaRPr>
          </a:p>
          <a:p>
            <a:pPr marL="12700" marR="5080">
              <a:lnSpc>
                <a:spcPct val="129000"/>
              </a:lnSpc>
            </a:pPr>
            <a:r>
              <a:rPr sz="1550" b="1" dirty="0">
                <a:latin typeface="Comic Sans MS"/>
                <a:cs typeface="Comic Sans MS"/>
              </a:rPr>
              <a:t>Comparison</a:t>
            </a:r>
            <a:r>
              <a:rPr sz="1550" b="1" spc="15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Over</a:t>
            </a:r>
            <a:r>
              <a:rPr sz="1550" b="1" spc="15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Time:</a:t>
            </a:r>
            <a:r>
              <a:rPr sz="1550" b="1" spc="-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Easily</a:t>
            </a:r>
            <a:r>
              <a:rPr sz="1550" spc="16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compare</a:t>
            </a:r>
            <a:r>
              <a:rPr sz="1550" spc="16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16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trends</a:t>
            </a:r>
            <a:r>
              <a:rPr sz="1550" spc="16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16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patterns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-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different</a:t>
            </a:r>
            <a:r>
              <a:rPr sz="1550" spc="-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categories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over</a:t>
            </a:r>
            <a:r>
              <a:rPr sz="1550" spc="-40" dirty="0">
                <a:latin typeface="Comic Sans MS"/>
                <a:cs typeface="Comic Sans MS"/>
              </a:rPr>
              <a:t> </a:t>
            </a:r>
            <a:r>
              <a:rPr sz="1550" spc="-20" dirty="0">
                <a:latin typeface="Comic Sans MS"/>
                <a:cs typeface="Comic Sans MS"/>
              </a:rPr>
              <a:t>time.</a:t>
            </a:r>
            <a:endParaRPr sz="1550">
              <a:latin typeface="Comic Sans MS"/>
              <a:cs typeface="Comic Sans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7452" y="2358944"/>
            <a:ext cx="66675" cy="66675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29929" y="3525712"/>
            <a:ext cx="4253230" cy="515620"/>
          </a:xfrm>
          <a:custGeom>
            <a:avLst/>
            <a:gdLst/>
            <a:ahLst/>
            <a:cxnLst/>
            <a:rect l="l" t="t" r="r" b="b"/>
            <a:pathLst>
              <a:path w="4253230" h="515620">
                <a:moveTo>
                  <a:pt x="3995484" y="515532"/>
                </a:moveTo>
                <a:lnTo>
                  <a:pt x="257576" y="515532"/>
                </a:lnTo>
                <a:lnTo>
                  <a:pt x="211310" y="511385"/>
                </a:lnTo>
                <a:lnTo>
                  <a:pt x="167701" y="499413"/>
                </a:lnTo>
                <a:lnTo>
                  <a:pt x="127544" y="480347"/>
                </a:lnTo>
                <a:lnTo>
                  <a:pt x="91568" y="454917"/>
                </a:lnTo>
                <a:lnTo>
                  <a:pt x="60501" y="423850"/>
                </a:lnTo>
                <a:lnTo>
                  <a:pt x="35070" y="387874"/>
                </a:lnTo>
                <a:lnTo>
                  <a:pt x="16004" y="347717"/>
                </a:lnTo>
                <a:lnTo>
                  <a:pt x="4030" y="304106"/>
                </a:lnTo>
                <a:lnTo>
                  <a:pt x="0" y="259133"/>
                </a:lnTo>
                <a:lnTo>
                  <a:pt x="0" y="256405"/>
                </a:lnTo>
                <a:lnTo>
                  <a:pt x="4030" y="211432"/>
                </a:lnTo>
                <a:lnTo>
                  <a:pt x="16004" y="167821"/>
                </a:lnTo>
                <a:lnTo>
                  <a:pt x="35070" y="127663"/>
                </a:lnTo>
                <a:lnTo>
                  <a:pt x="60501" y="91687"/>
                </a:lnTo>
                <a:lnTo>
                  <a:pt x="91568" y="60620"/>
                </a:lnTo>
                <a:lnTo>
                  <a:pt x="127544" y="35190"/>
                </a:lnTo>
                <a:lnTo>
                  <a:pt x="167701" y="16125"/>
                </a:lnTo>
                <a:lnTo>
                  <a:pt x="211310" y="4152"/>
                </a:lnTo>
                <a:lnTo>
                  <a:pt x="257643" y="0"/>
                </a:lnTo>
                <a:lnTo>
                  <a:pt x="3995417" y="0"/>
                </a:lnTo>
                <a:lnTo>
                  <a:pt x="4041744" y="4152"/>
                </a:lnTo>
                <a:lnTo>
                  <a:pt x="4085348" y="16125"/>
                </a:lnTo>
                <a:lnTo>
                  <a:pt x="4125500" y="35190"/>
                </a:lnTo>
                <a:lnTo>
                  <a:pt x="4161472" y="60620"/>
                </a:lnTo>
                <a:lnTo>
                  <a:pt x="4192536" y="91687"/>
                </a:lnTo>
                <a:lnTo>
                  <a:pt x="4217965" y="127663"/>
                </a:lnTo>
                <a:lnTo>
                  <a:pt x="4237029" y="167821"/>
                </a:lnTo>
                <a:lnTo>
                  <a:pt x="4249002" y="211432"/>
                </a:lnTo>
                <a:lnTo>
                  <a:pt x="4253032" y="256405"/>
                </a:lnTo>
                <a:lnTo>
                  <a:pt x="4253032" y="259133"/>
                </a:lnTo>
                <a:lnTo>
                  <a:pt x="4249002" y="304106"/>
                </a:lnTo>
                <a:lnTo>
                  <a:pt x="4237029" y="347717"/>
                </a:lnTo>
                <a:lnTo>
                  <a:pt x="4217965" y="387874"/>
                </a:lnTo>
                <a:lnTo>
                  <a:pt x="4192536" y="423850"/>
                </a:lnTo>
                <a:lnTo>
                  <a:pt x="4161472" y="454917"/>
                </a:lnTo>
                <a:lnTo>
                  <a:pt x="4125500" y="480347"/>
                </a:lnTo>
                <a:lnTo>
                  <a:pt x="4085348" y="499413"/>
                </a:lnTo>
                <a:lnTo>
                  <a:pt x="4041744" y="511385"/>
                </a:lnTo>
                <a:lnTo>
                  <a:pt x="3995484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01379" y="2175956"/>
            <a:ext cx="6311900" cy="421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060" marR="5080" algn="just">
              <a:lnSpc>
                <a:spcPct val="129000"/>
              </a:lnSpc>
              <a:spcBef>
                <a:spcPts val="100"/>
              </a:spcBef>
            </a:pPr>
            <a:r>
              <a:rPr sz="1550" b="1" dirty="0">
                <a:latin typeface="Comic Sans MS"/>
                <a:cs typeface="Comic Sans MS"/>
              </a:rPr>
              <a:t>Highlighting</a:t>
            </a:r>
            <a:r>
              <a:rPr sz="1550" b="1" spc="320" dirty="0">
                <a:latin typeface="Comic Sans MS"/>
                <a:cs typeface="Comic Sans MS"/>
              </a:rPr>
              <a:t>  </a:t>
            </a:r>
            <a:r>
              <a:rPr sz="1550" b="1" spc="-10" dirty="0">
                <a:latin typeface="Comic Sans MS"/>
                <a:cs typeface="Comic Sans MS"/>
              </a:rPr>
              <a:t>Part-to-</a:t>
            </a:r>
            <a:r>
              <a:rPr sz="1550" b="1" dirty="0">
                <a:latin typeface="Comic Sans MS"/>
                <a:cs typeface="Comic Sans MS"/>
              </a:rPr>
              <a:t>Whole</a:t>
            </a:r>
            <a:r>
              <a:rPr sz="1550" b="1" spc="320" dirty="0">
                <a:latin typeface="Comic Sans MS"/>
                <a:cs typeface="Comic Sans MS"/>
              </a:rPr>
              <a:t>  </a:t>
            </a:r>
            <a:r>
              <a:rPr sz="1550" b="1" dirty="0">
                <a:latin typeface="Comic Sans MS"/>
                <a:cs typeface="Comic Sans MS"/>
              </a:rPr>
              <a:t>Relationships:</a:t>
            </a:r>
            <a:r>
              <a:rPr sz="1550" b="1" spc="22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Emphasize</a:t>
            </a:r>
            <a:r>
              <a:rPr sz="1550" spc="420" dirty="0">
                <a:latin typeface="Comic Sans MS"/>
                <a:cs typeface="Comic Sans MS"/>
              </a:rPr>
              <a:t>  </a:t>
            </a:r>
            <a:r>
              <a:rPr sz="1550" spc="-25" dirty="0">
                <a:latin typeface="Comic Sans MS"/>
                <a:cs typeface="Comic Sans MS"/>
              </a:rPr>
              <a:t>the </a:t>
            </a:r>
            <a:r>
              <a:rPr sz="1550" dirty="0">
                <a:latin typeface="Comic Sans MS"/>
                <a:cs typeface="Comic Sans MS"/>
              </a:rPr>
              <a:t>cumulative</a:t>
            </a:r>
            <a:r>
              <a:rPr sz="1550" spc="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effect</a:t>
            </a:r>
            <a:r>
              <a:rPr sz="1550" spc="4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4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proportion</a:t>
            </a:r>
            <a:r>
              <a:rPr sz="1550" spc="4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4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each</a:t>
            </a:r>
            <a:r>
              <a:rPr sz="1550" spc="4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category</a:t>
            </a:r>
            <a:r>
              <a:rPr sz="1550" spc="4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within</a:t>
            </a:r>
            <a:r>
              <a:rPr sz="1550" spc="45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the </a:t>
            </a:r>
            <a:r>
              <a:rPr sz="1550" dirty="0">
                <a:latin typeface="Comic Sans MS"/>
                <a:cs typeface="Comic Sans MS"/>
              </a:rPr>
              <a:t>total</a:t>
            </a:r>
            <a:r>
              <a:rPr sz="1550" spc="-10" dirty="0">
                <a:latin typeface="Comic Sans MS"/>
                <a:cs typeface="Comic Sans MS"/>
              </a:rPr>
              <a:t> dataset.</a:t>
            </a:r>
            <a:endParaRPr sz="15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14"/>
              </a:spcBef>
            </a:pPr>
            <a:endParaRPr sz="1550">
              <a:latin typeface="Comic Sans MS"/>
              <a:cs typeface="Comic Sans MS"/>
            </a:endParaRPr>
          </a:p>
          <a:p>
            <a:pPr marL="626110">
              <a:lnSpc>
                <a:spcPct val="100000"/>
              </a:lnSpc>
            </a:pPr>
            <a:r>
              <a:rPr sz="1850" b="1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BEST</a:t>
            </a:r>
            <a:r>
              <a:rPr sz="1850" b="1" u="sng" spc="-5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1850" b="1" u="sng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PRACTICES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Comic Sans MS"/>
              <a:cs typeface="Comic Sans MS"/>
            </a:endParaRPr>
          </a:p>
          <a:p>
            <a:pPr marL="12700" marR="218440" algn="just">
              <a:lnSpc>
                <a:spcPct val="129000"/>
              </a:lnSpc>
            </a:pPr>
            <a:r>
              <a:rPr sz="1550" b="1" dirty="0">
                <a:latin typeface="Comic Sans MS"/>
                <a:cs typeface="Comic Sans MS"/>
              </a:rPr>
              <a:t>Limit</a:t>
            </a:r>
            <a:r>
              <a:rPr sz="1550" b="1" spc="-25" dirty="0">
                <a:latin typeface="Comic Sans MS"/>
                <a:cs typeface="Comic Sans MS"/>
              </a:rPr>
              <a:t>  </a:t>
            </a:r>
            <a:r>
              <a:rPr sz="1550" b="1" dirty="0">
                <a:latin typeface="Comic Sans MS"/>
                <a:cs typeface="Comic Sans MS"/>
              </a:rPr>
              <a:t>Categories:</a:t>
            </a:r>
            <a:r>
              <a:rPr sz="1550" b="1" spc="-2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Too</a:t>
            </a:r>
            <a:r>
              <a:rPr sz="1550" spc="8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many</a:t>
            </a:r>
            <a:r>
              <a:rPr sz="1550" spc="8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categories</a:t>
            </a:r>
            <a:r>
              <a:rPr sz="1550" spc="8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can</a:t>
            </a:r>
            <a:r>
              <a:rPr sz="1550" spc="8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make</a:t>
            </a:r>
            <a:r>
              <a:rPr sz="1550" spc="8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80" dirty="0">
                <a:latin typeface="Comic Sans MS"/>
                <a:cs typeface="Comic Sans MS"/>
              </a:rPr>
              <a:t>  </a:t>
            </a:r>
            <a:r>
              <a:rPr sz="1550" spc="-10" dirty="0">
                <a:latin typeface="Comic Sans MS"/>
                <a:cs typeface="Comic Sans MS"/>
              </a:rPr>
              <a:t>chart </a:t>
            </a:r>
            <a:r>
              <a:rPr sz="1550" dirty="0">
                <a:latin typeface="Comic Sans MS"/>
                <a:cs typeface="Comic Sans MS"/>
              </a:rPr>
              <a:t>cluttered</a:t>
            </a:r>
            <a:r>
              <a:rPr sz="1550" spc="39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39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hard</a:t>
            </a:r>
            <a:r>
              <a:rPr sz="1550" spc="40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39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read.</a:t>
            </a:r>
            <a:r>
              <a:rPr sz="1550" spc="40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Aim</a:t>
            </a:r>
            <a:r>
              <a:rPr sz="1550" spc="39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for</a:t>
            </a:r>
            <a:r>
              <a:rPr sz="1550" spc="39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40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manageable</a:t>
            </a:r>
            <a:r>
              <a:rPr sz="1550" spc="39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number</a:t>
            </a:r>
            <a:r>
              <a:rPr sz="1550" spc="400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of </a:t>
            </a:r>
            <a:r>
              <a:rPr sz="1550" spc="-10" dirty="0">
                <a:latin typeface="Comic Sans MS"/>
                <a:cs typeface="Comic Sans MS"/>
              </a:rPr>
              <a:t>categories.</a:t>
            </a:r>
            <a:endParaRPr sz="1550">
              <a:latin typeface="Comic Sans MS"/>
              <a:cs typeface="Comic Sans MS"/>
            </a:endParaRPr>
          </a:p>
          <a:p>
            <a:pPr marL="12700" marR="218440" algn="just">
              <a:lnSpc>
                <a:spcPct val="129000"/>
              </a:lnSpc>
            </a:pPr>
            <a:r>
              <a:rPr sz="1550" b="1" dirty="0">
                <a:latin typeface="Comic Sans MS"/>
                <a:cs typeface="Comic Sans MS"/>
              </a:rPr>
              <a:t>Use</a:t>
            </a:r>
            <a:r>
              <a:rPr sz="1550" b="1" spc="36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Consistent</a:t>
            </a:r>
            <a:r>
              <a:rPr sz="1550" b="1" spc="36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Colors:</a:t>
            </a:r>
            <a:r>
              <a:rPr sz="1550" b="1" spc="16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Use</a:t>
            </a:r>
            <a:r>
              <a:rPr sz="1550" spc="36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distinct</a:t>
            </a:r>
            <a:r>
              <a:rPr sz="1550" spc="36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36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consistent</a:t>
            </a:r>
            <a:r>
              <a:rPr sz="1550" spc="36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colors</a:t>
            </a:r>
            <a:r>
              <a:rPr sz="1550" spc="365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for </a:t>
            </a:r>
            <a:r>
              <a:rPr sz="1550" dirty="0">
                <a:latin typeface="Comic Sans MS"/>
                <a:cs typeface="Comic Sans MS"/>
              </a:rPr>
              <a:t>each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category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make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chart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easy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interpret.</a:t>
            </a:r>
            <a:endParaRPr sz="1550">
              <a:latin typeface="Comic Sans MS"/>
              <a:cs typeface="Comic Sans MS"/>
            </a:endParaRPr>
          </a:p>
          <a:p>
            <a:pPr marL="12700" marR="218440" algn="just">
              <a:lnSpc>
                <a:spcPct val="129000"/>
              </a:lnSpc>
              <a:spcBef>
                <a:spcPts val="5"/>
              </a:spcBef>
            </a:pPr>
            <a:r>
              <a:rPr sz="1550" b="1" dirty="0">
                <a:latin typeface="Comic Sans MS"/>
                <a:cs typeface="Comic Sans MS"/>
              </a:rPr>
              <a:t>Provide</a:t>
            </a:r>
            <a:r>
              <a:rPr sz="1550" b="1" spc="42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Context:</a:t>
            </a:r>
            <a:r>
              <a:rPr sz="1550" b="1" spc="4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Include</a:t>
            </a:r>
            <a:r>
              <a:rPr sz="1550" spc="4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labels,</a:t>
            </a:r>
            <a:r>
              <a:rPr sz="1550" spc="4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legends,</a:t>
            </a:r>
            <a:r>
              <a:rPr sz="1550" spc="4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4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tooltips</a:t>
            </a:r>
            <a:r>
              <a:rPr sz="1550" spc="4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425" dirty="0">
                <a:latin typeface="Comic Sans MS"/>
                <a:cs typeface="Comic Sans MS"/>
              </a:rPr>
              <a:t> </a:t>
            </a:r>
            <a:r>
              <a:rPr sz="1550" spc="-20" dirty="0">
                <a:latin typeface="Comic Sans MS"/>
                <a:cs typeface="Comic Sans MS"/>
              </a:rPr>
              <a:t>give </a:t>
            </a:r>
            <a:r>
              <a:rPr sz="1550" dirty="0">
                <a:latin typeface="Comic Sans MS"/>
                <a:cs typeface="Comic Sans MS"/>
              </a:rPr>
              <a:t>context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make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chart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more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informative.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2973" y="95459"/>
            <a:ext cx="7526020" cy="5697855"/>
            <a:chOff x="842973" y="95459"/>
            <a:chExt cx="7526020" cy="5697855"/>
          </a:xfrm>
        </p:grpSpPr>
        <p:sp>
          <p:nvSpPr>
            <p:cNvPr id="3" name="object 3"/>
            <p:cNvSpPr/>
            <p:nvPr/>
          </p:nvSpPr>
          <p:spPr>
            <a:xfrm>
              <a:off x="2711926" y="95459"/>
              <a:ext cx="3576320" cy="1687195"/>
            </a:xfrm>
            <a:custGeom>
              <a:avLst/>
              <a:gdLst/>
              <a:ahLst/>
              <a:cxnLst/>
              <a:rect l="l" t="t" r="r" b="b"/>
              <a:pathLst>
                <a:path w="3576320" h="1687195">
                  <a:moveTo>
                    <a:pt x="207174" y="1686760"/>
                  </a:moveTo>
                  <a:lnTo>
                    <a:pt x="207173" y="1449266"/>
                  </a:lnTo>
                  <a:lnTo>
                    <a:pt x="183203" y="1437018"/>
                  </a:lnTo>
                  <a:lnTo>
                    <a:pt x="138612" y="1405113"/>
                  </a:lnTo>
                  <a:lnTo>
                    <a:pt x="99046" y="1359673"/>
                  </a:lnTo>
                  <a:lnTo>
                    <a:pt x="65173" y="1296315"/>
                  </a:lnTo>
                  <a:lnTo>
                    <a:pt x="50580" y="1256545"/>
                  </a:lnTo>
                  <a:lnTo>
                    <a:pt x="37662" y="1210651"/>
                  </a:lnTo>
                  <a:lnTo>
                    <a:pt x="26502" y="1158085"/>
                  </a:lnTo>
                  <a:lnTo>
                    <a:pt x="17184" y="1098297"/>
                  </a:lnTo>
                  <a:lnTo>
                    <a:pt x="9790" y="1030741"/>
                  </a:lnTo>
                  <a:lnTo>
                    <a:pt x="4406" y="954867"/>
                  </a:lnTo>
                  <a:lnTo>
                    <a:pt x="1114" y="870128"/>
                  </a:lnTo>
                  <a:lnTo>
                    <a:pt x="0" y="775838"/>
                  </a:lnTo>
                  <a:lnTo>
                    <a:pt x="1089" y="690661"/>
                  </a:lnTo>
                  <a:lnTo>
                    <a:pt x="4297" y="611546"/>
                  </a:lnTo>
                  <a:lnTo>
                    <a:pt x="9542" y="538298"/>
                  </a:lnTo>
                  <a:lnTo>
                    <a:pt x="16746" y="470722"/>
                  </a:lnTo>
                  <a:lnTo>
                    <a:pt x="25828" y="408621"/>
                  </a:lnTo>
                  <a:lnTo>
                    <a:pt x="36707" y="351800"/>
                  </a:lnTo>
                  <a:lnTo>
                    <a:pt x="49304" y="300064"/>
                  </a:lnTo>
                  <a:lnTo>
                    <a:pt x="63538" y="253216"/>
                  </a:lnTo>
                  <a:lnTo>
                    <a:pt x="79329" y="211061"/>
                  </a:lnTo>
                  <a:lnTo>
                    <a:pt x="96596" y="173403"/>
                  </a:lnTo>
                  <a:lnTo>
                    <a:pt x="115260" y="140046"/>
                  </a:lnTo>
                  <a:lnTo>
                    <a:pt x="156457" y="85454"/>
                  </a:lnTo>
                  <a:lnTo>
                    <a:pt x="202278" y="45719"/>
                  </a:lnTo>
                  <a:lnTo>
                    <a:pt x="252081" y="19276"/>
                  </a:lnTo>
                  <a:lnTo>
                    <a:pt x="305224" y="4558"/>
                  </a:lnTo>
                  <a:lnTo>
                    <a:pt x="361067" y="0"/>
                  </a:lnTo>
                  <a:lnTo>
                    <a:pt x="3171841" y="0"/>
                  </a:lnTo>
                  <a:lnTo>
                    <a:pt x="3238897" y="4558"/>
                  </a:lnTo>
                  <a:lnTo>
                    <a:pt x="3301129" y="19276"/>
                  </a:lnTo>
                  <a:lnTo>
                    <a:pt x="3358117" y="45722"/>
                  </a:lnTo>
                  <a:lnTo>
                    <a:pt x="3409444" y="85462"/>
                  </a:lnTo>
                  <a:lnTo>
                    <a:pt x="3454690" y="140061"/>
                  </a:lnTo>
                  <a:lnTo>
                    <a:pt x="3474903" y="173422"/>
                  </a:lnTo>
                  <a:lnTo>
                    <a:pt x="3493438" y="211086"/>
                  </a:lnTo>
                  <a:lnTo>
                    <a:pt x="3510244" y="253248"/>
                  </a:lnTo>
                  <a:lnTo>
                    <a:pt x="3525268" y="300104"/>
                  </a:lnTo>
                  <a:lnTo>
                    <a:pt x="3538458" y="351850"/>
                  </a:lnTo>
                  <a:lnTo>
                    <a:pt x="3549762" y="408682"/>
                  </a:lnTo>
                  <a:lnTo>
                    <a:pt x="3559127" y="470794"/>
                  </a:lnTo>
                  <a:lnTo>
                    <a:pt x="3566502" y="538384"/>
                  </a:lnTo>
                  <a:lnTo>
                    <a:pt x="3571833" y="611647"/>
                  </a:lnTo>
                  <a:lnTo>
                    <a:pt x="3575068" y="690779"/>
                  </a:lnTo>
                  <a:lnTo>
                    <a:pt x="3576156" y="775981"/>
                  </a:lnTo>
                  <a:lnTo>
                    <a:pt x="3574956" y="855300"/>
                  </a:lnTo>
                  <a:lnTo>
                    <a:pt x="3571389" y="929069"/>
                  </a:lnTo>
                  <a:lnTo>
                    <a:pt x="3565518" y="997321"/>
                  </a:lnTo>
                  <a:lnTo>
                    <a:pt x="3557403" y="1060229"/>
                  </a:lnTo>
                  <a:lnTo>
                    <a:pt x="3547106" y="1117969"/>
                  </a:lnTo>
                  <a:lnTo>
                    <a:pt x="3534687" y="1170716"/>
                  </a:lnTo>
                  <a:lnTo>
                    <a:pt x="3520205" y="1218645"/>
                  </a:lnTo>
                  <a:lnTo>
                    <a:pt x="3503722" y="1261930"/>
                  </a:lnTo>
                  <a:lnTo>
                    <a:pt x="3485298" y="1300748"/>
                  </a:lnTo>
                  <a:lnTo>
                    <a:pt x="3464994" y="1335272"/>
                  </a:lnTo>
                  <a:lnTo>
                    <a:pt x="3418986" y="1392140"/>
                  </a:lnTo>
                  <a:lnTo>
                    <a:pt x="3366183" y="1433934"/>
                  </a:lnTo>
                  <a:lnTo>
                    <a:pt x="3307068" y="1462054"/>
                  </a:lnTo>
                  <a:lnTo>
                    <a:pt x="3242126" y="1477900"/>
                  </a:lnTo>
                  <a:lnTo>
                    <a:pt x="3171841" y="1482871"/>
                  </a:lnTo>
                  <a:lnTo>
                    <a:pt x="452415" y="1482871"/>
                  </a:lnTo>
                  <a:lnTo>
                    <a:pt x="207174" y="16867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3" y="1411254"/>
              <a:ext cx="1943099" cy="43814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01943" y="1762273"/>
              <a:ext cx="4766945" cy="1838325"/>
            </a:xfrm>
            <a:custGeom>
              <a:avLst/>
              <a:gdLst/>
              <a:ahLst/>
              <a:cxnLst/>
              <a:rect l="l" t="t" r="r" b="b"/>
              <a:pathLst>
                <a:path w="4766945" h="1838325">
                  <a:moveTo>
                    <a:pt x="280659" y="1837718"/>
                  </a:moveTo>
                  <a:lnTo>
                    <a:pt x="280659" y="1516001"/>
                  </a:lnTo>
                  <a:lnTo>
                    <a:pt x="251936" y="1501546"/>
                  </a:lnTo>
                  <a:lnTo>
                    <a:pt x="224349" y="1484995"/>
                  </a:lnTo>
                  <a:lnTo>
                    <a:pt x="172900" y="1444564"/>
                  </a:lnTo>
                  <a:lnTo>
                    <a:pt x="126935" y="1392618"/>
                  </a:lnTo>
                  <a:lnTo>
                    <a:pt x="87076" y="1327067"/>
                  </a:lnTo>
                  <a:lnTo>
                    <a:pt x="69632" y="1288537"/>
                  </a:lnTo>
                  <a:lnTo>
                    <a:pt x="53948" y="1245821"/>
                  </a:lnTo>
                  <a:lnTo>
                    <a:pt x="40103" y="1198659"/>
                  </a:lnTo>
                  <a:lnTo>
                    <a:pt x="28173" y="1146789"/>
                  </a:lnTo>
                  <a:lnTo>
                    <a:pt x="18239" y="1089949"/>
                  </a:lnTo>
                  <a:lnTo>
                    <a:pt x="10376" y="1027880"/>
                  </a:lnTo>
                  <a:lnTo>
                    <a:pt x="4663" y="960319"/>
                  </a:lnTo>
                  <a:lnTo>
                    <a:pt x="1178" y="887005"/>
                  </a:lnTo>
                  <a:lnTo>
                    <a:pt x="0" y="807682"/>
                  </a:lnTo>
                  <a:lnTo>
                    <a:pt x="1228" y="732373"/>
                  </a:lnTo>
                  <a:lnTo>
                    <a:pt x="4857" y="661294"/>
                  </a:lnTo>
                  <a:lnTo>
                    <a:pt x="10805" y="594360"/>
                  </a:lnTo>
                  <a:lnTo>
                    <a:pt x="18988" y="531489"/>
                  </a:lnTo>
                  <a:lnTo>
                    <a:pt x="29324" y="472598"/>
                  </a:lnTo>
                  <a:lnTo>
                    <a:pt x="41731" y="417606"/>
                  </a:lnTo>
                  <a:lnTo>
                    <a:pt x="56124" y="366431"/>
                  </a:lnTo>
                  <a:lnTo>
                    <a:pt x="72423" y="318991"/>
                  </a:lnTo>
                  <a:lnTo>
                    <a:pt x="90543" y="275204"/>
                  </a:lnTo>
                  <a:lnTo>
                    <a:pt x="110402" y="234989"/>
                  </a:lnTo>
                  <a:lnTo>
                    <a:pt x="131918" y="198264"/>
                  </a:lnTo>
                  <a:lnTo>
                    <a:pt x="155007" y="164948"/>
                  </a:lnTo>
                  <a:lnTo>
                    <a:pt x="179587" y="134957"/>
                  </a:lnTo>
                  <a:lnTo>
                    <a:pt x="232888" y="84627"/>
                  </a:lnTo>
                  <a:lnTo>
                    <a:pt x="291159" y="46621"/>
                  </a:lnTo>
                  <a:lnTo>
                    <a:pt x="353739" y="20284"/>
                  </a:lnTo>
                  <a:lnTo>
                    <a:pt x="419964" y="4962"/>
                  </a:lnTo>
                  <a:lnTo>
                    <a:pt x="489172" y="0"/>
                  </a:lnTo>
                  <a:lnTo>
                    <a:pt x="4222365" y="0"/>
                  </a:lnTo>
                  <a:lnTo>
                    <a:pt x="4262721" y="1126"/>
                  </a:lnTo>
                  <a:lnTo>
                    <a:pt x="4301902" y="4552"/>
                  </a:lnTo>
                  <a:lnTo>
                    <a:pt x="4339858" y="10351"/>
                  </a:lnTo>
                  <a:lnTo>
                    <a:pt x="4411900" y="29355"/>
                  </a:lnTo>
                  <a:lnTo>
                    <a:pt x="4478466" y="58710"/>
                  </a:lnTo>
                  <a:lnTo>
                    <a:pt x="4539169" y="98995"/>
                  </a:lnTo>
                  <a:lnTo>
                    <a:pt x="4593627" y="150783"/>
                  </a:lnTo>
                  <a:lnTo>
                    <a:pt x="4618394" y="181171"/>
                  </a:lnTo>
                  <a:lnTo>
                    <a:pt x="4641455" y="214650"/>
                  </a:lnTo>
                  <a:lnTo>
                    <a:pt x="4662763" y="251294"/>
                  </a:lnTo>
                  <a:lnTo>
                    <a:pt x="4682269" y="291173"/>
                  </a:lnTo>
                  <a:lnTo>
                    <a:pt x="4699926" y="334360"/>
                  </a:lnTo>
                  <a:lnTo>
                    <a:pt x="4715686" y="380926"/>
                  </a:lnTo>
                  <a:lnTo>
                    <a:pt x="4729499" y="430944"/>
                  </a:lnTo>
                  <a:lnTo>
                    <a:pt x="4741320" y="484485"/>
                  </a:lnTo>
                  <a:lnTo>
                    <a:pt x="4751099" y="541622"/>
                  </a:lnTo>
                  <a:lnTo>
                    <a:pt x="4758788" y="602426"/>
                  </a:lnTo>
                  <a:lnTo>
                    <a:pt x="4764340" y="666969"/>
                  </a:lnTo>
                  <a:lnTo>
                    <a:pt x="4766603" y="712915"/>
                  </a:lnTo>
                  <a:lnTo>
                    <a:pt x="4766603" y="893948"/>
                  </a:lnTo>
                  <a:lnTo>
                    <a:pt x="4763943" y="941110"/>
                  </a:lnTo>
                  <a:lnTo>
                    <a:pt x="4757905" y="1002475"/>
                  </a:lnTo>
                  <a:lnTo>
                    <a:pt x="4749547" y="1060308"/>
                  </a:lnTo>
                  <a:lnTo>
                    <a:pt x="4738922" y="1114663"/>
                  </a:lnTo>
                  <a:lnTo>
                    <a:pt x="4726086" y="1165597"/>
                  </a:lnTo>
                  <a:lnTo>
                    <a:pt x="4711093" y="1213164"/>
                  </a:lnTo>
                  <a:lnTo>
                    <a:pt x="4693997" y="1257420"/>
                  </a:lnTo>
                  <a:lnTo>
                    <a:pt x="4674854" y="1298420"/>
                  </a:lnTo>
                  <a:lnTo>
                    <a:pt x="4653717" y="1336219"/>
                  </a:lnTo>
                  <a:lnTo>
                    <a:pt x="4630642" y="1370873"/>
                  </a:lnTo>
                  <a:lnTo>
                    <a:pt x="4605682" y="1402437"/>
                  </a:lnTo>
                  <a:lnTo>
                    <a:pt x="4578892" y="1430966"/>
                  </a:lnTo>
                  <a:lnTo>
                    <a:pt x="4550327" y="1456515"/>
                  </a:lnTo>
                  <a:lnTo>
                    <a:pt x="4488091" y="1498897"/>
                  </a:lnTo>
                  <a:lnTo>
                    <a:pt x="4419408" y="1530024"/>
                  </a:lnTo>
                  <a:lnTo>
                    <a:pt x="4382786" y="1541506"/>
                  </a:lnTo>
                  <a:lnTo>
                    <a:pt x="4344715" y="1550340"/>
                  </a:lnTo>
                  <a:lnTo>
                    <a:pt x="4305252" y="1556581"/>
                  </a:lnTo>
                  <a:lnTo>
                    <a:pt x="4264450" y="1560286"/>
                  </a:lnTo>
                  <a:lnTo>
                    <a:pt x="4222363" y="1561508"/>
                  </a:lnTo>
                  <a:lnTo>
                    <a:pt x="612891" y="1561508"/>
                  </a:lnTo>
                  <a:lnTo>
                    <a:pt x="280659" y="18377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98641" y="310597"/>
            <a:ext cx="5507990" cy="287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0947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62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995"/>
              </a:spcBef>
            </a:pPr>
            <a:endParaRPr sz="1850">
              <a:latin typeface="Comic Sans MS"/>
              <a:cs typeface="Comic Sans MS"/>
            </a:endParaRPr>
          </a:p>
          <a:p>
            <a:pPr marL="949960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Effective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is </a:t>
            </a:r>
            <a:r>
              <a:rPr sz="1850" dirty="0">
                <a:latin typeface="Comic Sans MS"/>
                <a:cs typeface="Comic Sans MS"/>
              </a:rPr>
              <a:t>crucial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turning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into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meaningful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compelling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narratives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with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35" y="3903847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32" y="1286437"/>
                </a:moveTo>
                <a:lnTo>
                  <a:pt x="269930" y="977036"/>
                </a:lnTo>
                <a:lnTo>
                  <a:pt x="231106" y="956887"/>
                </a:lnTo>
                <a:lnTo>
                  <a:pt x="194542" y="933245"/>
                </a:lnTo>
                <a:lnTo>
                  <a:pt x="160451" y="906156"/>
                </a:lnTo>
                <a:lnTo>
                  <a:pt x="129045" y="875667"/>
                </a:lnTo>
                <a:lnTo>
                  <a:pt x="100537" y="841825"/>
                </a:lnTo>
                <a:lnTo>
                  <a:pt x="75140" y="804675"/>
                </a:lnTo>
                <a:lnTo>
                  <a:pt x="53067" y="764265"/>
                </a:lnTo>
                <a:lnTo>
                  <a:pt x="34530" y="720640"/>
                </a:lnTo>
                <a:lnTo>
                  <a:pt x="19742" y="673848"/>
                </a:lnTo>
                <a:lnTo>
                  <a:pt x="8916" y="623934"/>
                </a:lnTo>
                <a:lnTo>
                  <a:pt x="2264" y="570946"/>
                </a:lnTo>
                <a:lnTo>
                  <a:pt x="0" y="514930"/>
                </a:lnTo>
                <a:lnTo>
                  <a:pt x="2153" y="461465"/>
                </a:lnTo>
                <a:lnTo>
                  <a:pt x="8481" y="410273"/>
                </a:lnTo>
                <a:lnTo>
                  <a:pt x="18787" y="361478"/>
                </a:lnTo>
                <a:lnTo>
                  <a:pt x="32874" y="315204"/>
                </a:lnTo>
                <a:lnTo>
                  <a:pt x="50545" y="271577"/>
                </a:lnTo>
                <a:lnTo>
                  <a:pt x="71603" y="230722"/>
                </a:lnTo>
                <a:lnTo>
                  <a:pt x="95851" y="192763"/>
                </a:lnTo>
                <a:lnTo>
                  <a:pt x="123092" y="157826"/>
                </a:lnTo>
                <a:lnTo>
                  <a:pt x="153128" y="126035"/>
                </a:lnTo>
                <a:lnTo>
                  <a:pt x="185764" y="97517"/>
                </a:lnTo>
                <a:lnTo>
                  <a:pt x="220801" y="72395"/>
                </a:lnTo>
                <a:lnTo>
                  <a:pt x="258043" y="50795"/>
                </a:lnTo>
                <a:lnTo>
                  <a:pt x="297292" y="32842"/>
                </a:lnTo>
                <a:lnTo>
                  <a:pt x="338353" y="18661"/>
                </a:lnTo>
                <a:lnTo>
                  <a:pt x="381027" y="8377"/>
                </a:lnTo>
                <a:lnTo>
                  <a:pt x="425117" y="2115"/>
                </a:lnTo>
                <a:lnTo>
                  <a:pt x="470426" y="0"/>
                </a:lnTo>
                <a:lnTo>
                  <a:pt x="3811648" y="0"/>
                </a:lnTo>
                <a:lnTo>
                  <a:pt x="3862471" y="1887"/>
                </a:lnTo>
                <a:lnTo>
                  <a:pt x="3911332" y="7480"/>
                </a:lnTo>
                <a:lnTo>
                  <a:pt x="3958113" y="16673"/>
                </a:lnTo>
                <a:lnTo>
                  <a:pt x="4002701" y="29360"/>
                </a:lnTo>
                <a:lnTo>
                  <a:pt x="4044982" y="45436"/>
                </a:lnTo>
                <a:lnTo>
                  <a:pt x="4084842" y="64797"/>
                </a:lnTo>
                <a:lnTo>
                  <a:pt x="4122168" y="87335"/>
                </a:lnTo>
                <a:lnTo>
                  <a:pt x="4156845" y="112947"/>
                </a:lnTo>
                <a:lnTo>
                  <a:pt x="4188759" y="141526"/>
                </a:lnTo>
                <a:lnTo>
                  <a:pt x="4217797" y="172967"/>
                </a:lnTo>
                <a:lnTo>
                  <a:pt x="4243845" y="207166"/>
                </a:lnTo>
                <a:lnTo>
                  <a:pt x="4266789" y="244016"/>
                </a:lnTo>
                <a:lnTo>
                  <a:pt x="4286514" y="283412"/>
                </a:lnTo>
                <a:lnTo>
                  <a:pt x="4302908" y="325249"/>
                </a:lnTo>
                <a:lnTo>
                  <a:pt x="4315855" y="369421"/>
                </a:lnTo>
                <a:lnTo>
                  <a:pt x="4325243" y="415824"/>
                </a:lnTo>
                <a:lnTo>
                  <a:pt x="4330957" y="464351"/>
                </a:lnTo>
                <a:lnTo>
                  <a:pt x="4331676" y="483195"/>
                </a:lnTo>
                <a:lnTo>
                  <a:pt x="4331676" y="545643"/>
                </a:lnTo>
                <a:lnTo>
                  <a:pt x="4325235" y="611304"/>
                </a:lnTo>
                <a:lnTo>
                  <a:pt x="4315845" y="656597"/>
                </a:lnTo>
                <a:lnTo>
                  <a:pt x="4302895" y="699799"/>
                </a:lnTo>
                <a:lnTo>
                  <a:pt x="4286501" y="740793"/>
                </a:lnTo>
                <a:lnTo>
                  <a:pt x="4266775" y="779467"/>
                </a:lnTo>
                <a:lnTo>
                  <a:pt x="4243832" y="815704"/>
                </a:lnTo>
                <a:lnTo>
                  <a:pt x="4217785" y="849392"/>
                </a:lnTo>
                <a:lnTo>
                  <a:pt x="4188748" y="880414"/>
                </a:lnTo>
                <a:lnTo>
                  <a:pt x="4156835" y="908657"/>
                </a:lnTo>
                <a:lnTo>
                  <a:pt x="4122159" y="934007"/>
                </a:lnTo>
                <a:lnTo>
                  <a:pt x="4084836" y="956348"/>
                </a:lnTo>
                <a:lnTo>
                  <a:pt x="4044977" y="975566"/>
                </a:lnTo>
                <a:lnTo>
                  <a:pt x="4002697" y="991547"/>
                </a:lnTo>
                <a:lnTo>
                  <a:pt x="3958111" y="1004175"/>
                </a:lnTo>
                <a:lnTo>
                  <a:pt x="3911331" y="1013338"/>
                </a:lnTo>
                <a:lnTo>
                  <a:pt x="3862471" y="1018919"/>
                </a:lnTo>
                <a:lnTo>
                  <a:pt x="3811646" y="1020805"/>
                </a:lnTo>
                <a:lnTo>
                  <a:pt x="589452" y="1020805"/>
                </a:lnTo>
                <a:lnTo>
                  <a:pt x="269932" y="1286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607" y="4052310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01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86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86" y="856513"/>
                  </a:lnTo>
                  <a:lnTo>
                    <a:pt x="492340" y="898944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01" y="1204048"/>
                  </a:lnTo>
                  <a:lnTo>
                    <a:pt x="944638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44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23"/>
                  </a:lnTo>
                  <a:lnTo>
                    <a:pt x="1661312" y="6516649"/>
                  </a:lnTo>
                  <a:lnTo>
                    <a:pt x="1656156" y="6469659"/>
                  </a:lnTo>
                  <a:lnTo>
                    <a:pt x="1649006" y="6423304"/>
                  </a:lnTo>
                  <a:lnTo>
                    <a:pt x="1639912" y="6377622"/>
                  </a:lnTo>
                  <a:lnTo>
                    <a:pt x="1628927" y="6332639"/>
                  </a:lnTo>
                  <a:lnTo>
                    <a:pt x="1616087" y="6288430"/>
                  </a:lnTo>
                  <a:lnTo>
                    <a:pt x="1601419" y="6245009"/>
                  </a:lnTo>
                  <a:lnTo>
                    <a:pt x="1584998" y="6202451"/>
                  </a:lnTo>
                  <a:lnTo>
                    <a:pt x="1566849" y="6160770"/>
                  </a:lnTo>
                  <a:lnTo>
                    <a:pt x="1547025" y="6120028"/>
                  </a:lnTo>
                  <a:lnTo>
                    <a:pt x="1525549" y="6080264"/>
                  </a:lnTo>
                  <a:lnTo>
                    <a:pt x="1502498" y="6041517"/>
                  </a:lnTo>
                  <a:lnTo>
                    <a:pt x="1477886" y="6003836"/>
                  </a:lnTo>
                  <a:lnTo>
                    <a:pt x="1451775" y="5967273"/>
                  </a:lnTo>
                  <a:lnTo>
                    <a:pt x="1424203" y="5931852"/>
                  </a:lnTo>
                  <a:lnTo>
                    <a:pt x="1395209" y="5897638"/>
                  </a:lnTo>
                  <a:lnTo>
                    <a:pt x="1364856" y="5864657"/>
                  </a:lnTo>
                  <a:lnTo>
                    <a:pt x="1333157" y="5832970"/>
                  </a:lnTo>
                  <a:lnTo>
                    <a:pt x="1300187" y="5802604"/>
                  </a:lnTo>
                  <a:lnTo>
                    <a:pt x="1265961" y="5773623"/>
                  </a:lnTo>
                  <a:lnTo>
                    <a:pt x="1230553" y="5746051"/>
                  </a:lnTo>
                  <a:lnTo>
                    <a:pt x="1193977" y="5719927"/>
                  </a:lnTo>
                  <a:lnTo>
                    <a:pt x="1156309" y="5695327"/>
                  </a:lnTo>
                  <a:lnTo>
                    <a:pt x="1117561" y="5672264"/>
                  </a:lnTo>
                  <a:lnTo>
                    <a:pt x="1077798" y="5650801"/>
                  </a:lnTo>
                  <a:lnTo>
                    <a:pt x="1037056" y="5630977"/>
                  </a:lnTo>
                  <a:lnTo>
                    <a:pt x="995375" y="5612816"/>
                  </a:lnTo>
                  <a:lnTo>
                    <a:pt x="952804" y="5596394"/>
                  </a:lnTo>
                  <a:lnTo>
                    <a:pt x="909396" y="5581739"/>
                  </a:lnTo>
                  <a:lnTo>
                    <a:pt x="865174" y="5568886"/>
                  </a:lnTo>
                  <a:lnTo>
                    <a:pt x="820204" y="5557901"/>
                  </a:lnTo>
                  <a:lnTo>
                    <a:pt x="774509" y="5548808"/>
                  </a:lnTo>
                  <a:lnTo>
                    <a:pt x="728154" y="5541670"/>
                  </a:lnTo>
                  <a:lnTo>
                    <a:pt x="681164" y="5536501"/>
                  </a:lnTo>
                  <a:lnTo>
                    <a:pt x="633603" y="5533377"/>
                  </a:lnTo>
                  <a:lnTo>
                    <a:pt x="585482" y="5532323"/>
                  </a:lnTo>
                  <a:lnTo>
                    <a:pt x="537387" y="5533377"/>
                  </a:lnTo>
                  <a:lnTo>
                    <a:pt x="489813" y="5536501"/>
                  </a:lnTo>
                  <a:lnTo>
                    <a:pt x="442836" y="5541670"/>
                  </a:lnTo>
                  <a:lnTo>
                    <a:pt x="396468" y="5548808"/>
                  </a:lnTo>
                  <a:lnTo>
                    <a:pt x="350786" y="5557901"/>
                  </a:lnTo>
                  <a:lnTo>
                    <a:pt x="305816" y="5568886"/>
                  </a:lnTo>
                  <a:lnTo>
                    <a:pt x="261594" y="5581739"/>
                  </a:lnTo>
                  <a:lnTo>
                    <a:pt x="218186" y="5596394"/>
                  </a:lnTo>
                  <a:lnTo>
                    <a:pt x="175615" y="5612816"/>
                  </a:lnTo>
                  <a:lnTo>
                    <a:pt x="133934" y="5630977"/>
                  </a:lnTo>
                  <a:lnTo>
                    <a:pt x="93192" y="5650801"/>
                  </a:lnTo>
                  <a:lnTo>
                    <a:pt x="53428" y="5672264"/>
                  </a:lnTo>
                  <a:lnTo>
                    <a:pt x="14681" y="5695327"/>
                  </a:lnTo>
                  <a:lnTo>
                    <a:pt x="0" y="5704916"/>
                  </a:lnTo>
                  <a:lnTo>
                    <a:pt x="0" y="7200887"/>
                  </a:lnTo>
                  <a:lnTo>
                    <a:pt x="1490891" y="7200887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40"/>
                  </a:lnTo>
                  <a:lnTo>
                    <a:pt x="1616087" y="6936219"/>
                  </a:lnTo>
                  <a:lnTo>
                    <a:pt x="1628927" y="6892010"/>
                  </a:lnTo>
                  <a:lnTo>
                    <a:pt x="1639912" y="6847027"/>
                  </a:lnTo>
                  <a:lnTo>
                    <a:pt x="1649006" y="6801345"/>
                  </a:lnTo>
                  <a:lnTo>
                    <a:pt x="1656156" y="6754990"/>
                  </a:lnTo>
                  <a:lnTo>
                    <a:pt x="1661312" y="6708000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14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61"/>
                  </a:lnTo>
                  <a:lnTo>
                    <a:pt x="3068866" y="6123267"/>
                  </a:lnTo>
                  <a:lnTo>
                    <a:pt x="3024555" y="6104572"/>
                  </a:lnTo>
                  <a:lnTo>
                    <a:pt x="2975267" y="6097943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61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14"/>
                  </a:lnTo>
                  <a:lnTo>
                    <a:pt x="2796438" y="6332715"/>
                  </a:lnTo>
                  <a:lnTo>
                    <a:pt x="2815132" y="6377013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191" y="6468846"/>
                  </a:lnTo>
                  <a:lnTo>
                    <a:pt x="2975330" y="6468846"/>
                  </a:lnTo>
                  <a:lnTo>
                    <a:pt x="3024555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13"/>
                  </a:lnTo>
                  <a:lnTo>
                    <a:pt x="3154083" y="6332715"/>
                  </a:lnTo>
                  <a:lnTo>
                    <a:pt x="3160712" y="6283414"/>
                  </a:lnTo>
                  <a:close/>
                </a:path>
                <a:path w="9001125" h="7200900">
                  <a:moveTo>
                    <a:pt x="9001100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09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09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09" y="358305"/>
                  </a:lnTo>
                  <a:lnTo>
                    <a:pt x="7844358" y="402907"/>
                  </a:lnTo>
                  <a:lnTo>
                    <a:pt x="7857312" y="446405"/>
                  </a:lnTo>
                  <a:lnTo>
                    <a:pt x="7872895" y="488708"/>
                  </a:lnTo>
                  <a:lnTo>
                    <a:pt x="7891005" y="529729"/>
                  </a:lnTo>
                  <a:lnTo>
                    <a:pt x="7911541" y="569353"/>
                  </a:lnTo>
                  <a:lnTo>
                    <a:pt x="7934414" y="607491"/>
                  </a:lnTo>
                  <a:lnTo>
                    <a:pt x="7959534" y="644055"/>
                  </a:lnTo>
                  <a:lnTo>
                    <a:pt x="7986789" y="678954"/>
                  </a:lnTo>
                  <a:lnTo>
                    <a:pt x="8016100" y="712076"/>
                  </a:lnTo>
                  <a:lnTo>
                    <a:pt x="8047368" y="743343"/>
                  </a:lnTo>
                  <a:lnTo>
                    <a:pt x="8080489" y="772655"/>
                  </a:lnTo>
                  <a:lnTo>
                    <a:pt x="8115389" y="799909"/>
                  </a:lnTo>
                  <a:lnTo>
                    <a:pt x="8151952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36" y="915085"/>
                  </a:lnTo>
                  <a:lnTo>
                    <a:pt x="8401139" y="925334"/>
                  </a:lnTo>
                  <a:lnTo>
                    <a:pt x="8446745" y="932776"/>
                  </a:lnTo>
                  <a:lnTo>
                    <a:pt x="8493265" y="937298"/>
                  </a:lnTo>
                  <a:lnTo>
                    <a:pt x="8540674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82" y="925334"/>
                  </a:lnTo>
                  <a:lnTo>
                    <a:pt x="8724684" y="915085"/>
                  </a:lnTo>
                  <a:lnTo>
                    <a:pt x="8768182" y="902131"/>
                  </a:lnTo>
                  <a:lnTo>
                    <a:pt x="8810485" y="886548"/>
                  </a:lnTo>
                  <a:lnTo>
                    <a:pt x="8851494" y="868438"/>
                  </a:lnTo>
                  <a:lnTo>
                    <a:pt x="8891118" y="847902"/>
                  </a:lnTo>
                  <a:lnTo>
                    <a:pt x="8929268" y="825030"/>
                  </a:lnTo>
                  <a:lnTo>
                    <a:pt x="8965832" y="799909"/>
                  </a:lnTo>
                  <a:lnTo>
                    <a:pt x="9000731" y="772655"/>
                  </a:lnTo>
                  <a:lnTo>
                    <a:pt x="9001100" y="772325"/>
                  </a:lnTo>
                  <a:lnTo>
                    <a:pt x="9001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468861"/>
              <a:ext cx="657224" cy="65720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0265" y="5345917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6057" y="588775"/>
                  </a:moveTo>
                  <a:lnTo>
                    <a:pt x="294326" y="588775"/>
                  </a:lnTo>
                  <a:lnTo>
                    <a:pt x="248071" y="585113"/>
                  </a:lnTo>
                  <a:lnTo>
                    <a:pt x="203298" y="574327"/>
                  </a:lnTo>
                  <a:lnTo>
                    <a:pt x="160876" y="556752"/>
                  </a:lnTo>
                  <a:lnTo>
                    <a:pt x="121590" y="532718"/>
                  </a:lnTo>
                  <a:lnTo>
                    <a:pt x="86227" y="502554"/>
                  </a:lnTo>
                  <a:lnTo>
                    <a:pt x="56063" y="467203"/>
                  </a:lnTo>
                  <a:lnTo>
                    <a:pt x="32029" y="427919"/>
                  </a:lnTo>
                  <a:lnTo>
                    <a:pt x="14454" y="385491"/>
                  </a:lnTo>
                  <a:lnTo>
                    <a:pt x="3668" y="340713"/>
                  </a:lnTo>
                  <a:lnTo>
                    <a:pt x="0" y="294376"/>
                  </a:lnTo>
                  <a:lnTo>
                    <a:pt x="3668" y="248052"/>
                  </a:lnTo>
                  <a:lnTo>
                    <a:pt x="14454" y="203283"/>
                  </a:lnTo>
                  <a:lnTo>
                    <a:pt x="32029" y="160860"/>
                  </a:lnTo>
                  <a:lnTo>
                    <a:pt x="56063" y="121578"/>
                  </a:lnTo>
                  <a:lnTo>
                    <a:pt x="86227" y="86227"/>
                  </a:lnTo>
                  <a:lnTo>
                    <a:pt x="121590" y="56063"/>
                  </a:lnTo>
                  <a:lnTo>
                    <a:pt x="160876" y="32029"/>
                  </a:lnTo>
                  <a:lnTo>
                    <a:pt x="203298" y="14454"/>
                  </a:lnTo>
                  <a:lnTo>
                    <a:pt x="248071" y="3668"/>
                  </a:lnTo>
                  <a:lnTo>
                    <a:pt x="294404" y="0"/>
                  </a:lnTo>
                  <a:lnTo>
                    <a:pt x="4275979" y="0"/>
                  </a:lnTo>
                  <a:lnTo>
                    <a:pt x="4322300" y="3668"/>
                  </a:lnTo>
                  <a:lnTo>
                    <a:pt x="4367070" y="14454"/>
                  </a:lnTo>
                  <a:lnTo>
                    <a:pt x="4409492" y="32029"/>
                  </a:lnTo>
                  <a:lnTo>
                    <a:pt x="4448775" y="56063"/>
                  </a:lnTo>
                  <a:lnTo>
                    <a:pt x="4484125" y="86227"/>
                  </a:lnTo>
                  <a:lnTo>
                    <a:pt x="4514301" y="121578"/>
                  </a:lnTo>
                  <a:lnTo>
                    <a:pt x="4538337" y="160860"/>
                  </a:lnTo>
                  <a:lnTo>
                    <a:pt x="4555907" y="203283"/>
                  </a:lnTo>
                  <a:lnTo>
                    <a:pt x="4566687" y="248052"/>
                  </a:lnTo>
                  <a:lnTo>
                    <a:pt x="4569911" y="288782"/>
                  </a:lnTo>
                  <a:lnTo>
                    <a:pt x="4569911" y="299970"/>
                  </a:lnTo>
                  <a:lnTo>
                    <a:pt x="4566687" y="340713"/>
                  </a:lnTo>
                  <a:lnTo>
                    <a:pt x="4555907" y="385491"/>
                  </a:lnTo>
                  <a:lnTo>
                    <a:pt x="4538337" y="427919"/>
                  </a:lnTo>
                  <a:lnTo>
                    <a:pt x="4514301" y="467203"/>
                  </a:lnTo>
                  <a:lnTo>
                    <a:pt x="4484125" y="502554"/>
                  </a:lnTo>
                  <a:lnTo>
                    <a:pt x="4448775" y="532718"/>
                  </a:lnTo>
                  <a:lnTo>
                    <a:pt x="4409492" y="556752"/>
                  </a:lnTo>
                  <a:lnTo>
                    <a:pt x="4367070" y="574327"/>
                  </a:lnTo>
                  <a:lnTo>
                    <a:pt x="4322300" y="585113"/>
                  </a:lnTo>
                  <a:lnTo>
                    <a:pt x="4276057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16473" y="5479902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92475" y="5440652"/>
            <a:ext cx="400050" cy="400050"/>
            <a:chOff x="4292475" y="5440652"/>
            <a:chExt cx="400050" cy="400050"/>
          </a:xfrm>
        </p:grpSpPr>
        <p:sp>
          <p:nvSpPr>
            <p:cNvPr id="16" name="object 16"/>
            <p:cNvSpPr/>
            <p:nvPr/>
          </p:nvSpPr>
          <p:spPr>
            <a:xfrm>
              <a:off x="4292475" y="544065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6"/>
                  </a:moveTo>
                  <a:lnTo>
                    <a:pt x="60787" y="400036"/>
                  </a:lnTo>
                  <a:lnTo>
                    <a:pt x="37125" y="395259"/>
                  </a:lnTo>
                  <a:lnTo>
                    <a:pt x="17803" y="382231"/>
                  </a:lnTo>
                  <a:lnTo>
                    <a:pt x="4776" y="362909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7" y="0"/>
                  </a:lnTo>
                  <a:lnTo>
                    <a:pt x="339245" y="0"/>
                  </a:lnTo>
                  <a:lnTo>
                    <a:pt x="362908" y="4776"/>
                  </a:lnTo>
                  <a:lnTo>
                    <a:pt x="382231" y="17804"/>
                  </a:lnTo>
                  <a:lnTo>
                    <a:pt x="395259" y="37126"/>
                  </a:lnTo>
                  <a:lnTo>
                    <a:pt x="400036" y="60788"/>
                  </a:lnTo>
                  <a:lnTo>
                    <a:pt x="400035" y="339247"/>
                  </a:lnTo>
                  <a:lnTo>
                    <a:pt x="395258" y="362909"/>
                  </a:lnTo>
                  <a:lnTo>
                    <a:pt x="382230" y="382231"/>
                  </a:lnTo>
                  <a:lnTo>
                    <a:pt x="362907" y="395259"/>
                  </a:lnTo>
                  <a:lnTo>
                    <a:pt x="339244" y="400036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40" y="5622482"/>
              <a:ext cx="161315" cy="17796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328350" y="5476835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0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674</Words>
  <Application>Microsoft Office PowerPoint</Application>
  <PresentationFormat>Custom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 Black</vt:lpstr>
      <vt:lpstr>Calibri</vt:lpstr>
      <vt:lpstr>Comic Sans MS</vt:lpstr>
      <vt:lpstr>Office Theme</vt:lpstr>
      <vt:lpstr>Hii, Iam Siddhika</vt:lpstr>
      <vt:lpstr>PowerPoint Presentation</vt:lpstr>
      <vt:lpstr>LINE CHART</vt:lpstr>
      <vt:lpstr>AREA CHART</vt:lpstr>
      <vt:lpstr>STACKED AREA CHART </vt:lpstr>
      <vt:lpstr>BENEFITS OF STACKED AREA CHARTS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2024-09-29T06:47:23Z</dcterms:created>
  <dcterms:modified xsi:type="dcterms:W3CDTF">2024-10-07T15:34:44Z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2024-09-29T00:00:00Z</vt:filetime>
  </property>
  <property fmtid="{D5CDD505-2E9C-101B-9397-08002B2CF9AE}" pid="3" name="Producer">
    <vt:lpwstr>3-Heights(TM) PDF Security Shell 4.8.25.2 (http://www.pdf-tools.com)</vt:lpwstr>
  </property>
</Properties>
</file>