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BF6ED-F5F9-49D3-BE0C-1E2563F408B2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B52A4-39D9-4A91-967E-C8395BB09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438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F46E6-227D-4E30-BAC8-5A1CF25E9669}" type="datetime1">
              <a:rPr lang="en-US" smtClean="0"/>
              <a:t>10/9/2024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4BF2E-5569-4C3A-9D4B-916256EAA11C}" type="datetime1">
              <a:rPr lang="en-US" smtClean="0"/>
              <a:t>10/9/2024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6F161-8D39-4208-890C-D69DFC99E8D9}" type="datetime1">
              <a:rPr lang="en-US" smtClean="0"/>
              <a:t>10/9/2024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66001-1CB7-4387-A392-D986CCDC014D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4723B-F9F3-4358-95A5-BAFBEC4B48A0}" type="datetime1">
              <a:rPr lang="en-US" smtClean="0"/>
              <a:t>10/9/2024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5" y="7200900"/>
                </a:moveTo>
                <a:lnTo>
                  <a:pt x="0" y="7200900"/>
                </a:lnTo>
                <a:lnTo>
                  <a:pt x="0" y="0"/>
                </a:lnTo>
                <a:lnTo>
                  <a:pt x="9001125" y="0"/>
                </a:lnTo>
                <a:lnTo>
                  <a:pt x="9001125" y="7200900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8187" y="293969"/>
            <a:ext cx="5541645" cy="4141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221" y="3331226"/>
            <a:ext cx="6079490" cy="3282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10579" y="6675281"/>
            <a:ext cx="2075235" cy="4894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EA68E-C507-4AD4-8D37-5B2AC604FD0E}" type="datetime1">
              <a:rPr lang="en-US" smtClean="0"/>
              <a:t>10/9/2024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4" y="1622087"/>
            <a:ext cx="1762124" cy="31527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74" y="1723544"/>
            <a:ext cx="2307590" cy="1642116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765"/>
              </a:spcBef>
            </a:pPr>
            <a:r>
              <a:rPr sz="3150" u="none" spc="-20" dirty="0"/>
              <a:t>Hii,</a:t>
            </a:r>
            <a:endParaRPr sz="3150" dirty="0"/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3150" u="none" dirty="0" err="1"/>
              <a:t>Iam</a:t>
            </a:r>
            <a:r>
              <a:rPr lang="en-US" sz="3150" u="none" dirty="0"/>
              <a:t> 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49" y="2926058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25" dirty="0">
                <a:latin typeface="Comic Sans MS"/>
                <a:cs typeface="Comic Sans MS"/>
              </a:rPr>
              <a:t>77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6" y="1730318"/>
                </a:moveTo>
                <a:lnTo>
                  <a:pt x="0" y="1730318"/>
                </a:lnTo>
                <a:lnTo>
                  <a:pt x="0" y="376707"/>
                </a:lnTo>
                <a:lnTo>
                  <a:pt x="40017" y="332334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5" y="162999"/>
                </a:lnTo>
                <a:lnTo>
                  <a:pt x="287308" y="139940"/>
                </a:lnTo>
                <a:lnTo>
                  <a:pt x="327074" y="118474"/>
                </a:lnTo>
                <a:lnTo>
                  <a:pt x="367817" y="98644"/>
                </a:lnTo>
                <a:lnTo>
                  <a:pt x="409495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8" y="1052"/>
                </a:lnTo>
                <a:lnTo>
                  <a:pt x="819369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7" y="9338"/>
                </a:lnTo>
                <a:lnTo>
                  <a:pt x="1008396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4"/>
                </a:lnTo>
                <a:lnTo>
                  <a:pt x="1311676" y="118474"/>
                </a:lnTo>
                <a:lnTo>
                  <a:pt x="1351441" y="139940"/>
                </a:lnTo>
                <a:lnTo>
                  <a:pt x="1390185" y="162999"/>
                </a:lnTo>
                <a:lnTo>
                  <a:pt x="1427863" y="187606"/>
                </a:lnTo>
                <a:lnTo>
                  <a:pt x="1464432" y="213718"/>
                </a:lnTo>
                <a:lnTo>
                  <a:pt x="1499847" y="241290"/>
                </a:lnTo>
                <a:lnTo>
                  <a:pt x="1534065" y="270280"/>
                </a:lnTo>
                <a:lnTo>
                  <a:pt x="1567041" y="300642"/>
                </a:lnTo>
                <a:lnTo>
                  <a:pt x="1598733" y="332334"/>
                </a:lnTo>
                <a:lnTo>
                  <a:pt x="1629095" y="365310"/>
                </a:lnTo>
                <a:lnTo>
                  <a:pt x="1658085" y="399528"/>
                </a:lnTo>
                <a:lnTo>
                  <a:pt x="1685657" y="434943"/>
                </a:lnTo>
                <a:lnTo>
                  <a:pt x="1711769" y="471512"/>
                </a:lnTo>
                <a:lnTo>
                  <a:pt x="1736376" y="509190"/>
                </a:lnTo>
                <a:lnTo>
                  <a:pt x="1759435" y="547933"/>
                </a:lnTo>
                <a:lnTo>
                  <a:pt x="1780902" y="587699"/>
                </a:lnTo>
                <a:lnTo>
                  <a:pt x="1800732" y="628442"/>
                </a:lnTo>
                <a:lnTo>
                  <a:pt x="1818881" y="670119"/>
                </a:lnTo>
                <a:lnTo>
                  <a:pt x="1835307" y="712686"/>
                </a:lnTo>
                <a:lnTo>
                  <a:pt x="1849965" y="756100"/>
                </a:lnTo>
                <a:lnTo>
                  <a:pt x="1862810" y="800315"/>
                </a:lnTo>
                <a:lnTo>
                  <a:pt x="1873800" y="845289"/>
                </a:lnTo>
                <a:lnTo>
                  <a:pt x="1882890" y="890977"/>
                </a:lnTo>
                <a:lnTo>
                  <a:pt x="1890037" y="937336"/>
                </a:lnTo>
                <a:lnTo>
                  <a:pt x="1895196" y="984322"/>
                </a:lnTo>
                <a:lnTo>
                  <a:pt x="1898324" y="1031890"/>
                </a:lnTo>
                <a:lnTo>
                  <a:pt x="1899373" y="1079872"/>
                </a:lnTo>
                <a:lnTo>
                  <a:pt x="1898324" y="1128104"/>
                </a:lnTo>
                <a:lnTo>
                  <a:pt x="1895196" y="1175673"/>
                </a:lnTo>
                <a:lnTo>
                  <a:pt x="1890037" y="1222658"/>
                </a:lnTo>
                <a:lnTo>
                  <a:pt x="1882890" y="1269017"/>
                </a:lnTo>
                <a:lnTo>
                  <a:pt x="1873800" y="1314705"/>
                </a:lnTo>
                <a:lnTo>
                  <a:pt x="1862810" y="1359679"/>
                </a:lnTo>
                <a:lnTo>
                  <a:pt x="1849965" y="1403895"/>
                </a:lnTo>
                <a:lnTo>
                  <a:pt x="1835307" y="1447308"/>
                </a:lnTo>
                <a:lnTo>
                  <a:pt x="1818881" y="1489875"/>
                </a:lnTo>
                <a:lnTo>
                  <a:pt x="1800732" y="1531552"/>
                </a:lnTo>
                <a:lnTo>
                  <a:pt x="1780902" y="1572296"/>
                </a:lnTo>
                <a:lnTo>
                  <a:pt x="1759435" y="1612061"/>
                </a:lnTo>
                <a:lnTo>
                  <a:pt x="1736376" y="1650805"/>
                </a:lnTo>
                <a:lnTo>
                  <a:pt x="1711769" y="1688483"/>
                </a:lnTo>
                <a:lnTo>
                  <a:pt x="1685657" y="1725051"/>
                </a:lnTo>
                <a:lnTo>
                  <a:pt x="1681556" y="17303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2" y="5099669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29" y="370901"/>
                </a:moveTo>
                <a:lnTo>
                  <a:pt x="185393" y="370901"/>
                </a:lnTo>
                <a:lnTo>
                  <a:pt x="136163" y="364286"/>
                </a:lnTo>
                <a:lnTo>
                  <a:pt x="91859" y="345592"/>
                </a:lnTo>
                <a:lnTo>
                  <a:pt x="54321" y="316595"/>
                </a:lnTo>
                <a:lnTo>
                  <a:pt x="25317" y="279064"/>
                </a:lnTo>
                <a:lnTo>
                  <a:pt x="6617" y="234766"/>
                </a:lnTo>
                <a:lnTo>
                  <a:pt x="0" y="185538"/>
                </a:lnTo>
                <a:lnTo>
                  <a:pt x="0" y="185402"/>
                </a:lnTo>
                <a:lnTo>
                  <a:pt x="6617" y="136161"/>
                </a:lnTo>
                <a:lnTo>
                  <a:pt x="25317" y="91855"/>
                </a:lnTo>
                <a:lnTo>
                  <a:pt x="54321" y="54319"/>
                </a:lnTo>
                <a:lnTo>
                  <a:pt x="91859" y="25319"/>
                </a:lnTo>
                <a:lnTo>
                  <a:pt x="136163" y="6624"/>
                </a:lnTo>
                <a:lnTo>
                  <a:pt x="185460" y="0"/>
                </a:lnTo>
                <a:lnTo>
                  <a:pt x="234757" y="6624"/>
                </a:lnTo>
                <a:lnTo>
                  <a:pt x="279055" y="25319"/>
                </a:lnTo>
                <a:lnTo>
                  <a:pt x="316586" y="54319"/>
                </a:lnTo>
                <a:lnTo>
                  <a:pt x="345583" y="91855"/>
                </a:lnTo>
                <a:lnTo>
                  <a:pt x="364277" y="136161"/>
                </a:lnTo>
                <a:lnTo>
                  <a:pt x="370892" y="185402"/>
                </a:lnTo>
                <a:lnTo>
                  <a:pt x="370892" y="185538"/>
                </a:lnTo>
                <a:lnTo>
                  <a:pt x="364277" y="234766"/>
                </a:lnTo>
                <a:lnTo>
                  <a:pt x="345583" y="279064"/>
                </a:lnTo>
                <a:lnTo>
                  <a:pt x="316586" y="316595"/>
                </a:lnTo>
                <a:lnTo>
                  <a:pt x="279055" y="345592"/>
                </a:lnTo>
                <a:lnTo>
                  <a:pt x="234757" y="364286"/>
                </a:lnTo>
                <a:lnTo>
                  <a:pt x="185529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18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63" y="1009418"/>
                </a:moveTo>
                <a:lnTo>
                  <a:pt x="672658" y="1007889"/>
                </a:lnTo>
                <a:lnTo>
                  <a:pt x="626136" y="1003358"/>
                </a:lnTo>
                <a:lnTo>
                  <a:pt x="580526" y="995922"/>
                </a:lnTo>
                <a:lnTo>
                  <a:pt x="535924" y="985676"/>
                </a:lnTo>
                <a:lnTo>
                  <a:pt x="492423" y="972714"/>
                </a:lnTo>
                <a:lnTo>
                  <a:pt x="450120" y="957133"/>
                </a:lnTo>
                <a:lnTo>
                  <a:pt x="409109" y="939026"/>
                </a:lnTo>
                <a:lnTo>
                  <a:pt x="369485" y="918489"/>
                </a:lnTo>
                <a:lnTo>
                  <a:pt x="331343" y="895616"/>
                </a:lnTo>
                <a:lnTo>
                  <a:pt x="294777" y="870502"/>
                </a:lnTo>
                <a:lnTo>
                  <a:pt x="259883" y="843242"/>
                </a:lnTo>
                <a:lnTo>
                  <a:pt x="226755" y="813932"/>
                </a:lnTo>
                <a:lnTo>
                  <a:pt x="195488" y="782665"/>
                </a:lnTo>
                <a:lnTo>
                  <a:pt x="166177" y="749537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59"/>
                </a:lnTo>
                <a:lnTo>
                  <a:pt x="0" y="289425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490" y="0"/>
                </a:lnTo>
                <a:lnTo>
                  <a:pt x="1180490" y="842909"/>
                </a:lnTo>
                <a:lnTo>
                  <a:pt x="1180113" y="843242"/>
                </a:lnTo>
                <a:lnTo>
                  <a:pt x="1145219" y="870502"/>
                </a:lnTo>
                <a:lnTo>
                  <a:pt x="1108653" y="895616"/>
                </a:lnTo>
                <a:lnTo>
                  <a:pt x="1070510" y="918489"/>
                </a:lnTo>
                <a:lnTo>
                  <a:pt x="1030886" y="939026"/>
                </a:lnTo>
                <a:lnTo>
                  <a:pt x="989875" y="957133"/>
                </a:lnTo>
                <a:lnTo>
                  <a:pt x="947572" y="972714"/>
                </a:lnTo>
                <a:lnTo>
                  <a:pt x="904072" y="985676"/>
                </a:lnTo>
                <a:lnTo>
                  <a:pt x="859470" y="995922"/>
                </a:lnTo>
                <a:lnTo>
                  <a:pt x="813860" y="1003358"/>
                </a:lnTo>
                <a:lnTo>
                  <a:pt x="767338" y="1007889"/>
                </a:lnTo>
                <a:lnTo>
                  <a:pt x="720063" y="10094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5" y="70579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305" y="972566"/>
                </a:moveTo>
                <a:lnTo>
                  <a:pt x="439457" y="970341"/>
                </a:lnTo>
                <a:lnTo>
                  <a:pt x="393885" y="963798"/>
                </a:lnTo>
                <a:lnTo>
                  <a:pt x="349776" y="953144"/>
                </a:lnTo>
                <a:lnTo>
                  <a:pt x="307333" y="938580"/>
                </a:lnTo>
                <a:lnTo>
                  <a:pt x="266761" y="920312"/>
                </a:lnTo>
                <a:lnTo>
                  <a:pt x="228264" y="898542"/>
                </a:lnTo>
                <a:lnTo>
                  <a:pt x="192045" y="873475"/>
                </a:lnTo>
                <a:lnTo>
                  <a:pt x="158308" y="845315"/>
                </a:lnTo>
                <a:lnTo>
                  <a:pt x="127256" y="814264"/>
                </a:lnTo>
                <a:lnTo>
                  <a:pt x="99095" y="780528"/>
                </a:lnTo>
                <a:lnTo>
                  <a:pt x="74027" y="744309"/>
                </a:lnTo>
                <a:lnTo>
                  <a:pt x="52256" y="705812"/>
                </a:lnTo>
                <a:lnTo>
                  <a:pt x="33987" y="665241"/>
                </a:lnTo>
                <a:lnTo>
                  <a:pt x="19423" y="622798"/>
                </a:lnTo>
                <a:lnTo>
                  <a:pt x="8767" y="578688"/>
                </a:lnTo>
                <a:lnTo>
                  <a:pt x="2224" y="533115"/>
                </a:lnTo>
                <a:lnTo>
                  <a:pt x="0" y="486255"/>
                </a:lnTo>
                <a:lnTo>
                  <a:pt x="2224" y="439451"/>
                </a:lnTo>
                <a:lnTo>
                  <a:pt x="8767" y="393878"/>
                </a:lnTo>
                <a:lnTo>
                  <a:pt x="19423" y="349768"/>
                </a:lnTo>
                <a:lnTo>
                  <a:pt x="33987" y="307326"/>
                </a:lnTo>
                <a:lnTo>
                  <a:pt x="52256" y="266754"/>
                </a:lnTo>
                <a:lnTo>
                  <a:pt x="74027" y="228257"/>
                </a:lnTo>
                <a:lnTo>
                  <a:pt x="99095" y="192039"/>
                </a:lnTo>
                <a:lnTo>
                  <a:pt x="127256" y="158302"/>
                </a:lnTo>
                <a:lnTo>
                  <a:pt x="158308" y="127252"/>
                </a:lnTo>
                <a:lnTo>
                  <a:pt x="192045" y="99091"/>
                </a:lnTo>
                <a:lnTo>
                  <a:pt x="228264" y="74024"/>
                </a:lnTo>
                <a:lnTo>
                  <a:pt x="266761" y="52255"/>
                </a:lnTo>
                <a:lnTo>
                  <a:pt x="307333" y="33986"/>
                </a:lnTo>
                <a:lnTo>
                  <a:pt x="349776" y="19423"/>
                </a:lnTo>
                <a:lnTo>
                  <a:pt x="393885" y="8768"/>
                </a:lnTo>
                <a:lnTo>
                  <a:pt x="439457" y="2226"/>
                </a:lnTo>
                <a:lnTo>
                  <a:pt x="486288" y="0"/>
                </a:lnTo>
                <a:lnTo>
                  <a:pt x="533119" y="2226"/>
                </a:lnTo>
                <a:lnTo>
                  <a:pt x="578691" y="8768"/>
                </a:lnTo>
                <a:lnTo>
                  <a:pt x="622800" y="19423"/>
                </a:lnTo>
                <a:lnTo>
                  <a:pt x="665241" y="33986"/>
                </a:lnTo>
                <a:lnTo>
                  <a:pt x="705813" y="52255"/>
                </a:lnTo>
                <a:lnTo>
                  <a:pt x="744309" y="74024"/>
                </a:lnTo>
                <a:lnTo>
                  <a:pt x="780527" y="99091"/>
                </a:lnTo>
                <a:lnTo>
                  <a:pt x="814263" y="127252"/>
                </a:lnTo>
                <a:lnTo>
                  <a:pt x="845314" y="158302"/>
                </a:lnTo>
                <a:lnTo>
                  <a:pt x="873474" y="192039"/>
                </a:lnTo>
                <a:lnTo>
                  <a:pt x="898541" y="228257"/>
                </a:lnTo>
                <a:lnTo>
                  <a:pt x="920311" y="266754"/>
                </a:lnTo>
                <a:lnTo>
                  <a:pt x="938579" y="307326"/>
                </a:lnTo>
                <a:lnTo>
                  <a:pt x="953143" y="349768"/>
                </a:lnTo>
                <a:lnTo>
                  <a:pt x="963798" y="393878"/>
                </a:lnTo>
                <a:lnTo>
                  <a:pt x="970340" y="439451"/>
                </a:lnTo>
                <a:lnTo>
                  <a:pt x="972563" y="486284"/>
                </a:lnTo>
                <a:lnTo>
                  <a:pt x="970340" y="533115"/>
                </a:lnTo>
                <a:lnTo>
                  <a:pt x="963798" y="578688"/>
                </a:lnTo>
                <a:lnTo>
                  <a:pt x="953143" y="622798"/>
                </a:lnTo>
                <a:lnTo>
                  <a:pt x="938579" y="665241"/>
                </a:lnTo>
                <a:lnTo>
                  <a:pt x="920311" y="705812"/>
                </a:lnTo>
                <a:lnTo>
                  <a:pt x="898541" y="744309"/>
                </a:lnTo>
                <a:lnTo>
                  <a:pt x="873474" y="780528"/>
                </a:lnTo>
                <a:lnTo>
                  <a:pt x="845314" y="814264"/>
                </a:lnTo>
                <a:lnTo>
                  <a:pt x="814263" y="845315"/>
                </a:lnTo>
                <a:lnTo>
                  <a:pt x="780527" y="873475"/>
                </a:lnTo>
                <a:lnTo>
                  <a:pt x="744309" y="898542"/>
                </a:lnTo>
                <a:lnTo>
                  <a:pt x="705813" y="920312"/>
                </a:lnTo>
                <a:lnTo>
                  <a:pt x="665241" y="938580"/>
                </a:lnTo>
                <a:lnTo>
                  <a:pt x="622800" y="953144"/>
                </a:lnTo>
                <a:lnTo>
                  <a:pt x="578691" y="963798"/>
                </a:lnTo>
                <a:lnTo>
                  <a:pt x="533119" y="970341"/>
                </a:lnTo>
                <a:lnTo>
                  <a:pt x="486305" y="9725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4" y="5470580"/>
            <a:ext cx="2921000" cy="1730375"/>
            <a:chOff x="6016264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4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5" y="1730318"/>
                  </a:moveTo>
                  <a:lnTo>
                    <a:pt x="231432" y="1730318"/>
                  </a:lnTo>
                  <a:lnTo>
                    <a:pt x="215812" y="1710752"/>
                  </a:lnTo>
                  <a:lnTo>
                    <a:pt x="189402" y="1674728"/>
                  </a:lnTo>
                  <a:lnTo>
                    <a:pt x="164523" y="1637668"/>
                  </a:lnTo>
                  <a:lnTo>
                    <a:pt x="141218" y="1599612"/>
                  </a:lnTo>
                  <a:lnTo>
                    <a:pt x="119530" y="1560600"/>
                  </a:lnTo>
                  <a:lnTo>
                    <a:pt x="99502" y="1520674"/>
                  </a:lnTo>
                  <a:lnTo>
                    <a:pt x="81178" y="1479872"/>
                  </a:lnTo>
                  <a:lnTo>
                    <a:pt x="64599" y="1438237"/>
                  </a:lnTo>
                  <a:lnTo>
                    <a:pt x="49810" y="1395809"/>
                  </a:lnTo>
                  <a:lnTo>
                    <a:pt x="36853" y="1352627"/>
                  </a:lnTo>
                  <a:lnTo>
                    <a:pt x="25772" y="1308734"/>
                  </a:lnTo>
                  <a:lnTo>
                    <a:pt x="16608" y="1264168"/>
                  </a:lnTo>
                  <a:lnTo>
                    <a:pt x="9407" y="1218971"/>
                  </a:lnTo>
                  <a:lnTo>
                    <a:pt x="4209" y="1173183"/>
                  </a:lnTo>
                  <a:lnTo>
                    <a:pt x="1059" y="1126845"/>
                  </a:lnTo>
                  <a:lnTo>
                    <a:pt x="0" y="1080003"/>
                  </a:lnTo>
                  <a:lnTo>
                    <a:pt x="1059" y="1033149"/>
                  </a:lnTo>
                  <a:lnTo>
                    <a:pt x="4209" y="986811"/>
                  </a:lnTo>
                  <a:lnTo>
                    <a:pt x="9407" y="941024"/>
                  </a:lnTo>
                  <a:lnTo>
                    <a:pt x="16608" y="895827"/>
                  </a:lnTo>
                  <a:lnTo>
                    <a:pt x="25772" y="851261"/>
                  </a:lnTo>
                  <a:lnTo>
                    <a:pt x="36853" y="807367"/>
                  </a:lnTo>
                  <a:lnTo>
                    <a:pt x="49810" y="764186"/>
                  </a:lnTo>
                  <a:lnTo>
                    <a:pt x="64599" y="721757"/>
                  </a:lnTo>
                  <a:lnTo>
                    <a:pt x="81178" y="680122"/>
                  </a:lnTo>
                  <a:lnTo>
                    <a:pt x="99502" y="639321"/>
                  </a:lnTo>
                  <a:lnTo>
                    <a:pt x="119530" y="599394"/>
                  </a:lnTo>
                  <a:lnTo>
                    <a:pt x="141218" y="560382"/>
                  </a:lnTo>
                  <a:lnTo>
                    <a:pt x="164523" y="522326"/>
                  </a:lnTo>
                  <a:lnTo>
                    <a:pt x="189402" y="485266"/>
                  </a:lnTo>
                  <a:lnTo>
                    <a:pt x="215812" y="449243"/>
                  </a:lnTo>
                  <a:lnTo>
                    <a:pt x="243709" y="414296"/>
                  </a:lnTo>
                  <a:lnTo>
                    <a:pt x="273052" y="380467"/>
                  </a:lnTo>
                  <a:lnTo>
                    <a:pt x="303797" y="347797"/>
                  </a:lnTo>
                  <a:lnTo>
                    <a:pt x="335900" y="316325"/>
                  </a:lnTo>
                  <a:lnTo>
                    <a:pt x="369320" y="286092"/>
                  </a:lnTo>
                  <a:lnTo>
                    <a:pt x="404012" y="257139"/>
                  </a:lnTo>
                  <a:lnTo>
                    <a:pt x="439934" y="229506"/>
                  </a:lnTo>
                  <a:lnTo>
                    <a:pt x="477042" y="203234"/>
                  </a:lnTo>
                  <a:lnTo>
                    <a:pt x="515294" y="178363"/>
                  </a:lnTo>
                  <a:lnTo>
                    <a:pt x="554647" y="154934"/>
                  </a:lnTo>
                  <a:lnTo>
                    <a:pt x="595058" y="132987"/>
                  </a:lnTo>
                  <a:lnTo>
                    <a:pt x="636483" y="112563"/>
                  </a:lnTo>
                  <a:lnTo>
                    <a:pt x="678879" y="93703"/>
                  </a:lnTo>
                  <a:lnTo>
                    <a:pt x="722204" y="76446"/>
                  </a:lnTo>
                  <a:lnTo>
                    <a:pt x="766415" y="60834"/>
                  </a:lnTo>
                  <a:lnTo>
                    <a:pt x="811467" y="46907"/>
                  </a:lnTo>
                  <a:lnTo>
                    <a:pt x="857320" y="34705"/>
                  </a:lnTo>
                  <a:lnTo>
                    <a:pt x="903928" y="24269"/>
                  </a:lnTo>
                  <a:lnTo>
                    <a:pt x="951250" y="15640"/>
                  </a:lnTo>
                  <a:lnTo>
                    <a:pt x="999242" y="8858"/>
                  </a:lnTo>
                  <a:lnTo>
                    <a:pt x="1047861" y="3964"/>
                  </a:lnTo>
                  <a:lnTo>
                    <a:pt x="1097065" y="997"/>
                  </a:lnTo>
                  <a:lnTo>
                    <a:pt x="1146803" y="0"/>
                  </a:lnTo>
                  <a:lnTo>
                    <a:pt x="1196556" y="997"/>
                  </a:lnTo>
                  <a:lnTo>
                    <a:pt x="1245762" y="3964"/>
                  </a:lnTo>
                  <a:lnTo>
                    <a:pt x="1294383" y="8858"/>
                  </a:lnTo>
                  <a:lnTo>
                    <a:pt x="1342377" y="15640"/>
                  </a:lnTo>
                  <a:lnTo>
                    <a:pt x="1389701" y="24269"/>
                  </a:lnTo>
                  <a:lnTo>
                    <a:pt x="1436311" y="34705"/>
                  </a:lnTo>
                  <a:lnTo>
                    <a:pt x="1482165" y="46907"/>
                  </a:lnTo>
                  <a:lnTo>
                    <a:pt x="1527220" y="60834"/>
                  </a:lnTo>
                  <a:lnTo>
                    <a:pt x="1571431" y="76446"/>
                  </a:lnTo>
                  <a:lnTo>
                    <a:pt x="1614758" y="93703"/>
                  </a:lnTo>
                  <a:lnTo>
                    <a:pt x="1657156" y="112563"/>
                  </a:lnTo>
                  <a:lnTo>
                    <a:pt x="1698582" y="132987"/>
                  </a:lnTo>
                  <a:lnTo>
                    <a:pt x="1738993" y="154934"/>
                  </a:lnTo>
                  <a:lnTo>
                    <a:pt x="1778347" y="178363"/>
                  </a:lnTo>
                  <a:lnTo>
                    <a:pt x="1816600" y="203234"/>
                  </a:lnTo>
                  <a:lnTo>
                    <a:pt x="1853710" y="229506"/>
                  </a:lnTo>
                  <a:lnTo>
                    <a:pt x="1889632" y="257139"/>
                  </a:lnTo>
                  <a:lnTo>
                    <a:pt x="1924325" y="286092"/>
                  </a:lnTo>
                  <a:lnTo>
                    <a:pt x="1957745" y="316325"/>
                  </a:lnTo>
                  <a:lnTo>
                    <a:pt x="1989849" y="347797"/>
                  </a:lnTo>
                  <a:lnTo>
                    <a:pt x="2020594" y="380467"/>
                  </a:lnTo>
                  <a:lnTo>
                    <a:pt x="2049937" y="414296"/>
                  </a:lnTo>
                  <a:lnTo>
                    <a:pt x="2077836" y="449243"/>
                  </a:lnTo>
                  <a:lnTo>
                    <a:pt x="2104246" y="485266"/>
                  </a:lnTo>
                  <a:lnTo>
                    <a:pt x="2129125" y="522326"/>
                  </a:lnTo>
                  <a:lnTo>
                    <a:pt x="2152430" y="560382"/>
                  </a:lnTo>
                  <a:lnTo>
                    <a:pt x="2174118" y="599394"/>
                  </a:lnTo>
                  <a:lnTo>
                    <a:pt x="2194146" y="639321"/>
                  </a:lnTo>
                  <a:lnTo>
                    <a:pt x="2212471" y="680122"/>
                  </a:lnTo>
                  <a:lnTo>
                    <a:pt x="2229049" y="721757"/>
                  </a:lnTo>
                  <a:lnTo>
                    <a:pt x="2243839" y="764186"/>
                  </a:lnTo>
                  <a:lnTo>
                    <a:pt x="2256796" y="807367"/>
                  </a:lnTo>
                  <a:lnTo>
                    <a:pt x="2267877" y="851261"/>
                  </a:lnTo>
                  <a:lnTo>
                    <a:pt x="2277041" y="895827"/>
                  </a:lnTo>
                  <a:lnTo>
                    <a:pt x="2284243" y="941024"/>
                  </a:lnTo>
                  <a:lnTo>
                    <a:pt x="2289440" y="986811"/>
                  </a:lnTo>
                  <a:lnTo>
                    <a:pt x="2292590" y="1033149"/>
                  </a:lnTo>
                  <a:lnTo>
                    <a:pt x="2293650" y="1079991"/>
                  </a:lnTo>
                  <a:lnTo>
                    <a:pt x="2292590" y="1126845"/>
                  </a:lnTo>
                  <a:lnTo>
                    <a:pt x="2289440" y="1173183"/>
                  </a:lnTo>
                  <a:lnTo>
                    <a:pt x="2284243" y="1218971"/>
                  </a:lnTo>
                  <a:lnTo>
                    <a:pt x="2277041" y="1264168"/>
                  </a:lnTo>
                  <a:lnTo>
                    <a:pt x="2267877" y="1308734"/>
                  </a:lnTo>
                  <a:lnTo>
                    <a:pt x="2256796" y="1352627"/>
                  </a:lnTo>
                  <a:lnTo>
                    <a:pt x="2243839" y="1395809"/>
                  </a:lnTo>
                  <a:lnTo>
                    <a:pt x="2229049" y="1438237"/>
                  </a:lnTo>
                  <a:lnTo>
                    <a:pt x="2212471" y="1479872"/>
                  </a:lnTo>
                  <a:lnTo>
                    <a:pt x="2194146" y="1520674"/>
                  </a:lnTo>
                  <a:lnTo>
                    <a:pt x="2174118" y="1560600"/>
                  </a:lnTo>
                  <a:lnTo>
                    <a:pt x="2152430" y="1599612"/>
                  </a:lnTo>
                  <a:lnTo>
                    <a:pt x="2129125" y="1637668"/>
                  </a:lnTo>
                  <a:lnTo>
                    <a:pt x="2104246" y="1674728"/>
                  </a:lnTo>
                  <a:lnTo>
                    <a:pt x="2077836" y="1710752"/>
                  </a:lnTo>
                  <a:lnTo>
                    <a:pt x="2062215" y="17303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539453"/>
              <a:ext cx="657224" cy="65720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8427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1014" y="169971"/>
            <a:ext cx="1954530" cy="1868170"/>
          </a:xfrm>
          <a:custGeom>
            <a:avLst/>
            <a:gdLst/>
            <a:ahLst/>
            <a:cxnLst/>
            <a:rect l="l" t="t" r="r" b="b"/>
            <a:pathLst>
              <a:path w="1954529" h="1868170">
                <a:moveTo>
                  <a:pt x="196502" y="1868069"/>
                </a:moveTo>
                <a:lnTo>
                  <a:pt x="196502" y="1642831"/>
                </a:lnTo>
                <a:lnTo>
                  <a:pt x="176389" y="1632659"/>
                </a:lnTo>
                <a:lnTo>
                  <a:pt x="157073" y="1620697"/>
                </a:lnTo>
                <a:lnTo>
                  <a:pt x="121049" y="1589375"/>
                </a:lnTo>
                <a:lnTo>
                  <a:pt x="88865" y="1544814"/>
                </a:lnTo>
                <a:lnTo>
                  <a:pt x="60959" y="1482963"/>
                </a:lnTo>
                <a:lnTo>
                  <a:pt x="48746" y="1444287"/>
                </a:lnTo>
                <a:lnTo>
                  <a:pt x="37766" y="1399770"/>
                </a:lnTo>
                <a:lnTo>
                  <a:pt x="28073" y="1348903"/>
                </a:lnTo>
                <a:lnTo>
                  <a:pt x="19721" y="1291182"/>
                </a:lnTo>
                <a:lnTo>
                  <a:pt x="12766" y="1226100"/>
                </a:lnTo>
                <a:lnTo>
                  <a:pt x="7262" y="1153149"/>
                </a:lnTo>
                <a:lnTo>
                  <a:pt x="3263" y="1071825"/>
                </a:lnTo>
                <a:lnTo>
                  <a:pt x="823" y="981619"/>
                </a:lnTo>
                <a:lnTo>
                  <a:pt x="0" y="881853"/>
                </a:lnTo>
                <a:lnTo>
                  <a:pt x="937" y="785743"/>
                </a:lnTo>
                <a:lnTo>
                  <a:pt x="3711" y="696436"/>
                </a:lnTo>
                <a:lnTo>
                  <a:pt x="8253" y="613863"/>
                </a:lnTo>
                <a:lnTo>
                  <a:pt x="14496" y="537780"/>
                </a:lnTo>
                <a:lnTo>
                  <a:pt x="22376" y="467942"/>
                </a:lnTo>
                <a:lnTo>
                  <a:pt x="31825" y="404105"/>
                </a:lnTo>
                <a:lnTo>
                  <a:pt x="42777" y="346027"/>
                </a:lnTo>
                <a:lnTo>
                  <a:pt x="55167" y="293463"/>
                </a:lnTo>
                <a:lnTo>
                  <a:pt x="68927" y="246169"/>
                </a:lnTo>
                <a:lnTo>
                  <a:pt x="83992" y="203901"/>
                </a:lnTo>
                <a:lnTo>
                  <a:pt x="100296" y="166416"/>
                </a:lnTo>
                <a:lnTo>
                  <a:pt x="136354" y="104819"/>
                </a:lnTo>
                <a:lnTo>
                  <a:pt x="176571" y="59426"/>
                </a:lnTo>
                <a:lnTo>
                  <a:pt x="220418" y="28287"/>
                </a:lnTo>
                <a:lnTo>
                  <a:pt x="267366" y="9452"/>
                </a:lnTo>
                <a:lnTo>
                  <a:pt x="316883" y="968"/>
                </a:lnTo>
                <a:lnTo>
                  <a:pt x="342440" y="0"/>
                </a:lnTo>
                <a:lnTo>
                  <a:pt x="1595534" y="0"/>
                </a:lnTo>
                <a:lnTo>
                  <a:pt x="1647929" y="3681"/>
                </a:lnTo>
                <a:lnTo>
                  <a:pt x="1697552" y="15864"/>
                </a:lnTo>
                <a:lnTo>
                  <a:pt x="1744005" y="38255"/>
                </a:lnTo>
                <a:lnTo>
                  <a:pt x="1786889" y="72560"/>
                </a:lnTo>
                <a:lnTo>
                  <a:pt x="1825805" y="120485"/>
                </a:lnTo>
                <a:lnTo>
                  <a:pt x="1860356" y="183738"/>
                </a:lnTo>
                <a:lnTo>
                  <a:pt x="1875869" y="221645"/>
                </a:lnTo>
                <a:lnTo>
                  <a:pt x="1890142" y="264024"/>
                </a:lnTo>
                <a:lnTo>
                  <a:pt x="1903123" y="311088"/>
                </a:lnTo>
                <a:lnTo>
                  <a:pt x="1914764" y="363050"/>
                </a:lnTo>
                <a:lnTo>
                  <a:pt x="1925015" y="420123"/>
                </a:lnTo>
                <a:lnTo>
                  <a:pt x="1933825" y="482522"/>
                </a:lnTo>
                <a:lnTo>
                  <a:pt x="1941145" y="550458"/>
                </a:lnTo>
                <a:lnTo>
                  <a:pt x="1946925" y="624146"/>
                </a:lnTo>
                <a:lnTo>
                  <a:pt x="1951116" y="703799"/>
                </a:lnTo>
                <a:lnTo>
                  <a:pt x="1953666" y="789630"/>
                </a:lnTo>
                <a:lnTo>
                  <a:pt x="1954525" y="882045"/>
                </a:lnTo>
                <a:lnTo>
                  <a:pt x="1953495" y="970402"/>
                </a:lnTo>
                <a:lnTo>
                  <a:pt x="1950442" y="1052462"/>
                </a:lnTo>
                <a:lnTo>
                  <a:pt x="1945434" y="1128256"/>
                </a:lnTo>
                <a:lnTo>
                  <a:pt x="1938535" y="1198006"/>
                </a:lnTo>
                <a:lnTo>
                  <a:pt x="1929812" y="1261934"/>
                </a:lnTo>
                <a:lnTo>
                  <a:pt x="1919330" y="1320264"/>
                </a:lnTo>
                <a:lnTo>
                  <a:pt x="1907155" y="1373218"/>
                </a:lnTo>
                <a:lnTo>
                  <a:pt x="1893351" y="1421017"/>
                </a:lnTo>
                <a:lnTo>
                  <a:pt x="1877985" y="1463886"/>
                </a:lnTo>
                <a:lnTo>
                  <a:pt x="1861122" y="1502047"/>
                </a:lnTo>
                <a:lnTo>
                  <a:pt x="1842827" y="1535721"/>
                </a:lnTo>
                <a:lnTo>
                  <a:pt x="1802203" y="1590502"/>
                </a:lnTo>
                <a:lnTo>
                  <a:pt x="1756639" y="1630010"/>
                </a:lnTo>
                <a:lnTo>
                  <a:pt x="1706657" y="1656026"/>
                </a:lnTo>
                <a:lnTo>
                  <a:pt x="1652780" y="1670329"/>
                </a:lnTo>
                <a:lnTo>
                  <a:pt x="1595534" y="1674701"/>
                </a:lnTo>
                <a:lnTo>
                  <a:pt x="429065" y="1674701"/>
                </a:lnTo>
                <a:lnTo>
                  <a:pt x="196502" y="18680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14312" y="221394"/>
            <a:ext cx="168783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32384" algn="ctr">
              <a:lnSpc>
                <a:spcPct val="116100"/>
              </a:lnSpc>
              <a:spcBef>
                <a:spcPts val="100"/>
              </a:spcBef>
            </a:pPr>
            <a:r>
              <a:rPr sz="1400" spc="-75" dirty="0">
                <a:latin typeface="Arial Black"/>
                <a:cs typeface="Arial Black"/>
              </a:rPr>
              <a:t>I’m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very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120" dirty="0">
                <a:latin typeface="Arial Black"/>
                <a:cs typeface="Arial Black"/>
              </a:rPr>
              <a:t>excited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35" dirty="0">
                <a:latin typeface="Arial Black"/>
                <a:cs typeface="Arial Black"/>
              </a:rPr>
              <a:t>to </a:t>
            </a:r>
            <a:r>
              <a:rPr sz="1400" spc="-75" dirty="0">
                <a:latin typeface="Arial Black"/>
                <a:cs typeface="Arial Black"/>
              </a:rPr>
              <a:t>dive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into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this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with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all!</a:t>
            </a:r>
            <a:endParaRPr sz="1400">
              <a:latin typeface="Arial Black"/>
              <a:cs typeface="Arial Black"/>
            </a:endParaRPr>
          </a:p>
          <a:p>
            <a:pPr marL="12700" marR="5080" algn="ctr">
              <a:lnSpc>
                <a:spcPct val="116100"/>
              </a:lnSpc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to </a:t>
            </a:r>
            <a:r>
              <a:rPr sz="1400" spc="-114" dirty="0">
                <a:latin typeface="Arial Black"/>
                <a:cs typeface="Arial Black"/>
              </a:rPr>
              <a:t>enhance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65" dirty="0">
                <a:latin typeface="Arial Black"/>
                <a:cs typeface="Arial Black"/>
              </a:rPr>
              <a:t>your</a:t>
            </a:r>
            <a:r>
              <a:rPr sz="1400" spc="-10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data </a:t>
            </a:r>
            <a:r>
              <a:rPr sz="1400" spc="-95" dirty="0">
                <a:latin typeface="Arial Black"/>
                <a:cs typeface="Arial Black"/>
              </a:rPr>
              <a:t>visualization</a:t>
            </a:r>
            <a:r>
              <a:rPr sz="1400" spc="-25" dirty="0">
                <a:latin typeface="Arial Black"/>
                <a:cs typeface="Arial Black"/>
              </a:rPr>
              <a:t> </a:t>
            </a:r>
            <a:r>
              <a:rPr sz="1400" spc="-105" dirty="0">
                <a:latin typeface="Arial Black"/>
                <a:cs typeface="Arial Black"/>
              </a:rPr>
              <a:t>skills?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4487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8" y="870346"/>
                </a:moveTo>
                <a:lnTo>
                  <a:pt x="439452" y="868120"/>
                </a:lnTo>
                <a:lnTo>
                  <a:pt x="393876" y="861578"/>
                </a:lnTo>
                <a:lnTo>
                  <a:pt x="349763" y="850923"/>
                </a:lnTo>
                <a:lnTo>
                  <a:pt x="307318" y="836360"/>
                </a:lnTo>
                <a:lnTo>
                  <a:pt x="266744" y="818091"/>
                </a:lnTo>
                <a:lnTo>
                  <a:pt x="228245" y="796322"/>
                </a:lnTo>
                <a:lnTo>
                  <a:pt x="192025" y="771255"/>
                </a:lnTo>
                <a:lnTo>
                  <a:pt x="158287" y="743094"/>
                </a:lnTo>
                <a:lnTo>
                  <a:pt x="127236" y="712044"/>
                </a:lnTo>
                <a:lnTo>
                  <a:pt x="99074" y="678308"/>
                </a:lnTo>
                <a:lnTo>
                  <a:pt x="74006" y="642089"/>
                </a:lnTo>
                <a:lnTo>
                  <a:pt x="52236" y="603592"/>
                </a:lnTo>
                <a:lnTo>
                  <a:pt x="33967" y="563020"/>
                </a:lnTo>
                <a:lnTo>
                  <a:pt x="19403" y="520578"/>
                </a:lnTo>
                <a:lnTo>
                  <a:pt x="8748" y="476468"/>
                </a:lnTo>
                <a:lnTo>
                  <a:pt x="2206" y="430895"/>
                </a:lnTo>
                <a:lnTo>
                  <a:pt x="0" y="384475"/>
                </a:lnTo>
                <a:lnTo>
                  <a:pt x="0" y="383650"/>
                </a:lnTo>
                <a:lnTo>
                  <a:pt x="2206" y="337230"/>
                </a:lnTo>
                <a:lnTo>
                  <a:pt x="8748" y="291658"/>
                </a:lnTo>
                <a:lnTo>
                  <a:pt x="19403" y="247548"/>
                </a:lnTo>
                <a:lnTo>
                  <a:pt x="33967" y="205106"/>
                </a:lnTo>
                <a:lnTo>
                  <a:pt x="52236" y="164534"/>
                </a:lnTo>
                <a:lnTo>
                  <a:pt x="74006" y="126037"/>
                </a:lnTo>
                <a:lnTo>
                  <a:pt x="99074" y="89819"/>
                </a:lnTo>
                <a:lnTo>
                  <a:pt x="127236" y="56083"/>
                </a:lnTo>
                <a:lnTo>
                  <a:pt x="158287" y="25032"/>
                </a:lnTo>
                <a:lnTo>
                  <a:pt x="188278" y="0"/>
                </a:lnTo>
                <a:lnTo>
                  <a:pt x="784274" y="0"/>
                </a:lnTo>
                <a:lnTo>
                  <a:pt x="814263" y="25032"/>
                </a:lnTo>
                <a:lnTo>
                  <a:pt x="845314" y="56083"/>
                </a:lnTo>
                <a:lnTo>
                  <a:pt x="873474" y="89819"/>
                </a:lnTo>
                <a:lnTo>
                  <a:pt x="898541" y="126037"/>
                </a:lnTo>
                <a:lnTo>
                  <a:pt x="920311" y="164534"/>
                </a:lnTo>
                <a:lnTo>
                  <a:pt x="938579" y="205106"/>
                </a:lnTo>
                <a:lnTo>
                  <a:pt x="953143" y="247548"/>
                </a:lnTo>
                <a:lnTo>
                  <a:pt x="963798" y="291658"/>
                </a:lnTo>
                <a:lnTo>
                  <a:pt x="970340" y="337230"/>
                </a:lnTo>
                <a:lnTo>
                  <a:pt x="972547" y="383650"/>
                </a:lnTo>
                <a:lnTo>
                  <a:pt x="972547" y="384475"/>
                </a:lnTo>
                <a:lnTo>
                  <a:pt x="970340" y="430895"/>
                </a:lnTo>
                <a:lnTo>
                  <a:pt x="963798" y="476468"/>
                </a:lnTo>
                <a:lnTo>
                  <a:pt x="953143" y="520578"/>
                </a:lnTo>
                <a:lnTo>
                  <a:pt x="938579" y="563020"/>
                </a:lnTo>
                <a:lnTo>
                  <a:pt x="920311" y="603592"/>
                </a:lnTo>
                <a:lnTo>
                  <a:pt x="898541" y="642089"/>
                </a:lnTo>
                <a:lnTo>
                  <a:pt x="873474" y="678308"/>
                </a:lnTo>
                <a:lnTo>
                  <a:pt x="845314" y="712044"/>
                </a:lnTo>
                <a:lnTo>
                  <a:pt x="814263" y="743094"/>
                </a:lnTo>
                <a:lnTo>
                  <a:pt x="780527" y="771255"/>
                </a:lnTo>
                <a:lnTo>
                  <a:pt x="744309" y="796322"/>
                </a:lnTo>
                <a:lnTo>
                  <a:pt x="705813" y="818091"/>
                </a:lnTo>
                <a:lnTo>
                  <a:pt x="665242" y="836360"/>
                </a:lnTo>
                <a:lnTo>
                  <a:pt x="622800" y="850923"/>
                </a:lnTo>
                <a:lnTo>
                  <a:pt x="578691" y="861578"/>
                </a:lnTo>
                <a:lnTo>
                  <a:pt x="533119" y="868120"/>
                </a:lnTo>
                <a:lnTo>
                  <a:pt x="486288" y="8703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276214"/>
            <a:ext cx="2671445" cy="1924685"/>
          </a:xfrm>
          <a:custGeom>
            <a:avLst/>
            <a:gdLst/>
            <a:ahLst/>
            <a:cxnLst/>
            <a:rect l="l" t="t" r="r" b="b"/>
            <a:pathLst>
              <a:path w="2671445" h="1924684">
                <a:moveTo>
                  <a:pt x="1231150" y="1787372"/>
                </a:moveTo>
                <a:lnTo>
                  <a:pt x="1230096" y="1739265"/>
                </a:lnTo>
                <a:lnTo>
                  <a:pt x="1226972" y="1691703"/>
                </a:lnTo>
                <a:lnTo>
                  <a:pt x="1221816" y="1644713"/>
                </a:lnTo>
                <a:lnTo>
                  <a:pt x="1214666" y="1598345"/>
                </a:lnTo>
                <a:lnTo>
                  <a:pt x="1205572" y="1552663"/>
                </a:lnTo>
                <a:lnTo>
                  <a:pt x="1194587" y="1507680"/>
                </a:lnTo>
                <a:lnTo>
                  <a:pt x="1181747" y="1463471"/>
                </a:lnTo>
                <a:lnTo>
                  <a:pt x="1167079" y="1420050"/>
                </a:lnTo>
                <a:lnTo>
                  <a:pt x="1150658" y="1377480"/>
                </a:lnTo>
                <a:lnTo>
                  <a:pt x="1132509" y="1335798"/>
                </a:lnTo>
                <a:lnTo>
                  <a:pt x="1112685" y="1295057"/>
                </a:lnTo>
                <a:lnTo>
                  <a:pt x="1091209" y="1255293"/>
                </a:lnTo>
                <a:lnTo>
                  <a:pt x="1068158" y="1216545"/>
                </a:lnTo>
                <a:lnTo>
                  <a:pt x="1043546" y="1178864"/>
                </a:lnTo>
                <a:lnTo>
                  <a:pt x="1017435" y="1142301"/>
                </a:lnTo>
                <a:lnTo>
                  <a:pt x="989863" y="1106881"/>
                </a:lnTo>
                <a:lnTo>
                  <a:pt x="960869" y="1072667"/>
                </a:lnTo>
                <a:lnTo>
                  <a:pt x="930516" y="1039685"/>
                </a:lnTo>
                <a:lnTo>
                  <a:pt x="898817" y="1007999"/>
                </a:lnTo>
                <a:lnTo>
                  <a:pt x="865847" y="977633"/>
                </a:lnTo>
                <a:lnTo>
                  <a:pt x="831621" y="948639"/>
                </a:lnTo>
                <a:lnTo>
                  <a:pt x="796213" y="921067"/>
                </a:lnTo>
                <a:lnTo>
                  <a:pt x="759637" y="894956"/>
                </a:lnTo>
                <a:lnTo>
                  <a:pt x="721969" y="870356"/>
                </a:lnTo>
                <a:lnTo>
                  <a:pt x="683221" y="847293"/>
                </a:lnTo>
                <a:lnTo>
                  <a:pt x="643458" y="825830"/>
                </a:lnTo>
                <a:lnTo>
                  <a:pt x="602716" y="805992"/>
                </a:lnTo>
                <a:lnTo>
                  <a:pt x="561035" y="787844"/>
                </a:lnTo>
                <a:lnTo>
                  <a:pt x="518464" y="771423"/>
                </a:lnTo>
                <a:lnTo>
                  <a:pt x="475056" y="756767"/>
                </a:lnTo>
                <a:lnTo>
                  <a:pt x="430834" y="743915"/>
                </a:lnTo>
                <a:lnTo>
                  <a:pt x="385864" y="732929"/>
                </a:lnTo>
                <a:lnTo>
                  <a:pt x="340182" y="723836"/>
                </a:lnTo>
                <a:lnTo>
                  <a:pt x="293814" y="716686"/>
                </a:lnTo>
                <a:lnTo>
                  <a:pt x="246837" y="711530"/>
                </a:lnTo>
                <a:lnTo>
                  <a:pt x="199263" y="708406"/>
                </a:lnTo>
                <a:lnTo>
                  <a:pt x="151155" y="707351"/>
                </a:lnTo>
                <a:lnTo>
                  <a:pt x="103047" y="708406"/>
                </a:lnTo>
                <a:lnTo>
                  <a:pt x="55473" y="711530"/>
                </a:lnTo>
                <a:lnTo>
                  <a:pt x="8496" y="716686"/>
                </a:lnTo>
                <a:lnTo>
                  <a:pt x="0" y="717994"/>
                </a:lnTo>
                <a:lnTo>
                  <a:pt x="0" y="1924685"/>
                </a:lnTo>
                <a:lnTo>
                  <a:pt x="1222400" y="1924685"/>
                </a:lnTo>
                <a:lnTo>
                  <a:pt x="1226972" y="1883054"/>
                </a:lnTo>
                <a:lnTo>
                  <a:pt x="1230096" y="1835480"/>
                </a:lnTo>
                <a:lnTo>
                  <a:pt x="1231150" y="1787372"/>
                </a:lnTo>
                <a:close/>
              </a:path>
              <a:path w="2671445" h="1924684">
                <a:moveTo>
                  <a:pt x="2671153" y="720001"/>
                </a:moveTo>
                <a:lnTo>
                  <a:pt x="2669629" y="672655"/>
                </a:lnTo>
                <a:lnTo>
                  <a:pt x="2665095" y="626135"/>
                </a:lnTo>
                <a:lnTo>
                  <a:pt x="2657652" y="580529"/>
                </a:lnTo>
                <a:lnTo>
                  <a:pt x="2647404" y="535927"/>
                </a:lnTo>
                <a:lnTo>
                  <a:pt x="2634450" y="492429"/>
                </a:lnTo>
                <a:lnTo>
                  <a:pt x="2618867" y="450126"/>
                </a:lnTo>
                <a:lnTo>
                  <a:pt x="2600756" y="409105"/>
                </a:lnTo>
                <a:lnTo>
                  <a:pt x="2580221" y="369481"/>
                </a:lnTo>
                <a:lnTo>
                  <a:pt x="2557348" y="331343"/>
                </a:lnTo>
                <a:lnTo>
                  <a:pt x="2532240" y="294779"/>
                </a:lnTo>
                <a:lnTo>
                  <a:pt x="2504973" y="259880"/>
                </a:lnTo>
                <a:lnTo>
                  <a:pt x="2475661" y="226758"/>
                </a:lnTo>
                <a:lnTo>
                  <a:pt x="2444394" y="195491"/>
                </a:lnTo>
                <a:lnTo>
                  <a:pt x="2411272" y="166179"/>
                </a:lnTo>
                <a:lnTo>
                  <a:pt x="2376373" y="138925"/>
                </a:lnTo>
                <a:lnTo>
                  <a:pt x="2339810" y="113804"/>
                </a:lnTo>
                <a:lnTo>
                  <a:pt x="2301671" y="90932"/>
                </a:lnTo>
                <a:lnTo>
                  <a:pt x="2262047" y="70396"/>
                </a:lnTo>
                <a:lnTo>
                  <a:pt x="2221039" y="52285"/>
                </a:lnTo>
                <a:lnTo>
                  <a:pt x="2178735" y="36703"/>
                </a:lnTo>
                <a:lnTo>
                  <a:pt x="2135225" y="23749"/>
                </a:lnTo>
                <a:lnTo>
                  <a:pt x="2090623" y="13500"/>
                </a:lnTo>
                <a:lnTo>
                  <a:pt x="2045017" y="6057"/>
                </a:lnTo>
                <a:lnTo>
                  <a:pt x="1998497" y="1536"/>
                </a:lnTo>
                <a:lnTo>
                  <a:pt x="1951151" y="0"/>
                </a:lnTo>
                <a:lnTo>
                  <a:pt x="1903818" y="1536"/>
                </a:lnTo>
                <a:lnTo>
                  <a:pt x="1857298" y="6057"/>
                </a:lnTo>
                <a:lnTo>
                  <a:pt x="1811680" y="13500"/>
                </a:lnTo>
                <a:lnTo>
                  <a:pt x="1767078" y="23749"/>
                </a:lnTo>
                <a:lnTo>
                  <a:pt x="1723580" y="36703"/>
                </a:lnTo>
                <a:lnTo>
                  <a:pt x="1681276" y="52285"/>
                </a:lnTo>
                <a:lnTo>
                  <a:pt x="1640268" y="70396"/>
                </a:lnTo>
                <a:lnTo>
                  <a:pt x="1600644" y="90932"/>
                </a:lnTo>
                <a:lnTo>
                  <a:pt x="1562493" y="113804"/>
                </a:lnTo>
                <a:lnTo>
                  <a:pt x="1525930" y="138925"/>
                </a:lnTo>
                <a:lnTo>
                  <a:pt x="1491043" y="166179"/>
                </a:lnTo>
                <a:lnTo>
                  <a:pt x="1457909" y="195491"/>
                </a:lnTo>
                <a:lnTo>
                  <a:pt x="1426641" y="226758"/>
                </a:lnTo>
                <a:lnTo>
                  <a:pt x="1397330" y="259880"/>
                </a:lnTo>
                <a:lnTo>
                  <a:pt x="1370076" y="294779"/>
                </a:lnTo>
                <a:lnTo>
                  <a:pt x="1344955" y="331343"/>
                </a:lnTo>
                <a:lnTo>
                  <a:pt x="1322082" y="369481"/>
                </a:lnTo>
                <a:lnTo>
                  <a:pt x="1301546" y="409105"/>
                </a:lnTo>
                <a:lnTo>
                  <a:pt x="1283436" y="450126"/>
                </a:lnTo>
                <a:lnTo>
                  <a:pt x="1267866" y="492429"/>
                </a:lnTo>
                <a:lnTo>
                  <a:pt x="1254899" y="535927"/>
                </a:lnTo>
                <a:lnTo>
                  <a:pt x="1244650" y="580529"/>
                </a:lnTo>
                <a:lnTo>
                  <a:pt x="1237221" y="626135"/>
                </a:lnTo>
                <a:lnTo>
                  <a:pt x="1232687" y="672655"/>
                </a:lnTo>
                <a:lnTo>
                  <a:pt x="1231150" y="719937"/>
                </a:lnTo>
                <a:lnTo>
                  <a:pt x="1232687" y="767334"/>
                </a:lnTo>
                <a:lnTo>
                  <a:pt x="1237221" y="813866"/>
                </a:lnTo>
                <a:lnTo>
                  <a:pt x="1244650" y="859472"/>
                </a:lnTo>
                <a:lnTo>
                  <a:pt x="1254899" y="904074"/>
                </a:lnTo>
                <a:lnTo>
                  <a:pt x="1267866" y="947572"/>
                </a:lnTo>
                <a:lnTo>
                  <a:pt x="1283436" y="989876"/>
                </a:lnTo>
                <a:lnTo>
                  <a:pt x="1301546" y="1030884"/>
                </a:lnTo>
                <a:lnTo>
                  <a:pt x="1322082" y="1070508"/>
                </a:lnTo>
                <a:lnTo>
                  <a:pt x="1344955" y="1108659"/>
                </a:lnTo>
                <a:lnTo>
                  <a:pt x="1370076" y="1145222"/>
                </a:lnTo>
                <a:lnTo>
                  <a:pt x="1397330" y="1180109"/>
                </a:lnTo>
                <a:lnTo>
                  <a:pt x="1426641" y="1213243"/>
                </a:lnTo>
                <a:lnTo>
                  <a:pt x="1457909" y="1244511"/>
                </a:lnTo>
                <a:lnTo>
                  <a:pt x="1491043" y="1273822"/>
                </a:lnTo>
                <a:lnTo>
                  <a:pt x="1525930" y="1301076"/>
                </a:lnTo>
                <a:lnTo>
                  <a:pt x="1562493" y="1326197"/>
                </a:lnTo>
                <a:lnTo>
                  <a:pt x="1600644" y="1349070"/>
                </a:lnTo>
                <a:lnTo>
                  <a:pt x="1640268" y="1369606"/>
                </a:lnTo>
                <a:lnTo>
                  <a:pt x="1681276" y="1387716"/>
                </a:lnTo>
                <a:lnTo>
                  <a:pt x="1723580" y="1403286"/>
                </a:lnTo>
                <a:lnTo>
                  <a:pt x="1767078" y="1416253"/>
                </a:lnTo>
                <a:lnTo>
                  <a:pt x="1811680" y="1426502"/>
                </a:lnTo>
                <a:lnTo>
                  <a:pt x="1857298" y="1433931"/>
                </a:lnTo>
                <a:lnTo>
                  <a:pt x="1903818" y="1438465"/>
                </a:lnTo>
                <a:lnTo>
                  <a:pt x="1951151" y="1440002"/>
                </a:lnTo>
                <a:lnTo>
                  <a:pt x="1998497" y="1438465"/>
                </a:lnTo>
                <a:lnTo>
                  <a:pt x="2045017" y="1433931"/>
                </a:lnTo>
                <a:lnTo>
                  <a:pt x="2090623" y="1426502"/>
                </a:lnTo>
                <a:lnTo>
                  <a:pt x="2135225" y="1416253"/>
                </a:lnTo>
                <a:lnTo>
                  <a:pt x="2178735" y="1403286"/>
                </a:lnTo>
                <a:lnTo>
                  <a:pt x="2221039" y="1387716"/>
                </a:lnTo>
                <a:lnTo>
                  <a:pt x="2262047" y="1369606"/>
                </a:lnTo>
                <a:lnTo>
                  <a:pt x="2301671" y="1349070"/>
                </a:lnTo>
                <a:lnTo>
                  <a:pt x="2339810" y="1326197"/>
                </a:lnTo>
                <a:lnTo>
                  <a:pt x="2376373" y="1301076"/>
                </a:lnTo>
                <a:lnTo>
                  <a:pt x="2411272" y="1273822"/>
                </a:lnTo>
                <a:lnTo>
                  <a:pt x="2444394" y="1244511"/>
                </a:lnTo>
                <a:lnTo>
                  <a:pt x="2475661" y="1213243"/>
                </a:lnTo>
                <a:lnTo>
                  <a:pt x="2504973" y="1180109"/>
                </a:lnTo>
                <a:lnTo>
                  <a:pt x="2532240" y="1145222"/>
                </a:lnTo>
                <a:lnTo>
                  <a:pt x="2557348" y="1108659"/>
                </a:lnTo>
                <a:lnTo>
                  <a:pt x="2580221" y="1070508"/>
                </a:lnTo>
                <a:lnTo>
                  <a:pt x="2600756" y="1030884"/>
                </a:lnTo>
                <a:lnTo>
                  <a:pt x="2618867" y="989876"/>
                </a:lnTo>
                <a:lnTo>
                  <a:pt x="2634450" y="947572"/>
                </a:lnTo>
                <a:lnTo>
                  <a:pt x="2647404" y="904074"/>
                </a:lnTo>
                <a:lnTo>
                  <a:pt x="2657652" y="859472"/>
                </a:lnTo>
                <a:lnTo>
                  <a:pt x="2665095" y="813866"/>
                </a:lnTo>
                <a:lnTo>
                  <a:pt x="2669629" y="767334"/>
                </a:lnTo>
                <a:lnTo>
                  <a:pt x="2671153" y="7200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2144" y="592363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08" y="370901"/>
                </a:moveTo>
                <a:lnTo>
                  <a:pt x="185372" y="370901"/>
                </a:lnTo>
                <a:lnTo>
                  <a:pt x="136139" y="364286"/>
                </a:lnTo>
                <a:lnTo>
                  <a:pt x="91839" y="345592"/>
                </a:lnTo>
                <a:lnTo>
                  <a:pt x="54305" y="316595"/>
                </a:lnTo>
                <a:lnTo>
                  <a:pt x="25307" y="279064"/>
                </a:lnTo>
                <a:lnTo>
                  <a:pt x="6612" y="234766"/>
                </a:lnTo>
                <a:lnTo>
                  <a:pt x="0" y="185561"/>
                </a:lnTo>
                <a:lnTo>
                  <a:pt x="0" y="185379"/>
                </a:lnTo>
                <a:lnTo>
                  <a:pt x="6612" y="136161"/>
                </a:lnTo>
                <a:lnTo>
                  <a:pt x="25307" y="91855"/>
                </a:lnTo>
                <a:lnTo>
                  <a:pt x="54305" y="54319"/>
                </a:lnTo>
                <a:lnTo>
                  <a:pt x="91839" y="25319"/>
                </a:lnTo>
                <a:lnTo>
                  <a:pt x="136139" y="6624"/>
                </a:lnTo>
                <a:lnTo>
                  <a:pt x="185439" y="0"/>
                </a:lnTo>
                <a:lnTo>
                  <a:pt x="234745" y="6624"/>
                </a:lnTo>
                <a:lnTo>
                  <a:pt x="279049" y="25319"/>
                </a:lnTo>
                <a:lnTo>
                  <a:pt x="316583" y="54319"/>
                </a:lnTo>
                <a:lnTo>
                  <a:pt x="345582" y="91855"/>
                </a:lnTo>
                <a:lnTo>
                  <a:pt x="364277" y="136161"/>
                </a:lnTo>
                <a:lnTo>
                  <a:pt x="370889" y="185379"/>
                </a:lnTo>
                <a:lnTo>
                  <a:pt x="370889" y="185561"/>
                </a:lnTo>
                <a:lnTo>
                  <a:pt x="364277" y="234766"/>
                </a:lnTo>
                <a:lnTo>
                  <a:pt x="345582" y="279064"/>
                </a:lnTo>
                <a:lnTo>
                  <a:pt x="316583" y="316595"/>
                </a:lnTo>
                <a:lnTo>
                  <a:pt x="279049" y="345592"/>
                </a:lnTo>
                <a:lnTo>
                  <a:pt x="234745" y="364286"/>
                </a:lnTo>
                <a:lnTo>
                  <a:pt x="185508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050" y="0"/>
            <a:ext cx="1438275" cy="692785"/>
          </a:xfrm>
          <a:custGeom>
            <a:avLst/>
            <a:gdLst/>
            <a:ahLst/>
            <a:cxnLst/>
            <a:rect l="l" t="t" r="r" b="b"/>
            <a:pathLst>
              <a:path w="1438275" h="692785">
                <a:moveTo>
                  <a:pt x="719175" y="692518"/>
                </a:moveTo>
                <a:lnTo>
                  <a:pt x="671770" y="690989"/>
                </a:lnTo>
                <a:lnTo>
                  <a:pt x="625247" y="686457"/>
                </a:lnTo>
                <a:lnTo>
                  <a:pt x="579637" y="679021"/>
                </a:lnTo>
                <a:lnTo>
                  <a:pt x="535035" y="668775"/>
                </a:lnTo>
                <a:lnTo>
                  <a:pt x="491534" y="655814"/>
                </a:lnTo>
                <a:lnTo>
                  <a:pt x="449231" y="640232"/>
                </a:lnTo>
                <a:lnTo>
                  <a:pt x="408220" y="622125"/>
                </a:lnTo>
                <a:lnTo>
                  <a:pt x="368596" y="601588"/>
                </a:lnTo>
                <a:lnTo>
                  <a:pt x="330453" y="578715"/>
                </a:lnTo>
                <a:lnTo>
                  <a:pt x="293887" y="553601"/>
                </a:lnTo>
                <a:lnTo>
                  <a:pt x="258993" y="526342"/>
                </a:lnTo>
                <a:lnTo>
                  <a:pt x="225865" y="497031"/>
                </a:lnTo>
                <a:lnTo>
                  <a:pt x="194599" y="465764"/>
                </a:lnTo>
                <a:lnTo>
                  <a:pt x="165288" y="432636"/>
                </a:lnTo>
                <a:lnTo>
                  <a:pt x="138029" y="397742"/>
                </a:lnTo>
                <a:lnTo>
                  <a:pt x="112915" y="361176"/>
                </a:lnTo>
                <a:lnTo>
                  <a:pt x="90042" y="323033"/>
                </a:lnTo>
                <a:lnTo>
                  <a:pt x="69505" y="283409"/>
                </a:lnTo>
                <a:lnTo>
                  <a:pt x="51398" y="242398"/>
                </a:lnTo>
                <a:lnTo>
                  <a:pt x="35817" y="200095"/>
                </a:lnTo>
                <a:lnTo>
                  <a:pt x="22855" y="156595"/>
                </a:lnTo>
                <a:lnTo>
                  <a:pt x="12609" y="111992"/>
                </a:lnTo>
                <a:lnTo>
                  <a:pt x="5173" y="66382"/>
                </a:lnTo>
                <a:lnTo>
                  <a:pt x="642" y="19860"/>
                </a:lnTo>
                <a:lnTo>
                  <a:pt x="0" y="0"/>
                </a:lnTo>
                <a:lnTo>
                  <a:pt x="1438222" y="0"/>
                </a:lnTo>
                <a:lnTo>
                  <a:pt x="1433049" y="66382"/>
                </a:lnTo>
                <a:lnTo>
                  <a:pt x="1425613" y="111992"/>
                </a:lnTo>
                <a:lnTo>
                  <a:pt x="1415367" y="156595"/>
                </a:lnTo>
                <a:lnTo>
                  <a:pt x="1402405" y="200095"/>
                </a:lnTo>
                <a:lnTo>
                  <a:pt x="1386824" y="242398"/>
                </a:lnTo>
                <a:lnTo>
                  <a:pt x="1368717" y="283409"/>
                </a:lnTo>
                <a:lnTo>
                  <a:pt x="1348180" y="323033"/>
                </a:lnTo>
                <a:lnTo>
                  <a:pt x="1325307" y="361176"/>
                </a:lnTo>
                <a:lnTo>
                  <a:pt x="1300193" y="397742"/>
                </a:lnTo>
                <a:lnTo>
                  <a:pt x="1272933" y="432636"/>
                </a:lnTo>
                <a:lnTo>
                  <a:pt x="1243622" y="465764"/>
                </a:lnTo>
                <a:lnTo>
                  <a:pt x="1212356" y="497031"/>
                </a:lnTo>
                <a:lnTo>
                  <a:pt x="1179228" y="526342"/>
                </a:lnTo>
                <a:lnTo>
                  <a:pt x="1144333" y="553601"/>
                </a:lnTo>
                <a:lnTo>
                  <a:pt x="1107767" y="578715"/>
                </a:lnTo>
                <a:lnTo>
                  <a:pt x="1069625" y="601588"/>
                </a:lnTo>
                <a:lnTo>
                  <a:pt x="1030000" y="622125"/>
                </a:lnTo>
                <a:lnTo>
                  <a:pt x="988989" y="640232"/>
                </a:lnTo>
                <a:lnTo>
                  <a:pt x="946686" y="655814"/>
                </a:lnTo>
                <a:lnTo>
                  <a:pt x="903185" y="668775"/>
                </a:lnTo>
                <a:lnTo>
                  <a:pt x="858583" y="679021"/>
                </a:lnTo>
                <a:lnTo>
                  <a:pt x="812973" y="686457"/>
                </a:lnTo>
                <a:lnTo>
                  <a:pt x="766450" y="690989"/>
                </a:lnTo>
                <a:lnTo>
                  <a:pt x="719175" y="692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81382" y="1547929"/>
            <a:ext cx="535940" cy="486409"/>
          </a:xfrm>
          <a:custGeom>
            <a:avLst/>
            <a:gdLst/>
            <a:ahLst/>
            <a:cxnLst/>
            <a:rect l="l" t="t" r="r" b="b"/>
            <a:pathLst>
              <a:path w="535939" h="486410">
                <a:moveTo>
                  <a:pt x="267791" y="486283"/>
                </a:moveTo>
                <a:lnTo>
                  <a:pt x="219629" y="482366"/>
                </a:lnTo>
                <a:lnTo>
                  <a:pt x="174308" y="471072"/>
                </a:lnTo>
                <a:lnTo>
                  <a:pt x="132574" y="453087"/>
                </a:lnTo>
                <a:lnTo>
                  <a:pt x="95185" y="429099"/>
                </a:lnTo>
                <a:lnTo>
                  <a:pt x="62898" y="399794"/>
                </a:lnTo>
                <a:lnTo>
                  <a:pt x="36468" y="365859"/>
                </a:lnTo>
                <a:lnTo>
                  <a:pt x="16654" y="327981"/>
                </a:lnTo>
                <a:lnTo>
                  <a:pt x="4210" y="286846"/>
                </a:lnTo>
                <a:lnTo>
                  <a:pt x="0" y="244214"/>
                </a:lnTo>
                <a:lnTo>
                  <a:pt x="0" y="242069"/>
                </a:lnTo>
                <a:lnTo>
                  <a:pt x="4210" y="199436"/>
                </a:lnTo>
                <a:lnTo>
                  <a:pt x="16654" y="158300"/>
                </a:lnTo>
                <a:lnTo>
                  <a:pt x="36468" y="120422"/>
                </a:lnTo>
                <a:lnTo>
                  <a:pt x="62898" y="86487"/>
                </a:lnTo>
                <a:lnTo>
                  <a:pt x="95185" y="57183"/>
                </a:lnTo>
                <a:lnTo>
                  <a:pt x="132574" y="33195"/>
                </a:lnTo>
                <a:lnTo>
                  <a:pt x="174308" y="15211"/>
                </a:lnTo>
                <a:lnTo>
                  <a:pt x="219629" y="3917"/>
                </a:lnTo>
                <a:lnTo>
                  <a:pt x="267782" y="0"/>
                </a:lnTo>
                <a:lnTo>
                  <a:pt x="315935" y="3917"/>
                </a:lnTo>
                <a:lnTo>
                  <a:pt x="361257" y="15211"/>
                </a:lnTo>
                <a:lnTo>
                  <a:pt x="402990" y="33195"/>
                </a:lnTo>
                <a:lnTo>
                  <a:pt x="440379" y="57183"/>
                </a:lnTo>
                <a:lnTo>
                  <a:pt x="472667" y="86487"/>
                </a:lnTo>
                <a:lnTo>
                  <a:pt x="499096" y="120422"/>
                </a:lnTo>
                <a:lnTo>
                  <a:pt x="518911" y="158300"/>
                </a:lnTo>
                <a:lnTo>
                  <a:pt x="531355" y="199436"/>
                </a:lnTo>
                <a:lnTo>
                  <a:pt x="535565" y="242069"/>
                </a:lnTo>
                <a:lnTo>
                  <a:pt x="535565" y="244214"/>
                </a:lnTo>
                <a:lnTo>
                  <a:pt x="531355" y="286846"/>
                </a:lnTo>
                <a:lnTo>
                  <a:pt x="518911" y="327981"/>
                </a:lnTo>
                <a:lnTo>
                  <a:pt x="499096" y="365859"/>
                </a:lnTo>
                <a:lnTo>
                  <a:pt x="472667" y="399794"/>
                </a:lnTo>
                <a:lnTo>
                  <a:pt x="440379" y="429099"/>
                </a:lnTo>
                <a:lnTo>
                  <a:pt x="402990" y="453087"/>
                </a:lnTo>
                <a:lnTo>
                  <a:pt x="361257" y="471072"/>
                </a:lnTo>
                <a:lnTo>
                  <a:pt x="315935" y="482366"/>
                </a:lnTo>
                <a:lnTo>
                  <a:pt x="267791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4" y="5983559"/>
            <a:ext cx="2921000" cy="1217930"/>
            <a:chOff x="6016264" y="5983559"/>
            <a:chExt cx="2921000" cy="1217930"/>
          </a:xfrm>
        </p:grpSpPr>
        <p:sp>
          <p:nvSpPr>
            <p:cNvPr id="10" name="object 10"/>
            <p:cNvSpPr/>
            <p:nvPr/>
          </p:nvSpPr>
          <p:spPr>
            <a:xfrm>
              <a:off x="6016256" y="5983566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37" y="734834"/>
                  </a:moveTo>
                  <a:lnTo>
                    <a:pt x="2281212" y="671741"/>
                  </a:lnTo>
                  <a:lnTo>
                    <a:pt x="2271725" y="634034"/>
                  </a:lnTo>
                  <a:lnTo>
                    <a:pt x="2259660" y="596963"/>
                  </a:lnTo>
                  <a:lnTo>
                    <a:pt x="2245093" y="560565"/>
                  </a:lnTo>
                  <a:lnTo>
                    <a:pt x="2228100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24" y="169887"/>
                  </a:lnTo>
                  <a:lnTo>
                    <a:pt x="1815465" y="147764"/>
                  </a:lnTo>
                  <a:lnTo>
                    <a:pt x="1771269" y="126987"/>
                  </a:lnTo>
                  <a:lnTo>
                    <a:pt x="1725637" y="107607"/>
                  </a:lnTo>
                  <a:lnTo>
                    <a:pt x="1678622" y="89687"/>
                  </a:lnTo>
                  <a:lnTo>
                    <a:pt x="1630286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26" y="33375"/>
                  </a:lnTo>
                  <a:lnTo>
                    <a:pt x="1425079" y="23368"/>
                  </a:lnTo>
                  <a:lnTo>
                    <a:pt x="1371142" y="15074"/>
                  </a:lnTo>
                  <a:lnTo>
                    <a:pt x="1316278" y="8547"/>
                  </a:lnTo>
                  <a:lnTo>
                    <a:pt x="1260563" y="3822"/>
                  </a:lnTo>
                  <a:lnTo>
                    <a:pt x="1204048" y="965"/>
                  </a:lnTo>
                  <a:lnTo>
                    <a:pt x="1146797" y="0"/>
                  </a:lnTo>
                  <a:lnTo>
                    <a:pt x="1089571" y="965"/>
                  </a:lnTo>
                  <a:lnTo>
                    <a:pt x="1033068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07"/>
                  </a:lnTo>
                  <a:lnTo>
                    <a:pt x="522376" y="126987"/>
                  </a:lnTo>
                  <a:lnTo>
                    <a:pt x="478193" y="147764"/>
                  </a:lnTo>
                  <a:lnTo>
                    <a:pt x="435521" y="169887"/>
                  </a:lnTo>
                  <a:lnTo>
                    <a:pt x="394423" y="193332"/>
                  </a:lnTo>
                  <a:lnTo>
                    <a:pt x="354990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52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97"/>
                  </a:lnTo>
                  <a:lnTo>
                    <a:pt x="21932" y="942403"/>
                  </a:lnTo>
                  <a:lnTo>
                    <a:pt x="33997" y="979474"/>
                  </a:lnTo>
                  <a:lnTo>
                    <a:pt x="48552" y="1015873"/>
                  </a:lnTo>
                  <a:lnTo>
                    <a:pt x="65557" y="1051534"/>
                  </a:lnTo>
                  <a:lnTo>
                    <a:pt x="84924" y="1086434"/>
                  </a:lnTo>
                  <a:lnTo>
                    <a:pt x="106591" y="1120508"/>
                  </a:lnTo>
                  <a:lnTo>
                    <a:pt x="130505" y="1153731"/>
                  </a:lnTo>
                  <a:lnTo>
                    <a:pt x="156578" y="1186053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53"/>
                  </a:lnTo>
                  <a:lnTo>
                    <a:pt x="2163153" y="1153731"/>
                  </a:lnTo>
                  <a:lnTo>
                    <a:pt x="2187054" y="1120508"/>
                  </a:lnTo>
                  <a:lnTo>
                    <a:pt x="2208733" y="1086434"/>
                  </a:lnTo>
                  <a:lnTo>
                    <a:pt x="2228100" y="1051534"/>
                  </a:lnTo>
                  <a:lnTo>
                    <a:pt x="2245093" y="1015873"/>
                  </a:lnTo>
                  <a:lnTo>
                    <a:pt x="2259660" y="979474"/>
                  </a:lnTo>
                  <a:lnTo>
                    <a:pt x="2271725" y="942403"/>
                  </a:lnTo>
                  <a:lnTo>
                    <a:pt x="2281212" y="904697"/>
                  </a:lnTo>
                  <a:lnTo>
                    <a:pt x="2288082" y="866394"/>
                  </a:lnTo>
                  <a:lnTo>
                    <a:pt x="2290737" y="841590"/>
                  </a:lnTo>
                  <a:lnTo>
                    <a:pt x="2290737" y="734834"/>
                  </a:lnTo>
                  <a:close/>
                </a:path>
                <a:path w="2785109" h="1217929">
                  <a:moveTo>
                    <a:pt x="2784983" y="310921"/>
                  </a:moveTo>
                  <a:lnTo>
                    <a:pt x="2778366" y="261683"/>
                  </a:lnTo>
                  <a:lnTo>
                    <a:pt x="2759672" y="217385"/>
                  </a:lnTo>
                  <a:lnTo>
                    <a:pt x="2730677" y="179857"/>
                  </a:lnTo>
                  <a:lnTo>
                    <a:pt x="2693136" y="150863"/>
                  </a:lnTo>
                  <a:lnTo>
                    <a:pt x="2648839" y="132168"/>
                  </a:lnTo>
                  <a:lnTo>
                    <a:pt x="2599550" y="125552"/>
                  </a:lnTo>
                  <a:lnTo>
                    <a:pt x="2550236" y="132168"/>
                  </a:lnTo>
                  <a:lnTo>
                    <a:pt x="2505938" y="150863"/>
                  </a:lnTo>
                  <a:lnTo>
                    <a:pt x="2468397" y="179857"/>
                  </a:lnTo>
                  <a:lnTo>
                    <a:pt x="2439403" y="217385"/>
                  </a:lnTo>
                  <a:lnTo>
                    <a:pt x="2420696" y="261683"/>
                  </a:lnTo>
                  <a:lnTo>
                    <a:pt x="2414092" y="310921"/>
                  </a:lnTo>
                  <a:lnTo>
                    <a:pt x="2414092" y="311048"/>
                  </a:lnTo>
                  <a:lnTo>
                    <a:pt x="2420696" y="360286"/>
                  </a:lnTo>
                  <a:lnTo>
                    <a:pt x="2439403" y="404583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50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77" y="442112"/>
                  </a:lnTo>
                  <a:lnTo>
                    <a:pt x="2759672" y="404583"/>
                  </a:lnTo>
                  <a:lnTo>
                    <a:pt x="2778366" y="360286"/>
                  </a:lnTo>
                  <a:lnTo>
                    <a:pt x="2784983" y="311048"/>
                  </a:lnTo>
                  <a:lnTo>
                    <a:pt x="2784983" y="3109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0013" y="6468861"/>
              <a:ext cx="657224" cy="65720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230776" y="243673"/>
            <a:ext cx="4707255" cy="5516880"/>
            <a:chOff x="4230776" y="243673"/>
            <a:chExt cx="4707255" cy="5516880"/>
          </a:xfrm>
        </p:grpSpPr>
        <p:sp>
          <p:nvSpPr>
            <p:cNvPr id="13" name="object 13"/>
            <p:cNvSpPr/>
            <p:nvPr/>
          </p:nvSpPr>
          <p:spPr>
            <a:xfrm>
              <a:off x="4230776" y="3342345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15" y="1446062"/>
                  </a:moveTo>
                  <a:lnTo>
                    <a:pt x="675476" y="1444524"/>
                  </a:lnTo>
                  <a:lnTo>
                    <a:pt x="628758" y="1439974"/>
                  </a:lnTo>
                  <a:lnTo>
                    <a:pt x="582956" y="1432507"/>
                  </a:lnTo>
                  <a:lnTo>
                    <a:pt x="538166" y="1422218"/>
                  </a:lnTo>
                  <a:lnTo>
                    <a:pt x="494483" y="1409203"/>
                  </a:lnTo>
                  <a:lnTo>
                    <a:pt x="452003" y="1393556"/>
                  </a:lnTo>
                  <a:lnTo>
                    <a:pt x="410820" y="1375373"/>
                  </a:lnTo>
                  <a:lnTo>
                    <a:pt x="371029" y="1354750"/>
                  </a:lnTo>
                  <a:lnTo>
                    <a:pt x="332727" y="1331781"/>
                  </a:lnTo>
                  <a:lnTo>
                    <a:pt x="296008" y="1306562"/>
                  </a:lnTo>
                  <a:lnTo>
                    <a:pt x="260968" y="1279188"/>
                  </a:lnTo>
                  <a:lnTo>
                    <a:pt x="227701" y="1249754"/>
                  </a:lnTo>
                  <a:lnTo>
                    <a:pt x="196304" y="1218356"/>
                  </a:lnTo>
                  <a:lnTo>
                    <a:pt x="166871" y="1185088"/>
                  </a:lnTo>
                  <a:lnTo>
                    <a:pt x="139497" y="1150047"/>
                  </a:lnTo>
                  <a:lnTo>
                    <a:pt x="114279" y="1113326"/>
                  </a:lnTo>
                  <a:lnTo>
                    <a:pt x="91310" y="1075022"/>
                  </a:lnTo>
                  <a:lnTo>
                    <a:pt x="70687" y="1035230"/>
                  </a:lnTo>
                  <a:lnTo>
                    <a:pt x="52505" y="994045"/>
                  </a:lnTo>
                  <a:lnTo>
                    <a:pt x="36859" y="951562"/>
                  </a:lnTo>
                  <a:lnTo>
                    <a:pt x="23843" y="907877"/>
                  </a:lnTo>
                  <a:lnTo>
                    <a:pt x="13554" y="863084"/>
                  </a:lnTo>
                  <a:lnTo>
                    <a:pt x="6087" y="817280"/>
                  </a:lnTo>
                  <a:lnTo>
                    <a:pt x="1537" y="770558"/>
                  </a:lnTo>
                  <a:lnTo>
                    <a:pt x="0" y="723018"/>
                  </a:lnTo>
                  <a:lnTo>
                    <a:pt x="1537" y="675476"/>
                  </a:lnTo>
                  <a:lnTo>
                    <a:pt x="6087" y="628758"/>
                  </a:lnTo>
                  <a:lnTo>
                    <a:pt x="13554" y="582956"/>
                  </a:lnTo>
                  <a:lnTo>
                    <a:pt x="23843" y="538166"/>
                  </a:lnTo>
                  <a:lnTo>
                    <a:pt x="36859" y="494483"/>
                  </a:lnTo>
                  <a:lnTo>
                    <a:pt x="52505" y="452003"/>
                  </a:lnTo>
                  <a:lnTo>
                    <a:pt x="70687" y="410820"/>
                  </a:lnTo>
                  <a:lnTo>
                    <a:pt x="91310" y="371029"/>
                  </a:lnTo>
                  <a:lnTo>
                    <a:pt x="114279" y="332727"/>
                  </a:lnTo>
                  <a:lnTo>
                    <a:pt x="139497" y="296008"/>
                  </a:lnTo>
                  <a:lnTo>
                    <a:pt x="166871" y="260968"/>
                  </a:lnTo>
                  <a:lnTo>
                    <a:pt x="196304" y="227701"/>
                  </a:lnTo>
                  <a:lnTo>
                    <a:pt x="227701" y="196304"/>
                  </a:lnTo>
                  <a:lnTo>
                    <a:pt x="260968" y="166871"/>
                  </a:lnTo>
                  <a:lnTo>
                    <a:pt x="296008" y="139497"/>
                  </a:lnTo>
                  <a:lnTo>
                    <a:pt x="332727" y="114279"/>
                  </a:lnTo>
                  <a:lnTo>
                    <a:pt x="371029" y="91310"/>
                  </a:lnTo>
                  <a:lnTo>
                    <a:pt x="410820" y="70687"/>
                  </a:lnTo>
                  <a:lnTo>
                    <a:pt x="452003" y="52505"/>
                  </a:lnTo>
                  <a:lnTo>
                    <a:pt x="494483" y="36859"/>
                  </a:lnTo>
                  <a:lnTo>
                    <a:pt x="538166" y="23843"/>
                  </a:lnTo>
                  <a:lnTo>
                    <a:pt x="582956" y="13554"/>
                  </a:lnTo>
                  <a:lnTo>
                    <a:pt x="628758" y="6087"/>
                  </a:lnTo>
                  <a:lnTo>
                    <a:pt x="675476" y="1537"/>
                  </a:lnTo>
                  <a:lnTo>
                    <a:pt x="723013" y="0"/>
                  </a:lnTo>
                  <a:lnTo>
                    <a:pt x="770558" y="1537"/>
                  </a:lnTo>
                  <a:lnTo>
                    <a:pt x="817280" y="6087"/>
                  </a:lnTo>
                  <a:lnTo>
                    <a:pt x="863084" y="13554"/>
                  </a:lnTo>
                  <a:lnTo>
                    <a:pt x="907877" y="23843"/>
                  </a:lnTo>
                  <a:lnTo>
                    <a:pt x="951562" y="36859"/>
                  </a:lnTo>
                  <a:lnTo>
                    <a:pt x="994045" y="52505"/>
                  </a:lnTo>
                  <a:lnTo>
                    <a:pt x="1035230" y="70687"/>
                  </a:lnTo>
                  <a:lnTo>
                    <a:pt x="1075022" y="91310"/>
                  </a:lnTo>
                  <a:lnTo>
                    <a:pt x="1113326" y="114279"/>
                  </a:lnTo>
                  <a:lnTo>
                    <a:pt x="1150047" y="139497"/>
                  </a:lnTo>
                  <a:lnTo>
                    <a:pt x="1185088" y="166871"/>
                  </a:lnTo>
                  <a:lnTo>
                    <a:pt x="1218356" y="196304"/>
                  </a:lnTo>
                  <a:lnTo>
                    <a:pt x="1249754" y="227701"/>
                  </a:lnTo>
                  <a:lnTo>
                    <a:pt x="1279188" y="260968"/>
                  </a:lnTo>
                  <a:lnTo>
                    <a:pt x="1306562" y="296008"/>
                  </a:lnTo>
                  <a:lnTo>
                    <a:pt x="1331781" y="332727"/>
                  </a:lnTo>
                  <a:lnTo>
                    <a:pt x="1354750" y="371029"/>
                  </a:lnTo>
                  <a:lnTo>
                    <a:pt x="1375373" y="410820"/>
                  </a:lnTo>
                  <a:lnTo>
                    <a:pt x="1393556" y="452003"/>
                  </a:lnTo>
                  <a:lnTo>
                    <a:pt x="1409203" y="494483"/>
                  </a:lnTo>
                  <a:lnTo>
                    <a:pt x="1422218" y="538166"/>
                  </a:lnTo>
                  <a:lnTo>
                    <a:pt x="1432507" y="582956"/>
                  </a:lnTo>
                  <a:lnTo>
                    <a:pt x="1439974" y="628758"/>
                  </a:lnTo>
                  <a:lnTo>
                    <a:pt x="1444524" y="675476"/>
                  </a:lnTo>
                  <a:lnTo>
                    <a:pt x="1446062" y="723013"/>
                  </a:lnTo>
                  <a:lnTo>
                    <a:pt x="1444524" y="770558"/>
                  </a:lnTo>
                  <a:lnTo>
                    <a:pt x="1439974" y="817280"/>
                  </a:lnTo>
                  <a:lnTo>
                    <a:pt x="1432507" y="863084"/>
                  </a:lnTo>
                  <a:lnTo>
                    <a:pt x="1422218" y="907877"/>
                  </a:lnTo>
                  <a:lnTo>
                    <a:pt x="1409203" y="951562"/>
                  </a:lnTo>
                  <a:lnTo>
                    <a:pt x="1393556" y="994045"/>
                  </a:lnTo>
                  <a:lnTo>
                    <a:pt x="1375373" y="1035230"/>
                  </a:lnTo>
                  <a:lnTo>
                    <a:pt x="1354750" y="1075022"/>
                  </a:lnTo>
                  <a:lnTo>
                    <a:pt x="1331781" y="1113326"/>
                  </a:lnTo>
                  <a:lnTo>
                    <a:pt x="1306562" y="1150047"/>
                  </a:lnTo>
                  <a:lnTo>
                    <a:pt x="1279188" y="1185088"/>
                  </a:lnTo>
                  <a:lnTo>
                    <a:pt x="1249754" y="1218356"/>
                  </a:lnTo>
                  <a:lnTo>
                    <a:pt x="1218356" y="1249754"/>
                  </a:lnTo>
                  <a:lnTo>
                    <a:pt x="1185088" y="1279188"/>
                  </a:lnTo>
                  <a:lnTo>
                    <a:pt x="1150047" y="1306562"/>
                  </a:lnTo>
                  <a:lnTo>
                    <a:pt x="1113326" y="1331781"/>
                  </a:lnTo>
                  <a:lnTo>
                    <a:pt x="1075022" y="1354750"/>
                  </a:lnTo>
                  <a:lnTo>
                    <a:pt x="1035230" y="1375373"/>
                  </a:lnTo>
                  <a:lnTo>
                    <a:pt x="994045" y="1393556"/>
                  </a:lnTo>
                  <a:lnTo>
                    <a:pt x="951562" y="1409203"/>
                  </a:lnTo>
                  <a:lnTo>
                    <a:pt x="907877" y="1422218"/>
                  </a:lnTo>
                  <a:lnTo>
                    <a:pt x="863084" y="1432507"/>
                  </a:lnTo>
                  <a:lnTo>
                    <a:pt x="817280" y="1439974"/>
                  </a:lnTo>
                  <a:lnTo>
                    <a:pt x="770558" y="1444524"/>
                  </a:lnTo>
                  <a:lnTo>
                    <a:pt x="723015" y="14460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4"/>
              <a:ext cx="2419349" cy="35051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30763" y="243674"/>
              <a:ext cx="2932430" cy="5516880"/>
            </a:xfrm>
            <a:custGeom>
              <a:avLst/>
              <a:gdLst/>
              <a:ahLst/>
              <a:cxnLst/>
              <a:rect l="l" t="t" r="r" b="b"/>
              <a:pathLst>
                <a:path w="2932429" h="5516880">
                  <a:moveTo>
                    <a:pt x="2542857" y="517474"/>
                  </a:moveTo>
                  <a:lnTo>
                    <a:pt x="2539288" y="461835"/>
                  </a:lnTo>
                  <a:lnTo>
                    <a:pt x="2531719" y="395808"/>
                  </a:lnTo>
                  <a:lnTo>
                    <a:pt x="2521343" y="335673"/>
                  </a:lnTo>
                  <a:lnTo>
                    <a:pt x="2508275" y="281241"/>
                  </a:lnTo>
                  <a:lnTo>
                    <a:pt x="2492629" y="232308"/>
                  </a:lnTo>
                  <a:lnTo>
                    <a:pt x="2474557" y="188671"/>
                  </a:lnTo>
                  <a:lnTo>
                    <a:pt x="2454160" y="150126"/>
                  </a:lnTo>
                  <a:lnTo>
                    <a:pt x="2431554" y="116497"/>
                  </a:lnTo>
                  <a:lnTo>
                    <a:pt x="2380259" y="63144"/>
                  </a:lnTo>
                  <a:lnTo>
                    <a:pt x="2321661" y="27000"/>
                  </a:lnTo>
                  <a:lnTo>
                    <a:pt x="2256739" y="6489"/>
                  </a:lnTo>
                  <a:lnTo>
                    <a:pt x="2186495" y="0"/>
                  </a:lnTo>
                  <a:lnTo>
                    <a:pt x="933399" y="0"/>
                  </a:lnTo>
                  <a:lnTo>
                    <a:pt x="868324" y="6489"/>
                  </a:lnTo>
                  <a:lnTo>
                    <a:pt x="807377" y="27000"/>
                  </a:lnTo>
                  <a:lnTo>
                    <a:pt x="751700" y="63144"/>
                  </a:lnTo>
                  <a:lnTo>
                    <a:pt x="702437" y="116484"/>
                  </a:lnTo>
                  <a:lnTo>
                    <a:pt x="680567" y="150114"/>
                  </a:lnTo>
                  <a:lnTo>
                    <a:pt x="660742" y="188645"/>
                  </a:lnTo>
                  <a:lnTo>
                    <a:pt x="643089" y="232270"/>
                  </a:lnTo>
                  <a:lnTo>
                    <a:pt x="627761" y="281203"/>
                  </a:lnTo>
                  <a:lnTo>
                    <a:pt x="614895" y="335635"/>
                  </a:lnTo>
                  <a:lnTo>
                    <a:pt x="604634" y="395757"/>
                  </a:lnTo>
                  <a:lnTo>
                    <a:pt x="597128" y="461772"/>
                  </a:lnTo>
                  <a:lnTo>
                    <a:pt x="592518" y="533958"/>
                  </a:lnTo>
                  <a:lnTo>
                    <a:pt x="590956" y="612394"/>
                  </a:lnTo>
                  <a:lnTo>
                    <a:pt x="592594" y="698715"/>
                  </a:lnTo>
                  <a:lnTo>
                    <a:pt x="597446" y="775474"/>
                  </a:lnTo>
                  <a:lnTo>
                    <a:pt x="605320" y="842987"/>
                  </a:lnTo>
                  <a:lnTo>
                    <a:pt x="616089" y="902017"/>
                  </a:lnTo>
                  <a:lnTo>
                    <a:pt x="629589" y="953211"/>
                  </a:lnTo>
                  <a:lnTo>
                    <a:pt x="645655" y="997229"/>
                  </a:lnTo>
                  <a:lnTo>
                    <a:pt x="664146" y="1034745"/>
                  </a:lnTo>
                  <a:lnTo>
                    <a:pt x="707758" y="1092847"/>
                  </a:lnTo>
                  <a:lnTo>
                    <a:pt x="759193" y="1132751"/>
                  </a:lnTo>
                  <a:lnTo>
                    <a:pt x="787463" y="1147533"/>
                  </a:lnTo>
                  <a:lnTo>
                    <a:pt x="787463" y="1372768"/>
                  </a:lnTo>
                  <a:lnTo>
                    <a:pt x="1020025" y="1179410"/>
                  </a:lnTo>
                  <a:lnTo>
                    <a:pt x="2186495" y="1179410"/>
                  </a:lnTo>
                  <a:lnTo>
                    <a:pt x="2224417" y="1177620"/>
                  </a:lnTo>
                  <a:lnTo>
                    <a:pt x="2295995" y="1162837"/>
                  </a:lnTo>
                  <a:lnTo>
                    <a:pt x="2360892" y="1131938"/>
                  </a:lnTo>
                  <a:lnTo>
                    <a:pt x="2417915" y="1083538"/>
                  </a:lnTo>
                  <a:lnTo>
                    <a:pt x="2443111" y="1052347"/>
                  </a:lnTo>
                  <a:lnTo>
                    <a:pt x="2465895" y="1016279"/>
                  </a:lnTo>
                  <a:lnTo>
                    <a:pt x="2486126" y="975131"/>
                  </a:lnTo>
                  <a:lnTo>
                    <a:pt x="2503652" y="928751"/>
                  </a:lnTo>
                  <a:lnTo>
                    <a:pt x="2518308" y="876973"/>
                  </a:lnTo>
                  <a:lnTo>
                    <a:pt x="2529979" y="819607"/>
                  </a:lnTo>
                  <a:lnTo>
                    <a:pt x="2538488" y="756475"/>
                  </a:lnTo>
                  <a:lnTo>
                    <a:pt x="2542844" y="698830"/>
                  </a:lnTo>
                  <a:lnTo>
                    <a:pt x="2542857" y="517474"/>
                  </a:lnTo>
                  <a:close/>
                </a:path>
                <a:path w="2932429" h="5516880">
                  <a:moveTo>
                    <a:pt x="2932303" y="5336400"/>
                  </a:moveTo>
                  <a:lnTo>
                    <a:pt x="2925876" y="5288521"/>
                  </a:lnTo>
                  <a:lnTo>
                    <a:pt x="2907728" y="5245506"/>
                  </a:lnTo>
                  <a:lnTo>
                    <a:pt x="2879572" y="5209057"/>
                  </a:lnTo>
                  <a:lnTo>
                    <a:pt x="2843136" y="5180901"/>
                  </a:lnTo>
                  <a:lnTo>
                    <a:pt x="2800134" y="5162753"/>
                  </a:lnTo>
                  <a:lnTo>
                    <a:pt x="2752255" y="5156314"/>
                  </a:lnTo>
                  <a:lnTo>
                    <a:pt x="2150516" y="5156314"/>
                  </a:lnTo>
                  <a:lnTo>
                    <a:pt x="2154085" y="5153393"/>
                  </a:lnTo>
                  <a:lnTo>
                    <a:pt x="2175446" y="5127371"/>
                  </a:lnTo>
                  <a:lnTo>
                    <a:pt x="2191156" y="5097958"/>
                  </a:lnTo>
                  <a:lnTo>
                    <a:pt x="2200846" y="5066055"/>
                  </a:lnTo>
                  <a:lnTo>
                    <a:pt x="2203805" y="5036172"/>
                  </a:lnTo>
                  <a:lnTo>
                    <a:pt x="2203805" y="5028908"/>
                  </a:lnTo>
                  <a:lnTo>
                    <a:pt x="2191156" y="4967148"/>
                  </a:lnTo>
                  <a:lnTo>
                    <a:pt x="2154085" y="4911687"/>
                  </a:lnTo>
                  <a:lnTo>
                    <a:pt x="2098649" y="4874641"/>
                  </a:lnTo>
                  <a:lnTo>
                    <a:pt x="2033231" y="4861636"/>
                  </a:lnTo>
                  <a:lnTo>
                    <a:pt x="1450670" y="4861636"/>
                  </a:lnTo>
                  <a:lnTo>
                    <a:pt x="1497101" y="4856289"/>
                  </a:lnTo>
                  <a:lnTo>
                    <a:pt x="1539722" y="4841049"/>
                  </a:lnTo>
                  <a:lnTo>
                    <a:pt x="1577327" y="4817148"/>
                  </a:lnTo>
                  <a:lnTo>
                    <a:pt x="1608683" y="4785779"/>
                  </a:lnTo>
                  <a:lnTo>
                    <a:pt x="1632597" y="4748187"/>
                  </a:lnTo>
                  <a:lnTo>
                    <a:pt x="1647837" y="4705566"/>
                  </a:lnTo>
                  <a:lnTo>
                    <a:pt x="1653184" y="4659134"/>
                  </a:lnTo>
                  <a:lnTo>
                    <a:pt x="1647837" y="4612691"/>
                  </a:lnTo>
                  <a:lnTo>
                    <a:pt x="1632597" y="4570069"/>
                  </a:lnTo>
                  <a:lnTo>
                    <a:pt x="1608683" y="4532465"/>
                  </a:lnTo>
                  <a:lnTo>
                    <a:pt x="1577327" y="4501108"/>
                  </a:lnTo>
                  <a:lnTo>
                    <a:pt x="1539722" y="4477207"/>
                  </a:lnTo>
                  <a:lnTo>
                    <a:pt x="1497101" y="4461967"/>
                  </a:lnTo>
                  <a:lnTo>
                    <a:pt x="1450670" y="4456620"/>
                  </a:lnTo>
                  <a:lnTo>
                    <a:pt x="202514" y="4456620"/>
                  </a:lnTo>
                  <a:lnTo>
                    <a:pt x="156070" y="4461967"/>
                  </a:lnTo>
                  <a:lnTo>
                    <a:pt x="113449" y="4477207"/>
                  </a:lnTo>
                  <a:lnTo>
                    <a:pt x="75844" y="4501108"/>
                  </a:lnTo>
                  <a:lnTo>
                    <a:pt x="44488" y="4532465"/>
                  </a:lnTo>
                  <a:lnTo>
                    <a:pt x="20586" y="4570069"/>
                  </a:lnTo>
                  <a:lnTo>
                    <a:pt x="5359" y="4612691"/>
                  </a:lnTo>
                  <a:lnTo>
                    <a:pt x="0" y="4659134"/>
                  </a:lnTo>
                  <a:lnTo>
                    <a:pt x="5359" y="4705566"/>
                  </a:lnTo>
                  <a:lnTo>
                    <a:pt x="20586" y="4748187"/>
                  </a:lnTo>
                  <a:lnTo>
                    <a:pt x="44488" y="4785779"/>
                  </a:lnTo>
                  <a:lnTo>
                    <a:pt x="75844" y="4817148"/>
                  </a:lnTo>
                  <a:lnTo>
                    <a:pt x="113449" y="4841049"/>
                  </a:lnTo>
                  <a:lnTo>
                    <a:pt x="156070" y="4856289"/>
                  </a:lnTo>
                  <a:lnTo>
                    <a:pt x="202514" y="4861636"/>
                  </a:lnTo>
                  <a:lnTo>
                    <a:pt x="594766" y="4861636"/>
                  </a:lnTo>
                  <a:lnTo>
                    <a:pt x="561263" y="4864951"/>
                  </a:lnTo>
                  <a:lnTo>
                    <a:pt x="499935" y="4890338"/>
                  </a:lnTo>
                  <a:lnTo>
                    <a:pt x="452551" y="4937722"/>
                  </a:lnTo>
                  <a:lnTo>
                    <a:pt x="427151" y="4999050"/>
                  </a:lnTo>
                  <a:lnTo>
                    <a:pt x="423837" y="5032540"/>
                  </a:lnTo>
                  <a:lnTo>
                    <a:pt x="427151" y="5066055"/>
                  </a:lnTo>
                  <a:lnTo>
                    <a:pt x="452551" y="5127371"/>
                  </a:lnTo>
                  <a:lnTo>
                    <a:pt x="499935" y="5174742"/>
                  </a:lnTo>
                  <a:lnTo>
                    <a:pt x="561263" y="5200154"/>
                  </a:lnTo>
                  <a:lnTo>
                    <a:pt x="594766" y="5203469"/>
                  </a:lnTo>
                  <a:lnTo>
                    <a:pt x="1228674" y="5203469"/>
                  </a:lnTo>
                  <a:lnTo>
                    <a:pt x="1221447" y="5209057"/>
                  </a:lnTo>
                  <a:lnTo>
                    <a:pt x="1193279" y="5245506"/>
                  </a:lnTo>
                  <a:lnTo>
                    <a:pt x="1175131" y="5288521"/>
                  </a:lnTo>
                  <a:lnTo>
                    <a:pt x="1168704" y="5336400"/>
                  </a:lnTo>
                  <a:lnTo>
                    <a:pt x="1175131" y="5384266"/>
                  </a:lnTo>
                  <a:lnTo>
                    <a:pt x="1193279" y="5427281"/>
                  </a:lnTo>
                  <a:lnTo>
                    <a:pt x="1221447" y="5463718"/>
                  </a:lnTo>
                  <a:lnTo>
                    <a:pt x="1257884" y="5491861"/>
                  </a:lnTo>
                  <a:lnTo>
                    <a:pt x="1300899" y="5510009"/>
                  </a:lnTo>
                  <a:lnTo>
                    <a:pt x="1348778" y="5516435"/>
                  </a:lnTo>
                  <a:lnTo>
                    <a:pt x="2752255" y="5516435"/>
                  </a:lnTo>
                  <a:lnTo>
                    <a:pt x="2800134" y="5510009"/>
                  </a:lnTo>
                  <a:lnTo>
                    <a:pt x="2843136" y="5491861"/>
                  </a:lnTo>
                  <a:lnTo>
                    <a:pt x="2879572" y="5463718"/>
                  </a:lnTo>
                  <a:lnTo>
                    <a:pt x="2907728" y="5427281"/>
                  </a:lnTo>
                  <a:lnTo>
                    <a:pt x="2925876" y="5384266"/>
                  </a:lnTo>
                  <a:lnTo>
                    <a:pt x="2932303" y="5336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1017" y="903787"/>
            <a:ext cx="3439795" cy="1231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dirty="0">
                <a:latin typeface="Comic Sans MS"/>
                <a:cs typeface="Comic Sans MS"/>
              </a:rPr>
              <a:t>Today</a:t>
            </a:r>
            <a:r>
              <a:rPr sz="2650" b="1" spc="70" dirty="0">
                <a:latin typeface="Comic Sans MS"/>
                <a:cs typeface="Comic Sans MS"/>
              </a:rPr>
              <a:t> </a:t>
            </a:r>
            <a:r>
              <a:rPr sz="2650" b="1" spc="-10" dirty="0">
                <a:latin typeface="Comic Sans MS"/>
                <a:cs typeface="Comic Sans MS"/>
              </a:rPr>
              <a:t>Content</a:t>
            </a:r>
            <a:endParaRPr sz="2650">
              <a:latin typeface="Comic Sans MS"/>
              <a:cs typeface="Comic Sans MS"/>
            </a:endParaRPr>
          </a:p>
          <a:p>
            <a:pPr marL="85090">
              <a:lnSpc>
                <a:spcPct val="100000"/>
              </a:lnSpc>
              <a:spcBef>
                <a:spcPts val="3279"/>
              </a:spcBef>
            </a:pPr>
            <a:r>
              <a:rPr sz="2500" b="1" dirty="0">
                <a:latin typeface="Comic Sans MS"/>
                <a:cs typeface="Comic Sans MS"/>
              </a:rPr>
              <a:t>VISUALIZING</a:t>
            </a:r>
            <a:r>
              <a:rPr sz="2500" b="1" spc="-145" dirty="0">
                <a:latin typeface="Comic Sans MS"/>
                <a:cs typeface="Comic Sans MS"/>
              </a:rPr>
              <a:t> </a:t>
            </a:r>
            <a:r>
              <a:rPr sz="2500" b="1" spc="-20" dirty="0">
                <a:latin typeface="Comic Sans MS"/>
                <a:cs typeface="Comic Sans MS"/>
              </a:rPr>
              <a:t>DATA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80906" y="418921"/>
            <a:ext cx="183642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100"/>
              </a:lnSpc>
              <a:spcBef>
                <a:spcPts val="100"/>
              </a:spcBef>
            </a:pPr>
            <a:r>
              <a:rPr sz="1400" spc="-120" dirty="0">
                <a:latin typeface="Arial Black"/>
                <a:cs typeface="Arial Black"/>
              </a:rPr>
              <a:t>We </a:t>
            </a:r>
            <a:r>
              <a:rPr sz="1400" spc="-105" dirty="0">
                <a:latin typeface="Arial Black"/>
                <a:cs typeface="Arial Black"/>
              </a:rPr>
              <a:t>focus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60" dirty="0">
                <a:latin typeface="Arial Black"/>
                <a:cs typeface="Arial Black"/>
              </a:rPr>
              <a:t>only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on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50" dirty="0">
                <a:latin typeface="Arial Black"/>
                <a:cs typeface="Arial Black"/>
              </a:rPr>
              <a:t>the </a:t>
            </a:r>
            <a:r>
              <a:rPr sz="1400" spc="-105" dirty="0">
                <a:latin typeface="Arial Black"/>
                <a:cs typeface="Arial Black"/>
              </a:rPr>
              <a:t>most </a:t>
            </a:r>
            <a:r>
              <a:rPr sz="1400" spc="-110" dirty="0">
                <a:latin typeface="Arial Black"/>
                <a:cs typeface="Arial Black"/>
              </a:rPr>
              <a:t>used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and </a:t>
            </a:r>
            <a:r>
              <a:rPr sz="1400" spc="-80" dirty="0">
                <a:latin typeface="Arial Black"/>
                <a:cs typeface="Arial Black"/>
              </a:rPr>
              <a:t>important</a:t>
            </a:r>
            <a:r>
              <a:rPr sz="1400" spc="-55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Arial Black"/>
                <a:cs typeface="Arial Black"/>
              </a:rPr>
              <a:t>Visuals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7205" y="2959092"/>
            <a:ext cx="2820035" cy="1219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-10" dirty="0">
                <a:latin typeface="Comic Sans MS"/>
                <a:cs typeface="Comic Sans MS"/>
              </a:rPr>
              <a:t>BOOKMARKS</a:t>
            </a:r>
            <a:endParaRPr sz="1800">
              <a:latin typeface="Comic Sans MS"/>
              <a:cs typeface="Comic Sans MS"/>
            </a:endParaRPr>
          </a:p>
          <a:p>
            <a:pPr marL="12700" marR="5080">
              <a:lnSpc>
                <a:spcPct val="166700"/>
              </a:lnSpc>
            </a:pPr>
            <a:r>
              <a:rPr sz="1800" dirty="0">
                <a:latin typeface="Comic Sans MS"/>
                <a:cs typeface="Comic Sans MS"/>
              </a:rPr>
              <a:t>CREATING</a:t>
            </a:r>
            <a:r>
              <a:rPr sz="1800" spc="200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BOOKMARKS </a:t>
            </a:r>
            <a:r>
              <a:rPr sz="1800" dirty="0">
                <a:latin typeface="Comic Sans MS"/>
                <a:cs typeface="Comic Sans MS"/>
              </a:rPr>
              <a:t>WITH</a:t>
            </a:r>
            <a:r>
              <a:rPr sz="1800" spc="60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EXAMPLE.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9342" y="2973390"/>
            <a:ext cx="241312" cy="24130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9342" y="3410376"/>
            <a:ext cx="241312" cy="24131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975" y="530044"/>
            <a:ext cx="1344295" cy="948055"/>
          </a:xfrm>
          <a:custGeom>
            <a:avLst/>
            <a:gdLst/>
            <a:ahLst/>
            <a:cxnLst/>
            <a:rect l="l" t="t" r="r" b="b"/>
            <a:pathLst>
              <a:path w="1344295" h="948055">
                <a:moveTo>
                  <a:pt x="237140" y="947831"/>
                </a:moveTo>
                <a:lnTo>
                  <a:pt x="237134" y="676012"/>
                </a:lnTo>
                <a:lnTo>
                  <a:pt x="192090" y="651846"/>
                </a:lnTo>
                <a:lnTo>
                  <a:pt x="150687" y="622932"/>
                </a:lnTo>
                <a:lnTo>
                  <a:pt x="113367" y="590050"/>
                </a:lnTo>
                <a:lnTo>
                  <a:pt x="80573" y="553980"/>
                </a:lnTo>
                <a:lnTo>
                  <a:pt x="52748" y="515502"/>
                </a:lnTo>
                <a:lnTo>
                  <a:pt x="30335" y="475397"/>
                </a:lnTo>
                <a:lnTo>
                  <a:pt x="13777" y="434444"/>
                </a:lnTo>
                <a:lnTo>
                  <a:pt x="3518" y="393424"/>
                </a:lnTo>
                <a:lnTo>
                  <a:pt x="0" y="353118"/>
                </a:lnTo>
                <a:lnTo>
                  <a:pt x="3219" y="313276"/>
                </a:lnTo>
                <a:lnTo>
                  <a:pt x="12620" y="273655"/>
                </a:lnTo>
                <a:lnTo>
                  <a:pt x="27816" y="234769"/>
                </a:lnTo>
                <a:lnTo>
                  <a:pt x="48418" y="197135"/>
                </a:lnTo>
                <a:lnTo>
                  <a:pt x="74040" y="161270"/>
                </a:lnTo>
                <a:lnTo>
                  <a:pt x="104295" y="127691"/>
                </a:lnTo>
                <a:lnTo>
                  <a:pt x="138796" y="96912"/>
                </a:lnTo>
                <a:lnTo>
                  <a:pt x="177155" y="69452"/>
                </a:lnTo>
                <a:lnTo>
                  <a:pt x="218986" y="45826"/>
                </a:lnTo>
                <a:lnTo>
                  <a:pt x="263900" y="26552"/>
                </a:lnTo>
                <a:lnTo>
                  <a:pt x="311512" y="12145"/>
                </a:lnTo>
                <a:lnTo>
                  <a:pt x="361433" y="3122"/>
                </a:lnTo>
                <a:lnTo>
                  <a:pt x="413277" y="0"/>
                </a:lnTo>
                <a:lnTo>
                  <a:pt x="929609" y="0"/>
                </a:lnTo>
                <a:lnTo>
                  <a:pt x="982026" y="3122"/>
                </a:lnTo>
                <a:lnTo>
                  <a:pt x="1032434" y="12145"/>
                </a:lnTo>
                <a:lnTo>
                  <a:pt x="1080451" y="26552"/>
                </a:lnTo>
                <a:lnTo>
                  <a:pt x="1125699" y="45826"/>
                </a:lnTo>
                <a:lnTo>
                  <a:pt x="1167797" y="69452"/>
                </a:lnTo>
                <a:lnTo>
                  <a:pt x="1206364" y="96912"/>
                </a:lnTo>
                <a:lnTo>
                  <a:pt x="1241022" y="127691"/>
                </a:lnTo>
                <a:lnTo>
                  <a:pt x="1271389" y="161270"/>
                </a:lnTo>
                <a:lnTo>
                  <a:pt x="1297086" y="197135"/>
                </a:lnTo>
                <a:lnTo>
                  <a:pt x="1317733" y="234769"/>
                </a:lnTo>
                <a:lnTo>
                  <a:pt x="1332949" y="273655"/>
                </a:lnTo>
                <a:lnTo>
                  <a:pt x="1342354" y="313276"/>
                </a:lnTo>
                <a:lnTo>
                  <a:pt x="1343995" y="333606"/>
                </a:lnTo>
                <a:lnTo>
                  <a:pt x="1343995" y="373451"/>
                </a:lnTo>
                <a:lnTo>
                  <a:pt x="1332939" y="435826"/>
                </a:lnTo>
                <a:lnTo>
                  <a:pt x="1317720" y="475952"/>
                </a:lnTo>
                <a:lnTo>
                  <a:pt x="1297073" y="514602"/>
                </a:lnTo>
                <a:lnTo>
                  <a:pt x="1271376" y="551281"/>
                </a:lnTo>
                <a:lnTo>
                  <a:pt x="1241010" y="585495"/>
                </a:lnTo>
                <a:lnTo>
                  <a:pt x="1206354" y="616749"/>
                </a:lnTo>
                <a:lnTo>
                  <a:pt x="1167788" y="644551"/>
                </a:lnTo>
                <a:lnTo>
                  <a:pt x="1125693" y="668405"/>
                </a:lnTo>
                <a:lnTo>
                  <a:pt x="1080448" y="687818"/>
                </a:lnTo>
                <a:lnTo>
                  <a:pt x="1032432" y="702297"/>
                </a:lnTo>
                <a:lnTo>
                  <a:pt x="982026" y="711346"/>
                </a:lnTo>
                <a:lnTo>
                  <a:pt x="929609" y="714472"/>
                </a:lnTo>
                <a:lnTo>
                  <a:pt x="517824" y="714472"/>
                </a:lnTo>
                <a:lnTo>
                  <a:pt x="237140" y="9478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03732" y="618194"/>
            <a:ext cx="928369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735" marR="5080" indent="-153670">
              <a:lnSpc>
                <a:spcPct val="115700"/>
              </a:lnSpc>
              <a:spcBef>
                <a:spcPts val="100"/>
              </a:spcBef>
            </a:pPr>
            <a:r>
              <a:rPr sz="1350" b="1" dirty="0">
                <a:latin typeface="Comic Sans MS"/>
                <a:cs typeface="Comic Sans MS"/>
              </a:rPr>
              <a:t>check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next </a:t>
            </a:r>
            <a:r>
              <a:rPr sz="1350" b="1" dirty="0">
                <a:latin typeface="Comic Sans MS"/>
                <a:cs typeface="Comic Sans MS"/>
              </a:rPr>
              <a:t>slide</a:t>
            </a:r>
            <a:r>
              <a:rPr sz="1350" b="1" spc="-5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..</a:t>
            </a:r>
            <a:endParaRPr sz="1350">
              <a:latin typeface="Comic Sans MS"/>
              <a:cs typeface="Comic Sans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13" y="6601083"/>
            <a:ext cx="657224" cy="5998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3074" y="1691734"/>
            <a:ext cx="1704974" cy="335279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2821" y="1003962"/>
            <a:ext cx="6635115" cy="2164080"/>
            <a:chOff x="362821" y="1003962"/>
            <a:chExt cx="6635115" cy="2164080"/>
          </a:xfrm>
        </p:grpSpPr>
        <p:sp>
          <p:nvSpPr>
            <p:cNvPr id="7" name="object 7"/>
            <p:cNvSpPr/>
            <p:nvPr/>
          </p:nvSpPr>
          <p:spPr>
            <a:xfrm>
              <a:off x="362821" y="1003962"/>
              <a:ext cx="6635115" cy="2164080"/>
            </a:xfrm>
            <a:custGeom>
              <a:avLst/>
              <a:gdLst/>
              <a:ahLst/>
              <a:cxnLst/>
              <a:rect l="l" t="t" r="r" b="b"/>
              <a:pathLst>
                <a:path w="6635115" h="2164080">
                  <a:moveTo>
                    <a:pt x="6301599" y="2164006"/>
                  </a:moveTo>
                  <a:lnTo>
                    <a:pt x="333374" y="2164006"/>
                  </a:lnTo>
                  <a:lnTo>
                    <a:pt x="284111" y="2160392"/>
                  </a:lnTo>
                  <a:lnTo>
                    <a:pt x="237092" y="2149892"/>
                  </a:lnTo>
                  <a:lnTo>
                    <a:pt x="192832" y="2133024"/>
                  </a:lnTo>
                  <a:lnTo>
                    <a:pt x="151849" y="2110301"/>
                  </a:lnTo>
                  <a:lnTo>
                    <a:pt x="114656" y="2082240"/>
                  </a:lnTo>
                  <a:lnTo>
                    <a:pt x="81771" y="2049356"/>
                  </a:lnTo>
                  <a:lnTo>
                    <a:pt x="53708" y="2012166"/>
                  </a:lnTo>
                  <a:lnTo>
                    <a:pt x="30984" y="1971184"/>
                  </a:lnTo>
                  <a:lnTo>
                    <a:pt x="14114" y="1926925"/>
                  </a:lnTo>
                  <a:lnTo>
                    <a:pt x="3614" y="1879907"/>
                  </a:lnTo>
                  <a:lnTo>
                    <a:pt x="0" y="1830644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2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9" y="53708"/>
                  </a:lnTo>
                  <a:lnTo>
                    <a:pt x="192832" y="30984"/>
                  </a:lnTo>
                  <a:lnTo>
                    <a:pt x="237092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301599" y="0"/>
                  </a:lnTo>
                  <a:lnTo>
                    <a:pt x="6350858" y="3614"/>
                  </a:lnTo>
                  <a:lnTo>
                    <a:pt x="6397874" y="14114"/>
                  </a:lnTo>
                  <a:lnTo>
                    <a:pt x="6442131" y="30984"/>
                  </a:lnTo>
                  <a:lnTo>
                    <a:pt x="6483112" y="53708"/>
                  </a:lnTo>
                  <a:lnTo>
                    <a:pt x="6520303" y="81771"/>
                  </a:lnTo>
                  <a:lnTo>
                    <a:pt x="6553188" y="114656"/>
                  </a:lnTo>
                  <a:lnTo>
                    <a:pt x="6581250" y="151848"/>
                  </a:lnTo>
                  <a:lnTo>
                    <a:pt x="6603974" y="192832"/>
                  </a:lnTo>
                  <a:lnTo>
                    <a:pt x="6620844" y="237092"/>
                  </a:lnTo>
                  <a:lnTo>
                    <a:pt x="6631344" y="284111"/>
                  </a:lnTo>
                  <a:lnTo>
                    <a:pt x="6634959" y="333374"/>
                  </a:lnTo>
                  <a:lnTo>
                    <a:pt x="6634959" y="1830644"/>
                  </a:lnTo>
                  <a:lnTo>
                    <a:pt x="6631344" y="1879907"/>
                  </a:lnTo>
                  <a:lnTo>
                    <a:pt x="6620844" y="1926925"/>
                  </a:lnTo>
                  <a:lnTo>
                    <a:pt x="6603974" y="1971184"/>
                  </a:lnTo>
                  <a:lnTo>
                    <a:pt x="6581250" y="2012166"/>
                  </a:lnTo>
                  <a:lnTo>
                    <a:pt x="6553188" y="2049356"/>
                  </a:lnTo>
                  <a:lnTo>
                    <a:pt x="6520303" y="2082240"/>
                  </a:lnTo>
                  <a:lnTo>
                    <a:pt x="6483112" y="2110301"/>
                  </a:lnTo>
                  <a:lnTo>
                    <a:pt x="6442131" y="2133024"/>
                  </a:lnTo>
                  <a:lnTo>
                    <a:pt x="6397874" y="2149892"/>
                  </a:lnTo>
                  <a:lnTo>
                    <a:pt x="6350858" y="2160392"/>
                  </a:lnTo>
                  <a:lnTo>
                    <a:pt x="6301599" y="21640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371" y="1184937"/>
              <a:ext cx="85725" cy="857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2371" y="2470812"/>
              <a:ext cx="85725" cy="85725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362813" y="3366274"/>
            <a:ext cx="7856220" cy="3834765"/>
          </a:xfrm>
          <a:custGeom>
            <a:avLst/>
            <a:gdLst/>
            <a:ahLst/>
            <a:cxnLst/>
            <a:rect l="l" t="t" r="r" b="b"/>
            <a:pathLst>
              <a:path w="7856220" h="3834765">
                <a:moveTo>
                  <a:pt x="6123737" y="271856"/>
                </a:moveTo>
                <a:lnTo>
                  <a:pt x="6099111" y="192836"/>
                </a:lnTo>
                <a:lnTo>
                  <a:pt x="6076378" y="151853"/>
                </a:lnTo>
                <a:lnTo>
                  <a:pt x="6048324" y="114655"/>
                </a:lnTo>
                <a:lnTo>
                  <a:pt x="6015431" y="81775"/>
                </a:lnTo>
                <a:lnTo>
                  <a:pt x="5978245" y="53708"/>
                </a:lnTo>
                <a:lnTo>
                  <a:pt x="5937262" y="30988"/>
                </a:lnTo>
                <a:lnTo>
                  <a:pt x="5893003" y="14122"/>
                </a:lnTo>
                <a:lnTo>
                  <a:pt x="5845988" y="3619"/>
                </a:lnTo>
                <a:lnTo>
                  <a:pt x="5796737" y="0"/>
                </a:lnTo>
                <a:lnTo>
                  <a:pt x="333375" y="0"/>
                </a:lnTo>
                <a:lnTo>
                  <a:pt x="284111" y="3619"/>
                </a:lnTo>
                <a:lnTo>
                  <a:pt x="237096" y="14122"/>
                </a:lnTo>
                <a:lnTo>
                  <a:pt x="192836" y="30988"/>
                </a:lnTo>
                <a:lnTo>
                  <a:pt x="151853" y="53708"/>
                </a:lnTo>
                <a:lnTo>
                  <a:pt x="114655" y="81775"/>
                </a:lnTo>
                <a:lnTo>
                  <a:pt x="81775" y="114655"/>
                </a:lnTo>
                <a:lnTo>
                  <a:pt x="53708" y="151853"/>
                </a:lnTo>
                <a:lnTo>
                  <a:pt x="30988" y="192836"/>
                </a:lnTo>
                <a:lnTo>
                  <a:pt x="14122" y="237083"/>
                </a:lnTo>
                <a:lnTo>
                  <a:pt x="3619" y="284099"/>
                </a:lnTo>
                <a:lnTo>
                  <a:pt x="0" y="333362"/>
                </a:lnTo>
                <a:lnTo>
                  <a:pt x="0" y="2987954"/>
                </a:lnTo>
                <a:lnTo>
                  <a:pt x="3619" y="3037230"/>
                </a:lnTo>
                <a:lnTo>
                  <a:pt x="14122" y="3084245"/>
                </a:lnTo>
                <a:lnTo>
                  <a:pt x="30988" y="3128505"/>
                </a:lnTo>
                <a:lnTo>
                  <a:pt x="53708" y="3169488"/>
                </a:lnTo>
                <a:lnTo>
                  <a:pt x="81775" y="3206686"/>
                </a:lnTo>
                <a:lnTo>
                  <a:pt x="114655" y="3239579"/>
                </a:lnTo>
                <a:lnTo>
                  <a:pt x="151853" y="3267633"/>
                </a:lnTo>
                <a:lnTo>
                  <a:pt x="192836" y="3290366"/>
                </a:lnTo>
                <a:lnTo>
                  <a:pt x="237096" y="3307232"/>
                </a:lnTo>
                <a:lnTo>
                  <a:pt x="284111" y="3317735"/>
                </a:lnTo>
                <a:lnTo>
                  <a:pt x="333375" y="3321354"/>
                </a:lnTo>
                <a:lnTo>
                  <a:pt x="5796737" y="3321354"/>
                </a:lnTo>
                <a:lnTo>
                  <a:pt x="5845988" y="3317735"/>
                </a:lnTo>
                <a:lnTo>
                  <a:pt x="5893003" y="3307232"/>
                </a:lnTo>
                <a:lnTo>
                  <a:pt x="5937262" y="3290366"/>
                </a:lnTo>
                <a:lnTo>
                  <a:pt x="5978245" y="3267633"/>
                </a:lnTo>
                <a:lnTo>
                  <a:pt x="6015431" y="3239579"/>
                </a:lnTo>
                <a:lnTo>
                  <a:pt x="6048324" y="3206686"/>
                </a:lnTo>
                <a:lnTo>
                  <a:pt x="6076378" y="3169488"/>
                </a:lnTo>
                <a:lnTo>
                  <a:pt x="6099111" y="3128505"/>
                </a:lnTo>
                <a:lnTo>
                  <a:pt x="6115977" y="3084245"/>
                </a:lnTo>
                <a:lnTo>
                  <a:pt x="6123737" y="3049473"/>
                </a:lnTo>
                <a:lnTo>
                  <a:pt x="6123737" y="271856"/>
                </a:lnTo>
                <a:close/>
              </a:path>
              <a:path w="7856220" h="3834765">
                <a:moveTo>
                  <a:pt x="7856182" y="3834625"/>
                </a:moveTo>
                <a:lnTo>
                  <a:pt x="7836014" y="3782720"/>
                </a:lnTo>
                <a:lnTo>
                  <a:pt x="7817688" y="3741915"/>
                </a:lnTo>
                <a:lnTo>
                  <a:pt x="7797660" y="3701986"/>
                </a:lnTo>
                <a:lnTo>
                  <a:pt x="7775969" y="3662972"/>
                </a:lnTo>
                <a:lnTo>
                  <a:pt x="7752664" y="3624923"/>
                </a:lnTo>
                <a:lnTo>
                  <a:pt x="7727785" y="3587864"/>
                </a:lnTo>
                <a:lnTo>
                  <a:pt x="7701381" y="3551834"/>
                </a:lnTo>
                <a:lnTo>
                  <a:pt x="7673480" y="3516884"/>
                </a:lnTo>
                <a:lnTo>
                  <a:pt x="7644143" y="3483064"/>
                </a:lnTo>
                <a:lnTo>
                  <a:pt x="7613396" y="3450386"/>
                </a:lnTo>
                <a:lnTo>
                  <a:pt x="7581290" y="3418916"/>
                </a:lnTo>
                <a:lnTo>
                  <a:pt x="7547864" y="3388690"/>
                </a:lnTo>
                <a:lnTo>
                  <a:pt x="7513180" y="3359734"/>
                </a:lnTo>
                <a:lnTo>
                  <a:pt x="7477252" y="3332099"/>
                </a:lnTo>
                <a:lnTo>
                  <a:pt x="7440142" y="3305822"/>
                </a:lnTo>
                <a:lnTo>
                  <a:pt x="7401890" y="3280956"/>
                </a:lnTo>
                <a:lnTo>
                  <a:pt x="7362533" y="3257524"/>
                </a:lnTo>
                <a:lnTo>
                  <a:pt x="7322121" y="3235579"/>
                </a:lnTo>
                <a:lnTo>
                  <a:pt x="7280694" y="3215157"/>
                </a:lnTo>
                <a:lnTo>
                  <a:pt x="7238301" y="3196298"/>
                </a:lnTo>
                <a:lnTo>
                  <a:pt x="7194969" y="3179038"/>
                </a:lnTo>
                <a:lnTo>
                  <a:pt x="7150760" y="3163430"/>
                </a:lnTo>
                <a:lnTo>
                  <a:pt x="7105713" y="3149498"/>
                </a:lnTo>
                <a:lnTo>
                  <a:pt x="7059854" y="3137293"/>
                </a:lnTo>
                <a:lnTo>
                  <a:pt x="7013245" y="3126867"/>
                </a:lnTo>
                <a:lnTo>
                  <a:pt x="6965924" y="3118231"/>
                </a:lnTo>
                <a:lnTo>
                  <a:pt x="6917931" y="3111449"/>
                </a:lnTo>
                <a:lnTo>
                  <a:pt x="6869303" y="3106559"/>
                </a:lnTo>
                <a:lnTo>
                  <a:pt x="6820103" y="3103588"/>
                </a:lnTo>
                <a:lnTo>
                  <a:pt x="6770357" y="3102597"/>
                </a:lnTo>
                <a:lnTo>
                  <a:pt x="6720611" y="3103588"/>
                </a:lnTo>
                <a:lnTo>
                  <a:pt x="6671399" y="3106559"/>
                </a:lnTo>
                <a:lnTo>
                  <a:pt x="6622783" y="3111449"/>
                </a:lnTo>
                <a:lnTo>
                  <a:pt x="6574790" y="3118231"/>
                </a:lnTo>
                <a:lnTo>
                  <a:pt x="6527457" y="3126867"/>
                </a:lnTo>
                <a:lnTo>
                  <a:pt x="6480848" y="3137293"/>
                </a:lnTo>
                <a:lnTo>
                  <a:pt x="6435001" y="3149498"/>
                </a:lnTo>
                <a:lnTo>
                  <a:pt x="6389941" y="3163430"/>
                </a:lnTo>
                <a:lnTo>
                  <a:pt x="6345733" y="3179038"/>
                </a:lnTo>
                <a:lnTo>
                  <a:pt x="6302413" y="3196298"/>
                </a:lnTo>
                <a:lnTo>
                  <a:pt x="6260008" y="3215157"/>
                </a:lnTo>
                <a:lnTo>
                  <a:pt x="6218593" y="3235579"/>
                </a:lnTo>
                <a:lnTo>
                  <a:pt x="6178181" y="3257524"/>
                </a:lnTo>
                <a:lnTo>
                  <a:pt x="6138824" y="3280956"/>
                </a:lnTo>
                <a:lnTo>
                  <a:pt x="6100572" y="3305822"/>
                </a:lnTo>
                <a:lnTo>
                  <a:pt x="6063462" y="3332099"/>
                </a:lnTo>
                <a:lnTo>
                  <a:pt x="6027547" y="3359734"/>
                </a:lnTo>
                <a:lnTo>
                  <a:pt x="5992850" y="3388690"/>
                </a:lnTo>
                <a:lnTo>
                  <a:pt x="5959437" y="3418916"/>
                </a:lnTo>
                <a:lnTo>
                  <a:pt x="5927331" y="3450386"/>
                </a:lnTo>
                <a:lnTo>
                  <a:pt x="5896584" y="3483064"/>
                </a:lnTo>
                <a:lnTo>
                  <a:pt x="5867247" y="3516884"/>
                </a:lnTo>
                <a:lnTo>
                  <a:pt x="5839345" y="3551834"/>
                </a:lnTo>
                <a:lnTo>
                  <a:pt x="5812942" y="3587864"/>
                </a:lnTo>
                <a:lnTo>
                  <a:pt x="5788063" y="3624923"/>
                </a:lnTo>
                <a:lnTo>
                  <a:pt x="5764758" y="3662972"/>
                </a:lnTo>
                <a:lnTo>
                  <a:pt x="5743067" y="3701986"/>
                </a:lnTo>
                <a:lnTo>
                  <a:pt x="5723039" y="3741915"/>
                </a:lnTo>
                <a:lnTo>
                  <a:pt x="5704713" y="3782720"/>
                </a:lnTo>
                <a:lnTo>
                  <a:pt x="5688139" y="3824351"/>
                </a:lnTo>
                <a:lnTo>
                  <a:pt x="5684558" y="3834625"/>
                </a:lnTo>
                <a:lnTo>
                  <a:pt x="7856182" y="3834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6634" y="914300"/>
            <a:ext cx="618617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20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Bookmarks</a:t>
            </a:r>
            <a:r>
              <a:rPr sz="1850" spc="30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30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31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30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allow</a:t>
            </a:r>
            <a:r>
              <a:rPr sz="1850" spc="31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30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31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capture</a:t>
            </a:r>
            <a:r>
              <a:rPr sz="1850" spc="30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310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save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38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current</a:t>
            </a:r>
            <a:r>
              <a:rPr sz="1850" spc="38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state</a:t>
            </a:r>
            <a:r>
              <a:rPr sz="1850" spc="38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of</a:t>
            </a:r>
            <a:r>
              <a:rPr sz="1850" spc="38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</a:t>
            </a:r>
            <a:r>
              <a:rPr sz="1850" spc="38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report</a:t>
            </a:r>
            <a:r>
              <a:rPr sz="1850" spc="38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page,</a:t>
            </a:r>
            <a:r>
              <a:rPr sz="1850" spc="38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including</a:t>
            </a:r>
            <a:r>
              <a:rPr sz="1850" spc="38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filters, </a:t>
            </a:r>
            <a:r>
              <a:rPr sz="1850" dirty="0">
                <a:latin typeface="Comic Sans MS"/>
                <a:cs typeface="Comic Sans MS"/>
              </a:rPr>
              <a:t>slicers,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visuals.</a:t>
            </a:r>
            <a:endParaRPr sz="1850">
              <a:latin typeface="Comic Sans MS"/>
              <a:cs typeface="Comic Sans MS"/>
            </a:endParaRPr>
          </a:p>
          <a:p>
            <a:pPr marL="12700" marR="5080" algn="just">
              <a:lnSpc>
                <a:spcPct val="152000"/>
              </a:lnSpc>
            </a:pPr>
            <a:r>
              <a:rPr sz="1850" dirty="0">
                <a:latin typeface="Comic Sans MS"/>
                <a:cs typeface="Comic Sans MS"/>
              </a:rPr>
              <a:t>This</a:t>
            </a:r>
            <a:r>
              <a:rPr sz="1850" spc="135" dirty="0">
                <a:latin typeface="Comic Sans MS"/>
                <a:cs typeface="Comic Sans MS"/>
              </a:rPr>
              <a:t>  </a:t>
            </a:r>
            <a:r>
              <a:rPr sz="1850" dirty="0">
                <a:latin typeface="Comic Sans MS"/>
                <a:cs typeface="Comic Sans MS"/>
              </a:rPr>
              <a:t>feature</a:t>
            </a:r>
            <a:r>
              <a:rPr sz="1850" spc="140" dirty="0">
                <a:latin typeface="Comic Sans MS"/>
                <a:cs typeface="Comic Sans MS"/>
              </a:rPr>
              <a:t>  </a:t>
            </a:r>
            <a:r>
              <a:rPr sz="1850" dirty="0">
                <a:latin typeface="Comic Sans MS"/>
                <a:cs typeface="Comic Sans MS"/>
              </a:rPr>
              <a:t>helps</a:t>
            </a:r>
            <a:r>
              <a:rPr sz="1850" spc="135" dirty="0">
                <a:latin typeface="Comic Sans MS"/>
                <a:cs typeface="Comic Sans MS"/>
              </a:rPr>
              <a:t>  </a:t>
            </a:r>
            <a:r>
              <a:rPr sz="1850" dirty="0">
                <a:latin typeface="Comic Sans MS"/>
                <a:cs typeface="Comic Sans MS"/>
              </a:rPr>
              <a:t>create</a:t>
            </a:r>
            <a:r>
              <a:rPr sz="1850" spc="140" dirty="0">
                <a:latin typeface="Comic Sans MS"/>
                <a:cs typeface="Comic Sans MS"/>
              </a:rPr>
              <a:t>  </a:t>
            </a:r>
            <a:r>
              <a:rPr sz="1850" dirty="0">
                <a:latin typeface="Comic Sans MS"/>
                <a:cs typeface="Comic Sans MS"/>
              </a:rPr>
              <a:t>interactive</a:t>
            </a:r>
            <a:r>
              <a:rPr sz="1850" spc="135" dirty="0">
                <a:latin typeface="Comic Sans MS"/>
                <a:cs typeface="Comic Sans MS"/>
              </a:rPr>
              <a:t> 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140" dirty="0">
                <a:latin typeface="Comic Sans MS"/>
                <a:cs typeface="Comic Sans MS"/>
              </a:rPr>
              <a:t>  </a:t>
            </a:r>
            <a:r>
              <a:rPr sz="1850" spc="-10" dirty="0">
                <a:latin typeface="Comic Sans MS"/>
                <a:cs typeface="Comic Sans MS"/>
              </a:rPr>
              <a:t>dynamic reports.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6906" y="278878"/>
            <a:ext cx="5226050" cy="515620"/>
          </a:xfrm>
          <a:custGeom>
            <a:avLst/>
            <a:gdLst/>
            <a:ahLst/>
            <a:cxnLst/>
            <a:rect l="l" t="t" r="r" b="b"/>
            <a:pathLst>
              <a:path w="5226050" h="515620">
                <a:moveTo>
                  <a:pt x="4969030" y="515532"/>
                </a:moveTo>
                <a:lnTo>
                  <a:pt x="257752" y="515532"/>
                </a:lnTo>
                <a:lnTo>
                  <a:pt x="211432" y="511380"/>
                </a:lnTo>
                <a:lnTo>
                  <a:pt x="167823" y="499407"/>
                </a:lnTo>
                <a:lnTo>
                  <a:pt x="127666" y="480341"/>
                </a:lnTo>
                <a:lnTo>
                  <a:pt x="91690" y="454910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1"/>
                </a:lnTo>
                <a:lnTo>
                  <a:pt x="0" y="257767"/>
                </a:lnTo>
                <a:lnTo>
                  <a:pt x="4152" y="211432"/>
                </a:lnTo>
                <a:lnTo>
                  <a:pt x="16126" y="167823"/>
                </a:lnTo>
                <a:lnTo>
                  <a:pt x="35192" y="127666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6" y="35192"/>
                </a:lnTo>
                <a:lnTo>
                  <a:pt x="167823" y="16126"/>
                </a:lnTo>
                <a:lnTo>
                  <a:pt x="211432" y="4152"/>
                </a:lnTo>
                <a:lnTo>
                  <a:pt x="257766" y="0"/>
                </a:lnTo>
                <a:lnTo>
                  <a:pt x="4969017" y="0"/>
                </a:lnTo>
                <a:lnTo>
                  <a:pt x="5015354" y="4152"/>
                </a:lnTo>
                <a:lnTo>
                  <a:pt x="5058965" y="16126"/>
                </a:lnTo>
                <a:lnTo>
                  <a:pt x="5099122" y="35192"/>
                </a:lnTo>
                <a:lnTo>
                  <a:pt x="5135098" y="60623"/>
                </a:lnTo>
                <a:lnTo>
                  <a:pt x="5166165" y="91690"/>
                </a:lnTo>
                <a:lnTo>
                  <a:pt x="5191595" y="127666"/>
                </a:lnTo>
                <a:lnTo>
                  <a:pt x="5210660" y="167823"/>
                </a:lnTo>
                <a:lnTo>
                  <a:pt x="5222633" y="211432"/>
                </a:lnTo>
                <a:lnTo>
                  <a:pt x="5225822" y="247012"/>
                </a:lnTo>
                <a:lnTo>
                  <a:pt x="5225822" y="268522"/>
                </a:lnTo>
                <a:lnTo>
                  <a:pt x="5210660" y="347710"/>
                </a:lnTo>
                <a:lnTo>
                  <a:pt x="5191595" y="387866"/>
                </a:lnTo>
                <a:lnTo>
                  <a:pt x="5166165" y="423842"/>
                </a:lnTo>
                <a:lnTo>
                  <a:pt x="5135098" y="454910"/>
                </a:lnTo>
                <a:lnTo>
                  <a:pt x="5099122" y="480341"/>
                </a:lnTo>
                <a:lnTo>
                  <a:pt x="5058965" y="499407"/>
                </a:lnTo>
                <a:lnTo>
                  <a:pt x="5015354" y="511380"/>
                </a:lnTo>
                <a:lnTo>
                  <a:pt x="4969030" y="51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809" rIns="0" bIns="0" rtlCol="0">
            <a:spAutoFit/>
          </a:bodyPr>
          <a:lstStyle/>
          <a:p>
            <a:pPr marL="1831339">
              <a:lnSpc>
                <a:spcPct val="100000"/>
              </a:lnSpc>
              <a:spcBef>
                <a:spcPts val="95"/>
              </a:spcBef>
            </a:pPr>
            <a:r>
              <a:rPr sz="2150" spc="-10" dirty="0"/>
              <a:t>BOOKMARKS </a:t>
            </a:r>
            <a:endParaRPr sz="215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/>
              <a:t>Key</a:t>
            </a:r>
            <a:r>
              <a:rPr spc="-50" dirty="0"/>
              <a:t> </a:t>
            </a:r>
            <a:r>
              <a:rPr dirty="0"/>
              <a:t>Features</a:t>
            </a:r>
            <a:r>
              <a:rPr spc="-4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-10" dirty="0"/>
              <a:t>Bookmarks:</a:t>
            </a:r>
          </a:p>
          <a:p>
            <a:pPr marL="389255" marR="5080" indent="-177165">
              <a:lnSpc>
                <a:spcPct val="135700"/>
              </a:lnSpc>
              <a:buFont typeface="Comic Sans MS"/>
              <a:buAutoNum type="arabicPeriod"/>
              <a:tabLst>
                <a:tab pos="389255" algn="l"/>
              </a:tabLst>
            </a:pPr>
            <a:r>
              <a:rPr dirty="0"/>
              <a:t>Save</a:t>
            </a:r>
            <a:r>
              <a:rPr spc="285" dirty="0"/>
              <a:t> </a:t>
            </a:r>
            <a:r>
              <a:rPr dirty="0"/>
              <a:t>States:</a:t>
            </a:r>
            <a:r>
              <a:rPr spc="290" dirty="0"/>
              <a:t> </a:t>
            </a:r>
            <a:r>
              <a:rPr b="0" dirty="0">
                <a:latin typeface="Comic Sans MS"/>
                <a:cs typeface="Comic Sans MS"/>
              </a:rPr>
              <a:t>Capture</a:t>
            </a:r>
            <a:r>
              <a:rPr b="0" spc="305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the</a:t>
            </a:r>
            <a:r>
              <a:rPr b="0" spc="30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current</a:t>
            </a:r>
            <a:r>
              <a:rPr b="0" spc="305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view</a:t>
            </a:r>
            <a:r>
              <a:rPr b="0" spc="305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of</a:t>
            </a:r>
            <a:r>
              <a:rPr b="0" spc="305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a</a:t>
            </a:r>
            <a:r>
              <a:rPr b="0" spc="305" dirty="0">
                <a:latin typeface="Comic Sans MS"/>
                <a:cs typeface="Comic Sans MS"/>
              </a:rPr>
              <a:t> </a:t>
            </a:r>
            <a:r>
              <a:rPr b="0" spc="-10" dirty="0">
                <a:latin typeface="Comic Sans MS"/>
                <a:cs typeface="Comic Sans MS"/>
              </a:rPr>
              <a:t>report page.</a:t>
            </a:r>
          </a:p>
          <a:p>
            <a:pPr marL="389255" marR="5080" indent="-212725">
              <a:lnSpc>
                <a:spcPct val="135700"/>
              </a:lnSpc>
              <a:buFont typeface="Comic Sans MS"/>
              <a:buAutoNum type="arabicPeriod"/>
              <a:tabLst>
                <a:tab pos="389255" algn="l"/>
                <a:tab pos="1261745" algn="l"/>
                <a:tab pos="2657475" algn="l"/>
              </a:tabLst>
            </a:pPr>
            <a:r>
              <a:rPr spc="-10" dirty="0"/>
              <a:t>Create</a:t>
            </a:r>
            <a:r>
              <a:rPr dirty="0"/>
              <a:t>	</a:t>
            </a:r>
            <a:r>
              <a:rPr spc="-10" dirty="0"/>
              <a:t>Narratives:</a:t>
            </a:r>
            <a:r>
              <a:rPr dirty="0"/>
              <a:t>	</a:t>
            </a:r>
            <a:r>
              <a:rPr b="0" dirty="0">
                <a:latin typeface="Comic Sans MS"/>
                <a:cs typeface="Comic Sans MS"/>
              </a:rPr>
              <a:t>Tell</a:t>
            </a:r>
            <a:r>
              <a:rPr b="0" spc="409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a</a:t>
            </a:r>
            <a:r>
              <a:rPr b="0" spc="409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story</a:t>
            </a:r>
            <a:r>
              <a:rPr b="0" spc="415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with</a:t>
            </a:r>
            <a:r>
              <a:rPr b="0" spc="409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your</a:t>
            </a:r>
            <a:r>
              <a:rPr b="0" spc="409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data</a:t>
            </a:r>
            <a:r>
              <a:rPr b="0" spc="415" dirty="0">
                <a:latin typeface="Comic Sans MS"/>
                <a:cs typeface="Comic Sans MS"/>
              </a:rPr>
              <a:t> </a:t>
            </a:r>
            <a:r>
              <a:rPr b="0" spc="-25" dirty="0">
                <a:latin typeface="Comic Sans MS"/>
                <a:cs typeface="Comic Sans MS"/>
              </a:rPr>
              <a:t>by </a:t>
            </a:r>
            <a:r>
              <a:rPr b="0" dirty="0">
                <a:latin typeface="Comic Sans MS"/>
                <a:cs typeface="Comic Sans MS"/>
              </a:rPr>
              <a:t>navigating</a:t>
            </a:r>
            <a:r>
              <a:rPr b="0" spc="-9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through</a:t>
            </a:r>
            <a:r>
              <a:rPr b="0" spc="-85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different</a:t>
            </a:r>
            <a:r>
              <a:rPr b="0" spc="-85" dirty="0">
                <a:latin typeface="Comic Sans MS"/>
                <a:cs typeface="Comic Sans MS"/>
              </a:rPr>
              <a:t> </a:t>
            </a:r>
            <a:r>
              <a:rPr b="0" spc="-10" dirty="0">
                <a:latin typeface="Comic Sans MS"/>
                <a:cs typeface="Comic Sans MS"/>
              </a:rPr>
              <a:t>states.</a:t>
            </a:r>
          </a:p>
          <a:p>
            <a:pPr marL="389255" marR="5080" indent="-212725">
              <a:lnSpc>
                <a:spcPct val="135700"/>
              </a:lnSpc>
              <a:buFont typeface="Comic Sans MS"/>
              <a:buAutoNum type="arabicPeriod"/>
              <a:tabLst>
                <a:tab pos="389255" algn="l"/>
                <a:tab pos="1078230" algn="l"/>
                <a:tab pos="2569210" algn="l"/>
                <a:tab pos="3278504" algn="l"/>
                <a:tab pos="3994785" algn="l"/>
                <a:tab pos="4373245" algn="l"/>
                <a:tab pos="5198745" algn="l"/>
              </a:tabLst>
            </a:pPr>
            <a:r>
              <a:rPr spc="-20" dirty="0"/>
              <a:t>User</a:t>
            </a:r>
            <a:r>
              <a:rPr dirty="0"/>
              <a:t>	</a:t>
            </a:r>
            <a:r>
              <a:rPr spc="-10" dirty="0"/>
              <a:t>Interaction:</a:t>
            </a:r>
            <a:r>
              <a:rPr dirty="0"/>
              <a:t>	</a:t>
            </a:r>
            <a:r>
              <a:rPr b="0" spc="-20" dirty="0">
                <a:latin typeface="Comic Sans MS"/>
                <a:cs typeface="Comic Sans MS"/>
              </a:rPr>
              <a:t>Allow</a:t>
            </a:r>
            <a:r>
              <a:rPr b="0" dirty="0">
                <a:latin typeface="Comic Sans MS"/>
                <a:cs typeface="Comic Sans MS"/>
              </a:rPr>
              <a:t>	</a:t>
            </a:r>
            <a:r>
              <a:rPr b="0" spc="-10" dirty="0">
                <a:latin typeface="Comic Sans MS"/>
                <a:cs typeface="Comic Sans MS"/>
              </a:rPr>
              <a:t>users</a:t>
            </a:r>
            <a:r>
              <a:rPr b="0" dirty="0">
                <a:latin typeface="Comic Sans MS"/>
                <a:cs typeface="Comic Sans MS"/>
              </a:rPr>
              <a:t>	</a:t>
            </a:r>
            <a:r>
              <a:rPr b="0" spc="-25" dirty="0">
                <a:latin typeface="Comic Sans MS"/>
                <a:cs typeface="Comic Sans MS"/>
              </a:rPr>
              <a:t>to</a:t>
            </a:r>
            <a:r>
              <a:rPr b="0" dirty="0">
                <a:latin typeface="Comic Sans MS"/>
                <a:cs typeface="Comic Sans MS"/>
              </a:rPr>
              <a:t>	</a:t>
            </a:r>
            <a:r>
              <a:rPr b="0" spc="-10" dirty="0">
                <a:latin typeface="Comic Sans MS"/>
                <a:cs typeface="Comic Sans MS"/>
              </a:rPr>
              <a:t>switch</a:t>
            </a:r>
            <a:r>
              <a:rPr b="0" dirty="0">
                <a:latin typeface="Comic Sans MS"/>
                <a:cs typeface="Comic Sans MS"/>
              </a:rPr>
              <a:t>	</a:t>
            </a:r>
            <a:r>
              <a:rPr b="0" spc="-10" dirty="0">
                <a:latin typeface="Comic Sans MS"/>
                <a:cs typeface="Comic Sans MS"/>
              </a:rPr>
              <a:t>between </a:t>
            </a:r>
            <a:r>
              <a:rPr b="0" dirty="0">
                <a:latin typeface="Comic Sans MS"/>
                <a:cs typeface="Comic Sans MS"/>
              </a:rPr>
              <a:t>different</a:t>
            </a:r>
            <a:r>
              <a:rPr b="0" spc="-6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views</a:t>
            </a:r>
            <a:r>
              <a:rPr b="0" spc="-6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of</a:t>
            </a:r>
            <a:r>
              <a:rPr b="0" spc="-55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the</a:t>
            </a:r>
            <a:r>
              <a:rPr b="0" spc="-60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report</a:t>
            </a:r>
            <a:r>
              <a:rPr b="0" spc="-60" dirty="0">
                <a:latin typeface="Comic Sans MS"/>
                <a:cs typeface="Comic Sans MS"/>
              </a:rPr>
              <a:t> </a:t>
            </a:r>
            <a:r>
              <a:rPr b="0" spc="-10" dirty="0">
                <a:latin typeface="Comic Sans MS"/>
                <a:cs typeface="Comic Sans MS"/>
              </a:rPr>
              <a:t>easily.</a:t>
            </a:r>
          </a:p>
          <a:p>
            <a:pPr marL="389255" marR="5080" indent="-212725">
              <a:lnSpc>
                <a:spcPct val="135700"/>
              </a:lnSpc>
              <a:buFont typeface="Comic Sans MS"/>
              <a:buAutoNum type="arabicPeriod"/>
              <a:tabLst>
                <a:tab pos="389255" algn="l"/>
              </a:tabLst>
            </a:pPr>
            <a:r>
              <a:rPr dirty="0"/>
              <a:t>Reset</a:t>
            </a:r>
            <a:r>
              <a:rPr spc="114" dirty="0"/>
              <a:t> </a:t>
            </a:r>
            <a:r>
              <a:rPr dirty="0"/>
              <a:t>Filters:</a:t>
            </a:r>
            <a:r>
              <a:rPr spc="120" dirty="0"/>
              <a:t> </a:t>
            </a:r>
            <a:r>
              <a:rPr b="0" dirty="0">
                <a:latin typeface="Comic Sans MS"/>
                <a:cs typeface="Comic Sans MS"/>
              </a:rPr>
              <a:t>Create</a:t>
            </a:r>
            <a:r>
              <a:rPr b="0" spc="135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a</a:t>
            </a:r>
            <a:r>
              <a:rPr b="0" spc="135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bookmark</a:t>
            </a:r>
            <a:r>
              <a:rPr b="0" spc="135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to</a:t>
            </a:r>
            <a:r>
              <a:rPr b="0" spc="135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reset</a:t>
            </a:r>
            <a:r>
              <a:rPr b="0" spc="135" dirty="0">
                <a:latin typeface="Comic Sans MS"/>
                <a:cs typeface="Comic Sans MS"/>
              </a:rPr>
              <a:t> </a:t>
            </a:r>
            <a:r>
              <a:rPr b="0" dirty="0">
                <a:latin typeface="Comic Sans MS"/>
                <a:cs typeface="Comic Sans MS"/>
              </a:rPr>
              <a:t>all</a:t>
            </a:r>
            <a:r>
              <a:rPr b="0" spc="135" dirty="0">
                <a:latin typeface="Comic Sans MS"/>
                <a:cs typeface="Comic Sans MS"/>
              </a:rPr>
              <a:t> </a:t>
            </a:r>
            <a:r>
              <a:rPr b="0" spc="-10" dirty="0">
                <a:latin typeface="Comic Sans MS"/>
                <a:cs typeface="Comic Sans MS"/>
              </a:rPr>
              <a:t>filters </a:t>
            </a:r>
            <a:r>
              <a:rPr b="0" dirty="0">
                <a:latin typeface="Comic Sans MS"/>
                <a:cs typeface="Comic Sans MS"/>
              </a:rPr>
              <a:t>and</a:t>
            </a:r>
            <a:r>
              <a:rPr b="0" spc="-25" dirty="0">
                <a:latin typeface="Comic Sans MS"/>
                <a:cs typeface="Comic Sans MS"/>
              </a:rPr>
              <a:t> </a:t>
            </a:r>
            <a:r>
              <a:rPr b="0" spc="-10" dirty="0">
                <a:latin typeface="Comic Sans MS"/>
                <a:cs typeface="Comic Sans MS"/>
              </a:rPr>
              <a:t>slicers.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5976" y="2172010"/>
            <a:ext cx="1385135" cy="255269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32959" y="719998"/>
            <a:ext cx="6693534" cy="3850640"/>
            <a:chOff x="432959" y="719998"/>
            <a:chExt cx="6693534" cy="3850640"/>
          </a:xfrm>
        </p:grpSpPr>
        <p:sp>
          <p:nvSpPr>
            <p:cNvPr id="4" name="object 4"/>
            <p:cNvSpPr/>
            <p:nvPr/>
          </p:nvSpPr>
          <p:spPr>
            <a:xfrm>
              <a:off x="432959" y="719998"/>
              <a:ext cx="6693534" cy="3850640"/>
            </a:xfrm>
            <a:custGeom>
              <a:avLst/>
              <a:gdLst/>
              <a:ahLst/>
              <a:cxnLst/>
              <a:rect l="l" t="t" r="r" b="b"/>
              <a:pathLst>
                <a:path w="6693534" h="3850640">
                  <a:moveTo>
                    <a:pt x="6363653" y="3850538"/>
                  </a:moveTo>
                  <a:lnTo>
                    <a:pt x="333374" y="3850538"/>
                  </a:lnTo>
                  <a:lnTo>
                    <a:pt x="284111" y="3846923"/>
                  </a:lnTo>
                  <a:lnTo>
                    <a:pt x="237092" y="3836423"/>
                  </a:lnTo>
                  <a:lnTo>
                    <a:pt x="192832" y="3819553"/>
                  </a:lnTo>
                  <a:lnTo>
                    <a:pt x="151849" y="3796829"/>
                  </a:lnTo>
                  <a:lnTo>
                    <a:pt x="114656" y="3768767"/>
                  </a:lnTo>
                  <a:lnTo>
                    <a:pt x="81771" y="3735882"/>
                  </a:lnTo>
                  <a:lnTo>
                    <a:pt x="53708" y="3698691"/>
                  </a:lnTo>
                  <a:lnTo>
                    <a:pt x="30984" y="3657710"/>
                  </a:lnTo>
                  <a:lnTo>
                    <a:pt x="14114" y="3613453"/>
                  </a:lnTo>
                  <a:lnTo>
                    <a:pt x="3614" y="3566437"/>
                  </a:lnTo>
                  <a:lnTo>
                    <a:pt x="0" y="3517178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2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9" y="53708"/>
                  </a:lnTo>
                  <a:lnTo>
                    <a:pt x="192832" y="30984"/>
                  </a:lnTo>
                  <a:lnTo>
                    <a:pt x="237092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363654" y="0"/>
                  </a:lnTo>
                  <a:lnTo>
                    <a:pt x="6412913" y="3614"/>
                  </a:lnTo>
                  <a:lnTo>
                    <a:pt x="6459928" y="14114"/>
                  </a:lnTo>
                  <a:lnTo>
                    <a:pt x="6504185" y="30984"/>
                  </a:lnTo>
                  <a:lnTo>
                    <a:pt x="6545167" y="53708"/>
                  </a:lnTo>
                  <a:lnTo>
                    <a:pt x="6582358" y="81771"/>
                  </a:lnTo>
                  <a:lnTo>
                    <a:pt x="6615242" y="114656"/>
                  </a:lnTo>
                  <a:lnTo>
                    <a:pt x="6643304" y="151848"/>
                  </a:lnTo>
                  <a:lnTo>
                    <a:pt x="6666028" y="192832"/>
                  </a:lnTo>
                  <a:lnTo>
                    <a:pt x="6682898" y="237092"/>
                  </a:lnTo>
                  <a:lnTo>
                    <a:pt x="6693324" y="283777"/>
                  </a:lnTo>
                  <a:lnTo>
                    <a:pt x="6693324" y="3566771"/>
                  </a:lnTo>
                  <a:lnTo>
                    <a:pt x="6682898" y="3613453"/>
                  </a:lnTo>
                  <a:lnTo>
                    <a:pt x="6666028" y="3657710"/>
                  </a:lnTo>
                  <a:lnTo>
                    <a:pt x="6643304" y="3698691"/>
                  </a:lnTo>
                  <a:lnTo>
                    <a:pt x="6615242" y="3735882"/>
                  </a:lnTo>
                  <a:lnTo>
                    <a:pt x="6582358" y="3768767"/>
                  </a:lnTo>
                  <a:lnTo>
                    <a:pt x="6545167" y="3796829"/>
                  </a:lnTo>
                  <a:lnTo>
                    <a:pt x="6504185" y="3819553"/>
                  </a:lnTo>
                  <a:lnTo>
                    <a:pt x="6459928" y="3836423"/>
                  </a:lnTo>
                  <a:lnTo>
                    <a:pt x="6412913" y="3846923"/>
                  </a:lnTo>
                  <a:lnTo>
                    <a:pt x="6363653" y="38505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184" y="1672498"/>
              <a:ext cx="85725" cy="857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184" y="2605948"/>
              <a:ext cx="85725" cy="857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184" y="3539398"/>
              <a:ext cx="85725" cy="8572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25034" y="1082583"/>
            <a:ext cx="6513195" cy="3107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dirty="0">
                <a:latin typeface="Comic Sans MS"/>
                <a:cs typeface="Comic Sans MS"/>
              </a:rPr>
              <a:t>When</a:t>
            </a:r>
            <a:r>
              <a:rPr sz="1850" b="1" spc="-45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to</a:t>
            </a:r>
            <a:r>
              <a:rPr sz="1850" b="1" spc="-40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Use</a:t>
            </a:r>
            <a:r>
              <a:rPr sz="1850" b="1" spc="-4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Bookmarks:</a:t>
            </a:r>
            <a:endParaRPr sz="1850">
              <a:latin typeface="Comic Sans MS"/>
              <a:cs typeface="Comic Sans MS"/>
            </a:endParaRPr>
          </a:p>
          <a:p>
            <a:pPr marL="410845" marR="5080">
              <a:lnSpc>
                <a:spcPct val="165500"/>
              </a:lnSpc>
              <a:tabLst>
                <a:tab pos="1840864" algn="l"/>
                <a:tab pos="3609340" algn="l"/>
              </a:tabLst>
            </a:pPr>
            <a:r>
              <a:rPr sz="1850" b="1" spc="-10" dirty="0">
                <a:latin typeface="Comic Sans MS"/>
                <a:cs typeface="Comic Sans MS"/>
              </a:rPr>
              <a:t>Interactive</a:t>
            </a:r>
            <a:r>
              <a:rPr sz="1850" b="1" dirty="0">
                <a:latin typeface="Comic Sans MS"/>
                <a:cs typeface="Comic Sans MS"/>
              </a:rPr>
              <a:t>	</a:t>
            </a:r>
            <a:r>
              <a:rPr sz="1850" b="1" spc="-10" dirty="0">
                <a:latin typeface="Comic Sans MS"/>
                <a:cs typeface="Comic Sans MS"/>
              </a:rPr>
              <a:t>Presentations:</a:t>
            </a:r>
            <a:r>
              <a:rPr sz="1850" b="1" dirty="0">
                <a:latin typeface="Comic Sans MS"/>
                <a:cs typeface="Comic Sans MS"/>
              </a:rPr>
              <a:t>	</a:t>
            </a:r>
            <a:r>
              <a:rPr sz="1850" dirty="0">
                <a:latin typeface="Comic Sans MS"/>
                <a:cs typeface="Comic Sans MS"/>
              </a:rPr>
              <a:t>Show</a:t>
            </a:r>
            <a:r>
              <a:rPr sz="1850" spc="3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different</a:t>
            </a:r>
            <a:r>
              <a:rPr sz="1850" spc="3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scenarios </a:t>
            </a:r>
            <a:r>
              <a:rPr sz="1850" dirty="0">
                <a:latin typeface="Comic Sans MS"/>
                <a:cs typeface="Comic Sans MS"/>
              </a:rPr>
              <a:t>or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during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presentation.</a:t>
            </a:r>
            <a:endParaRPr sz="1850">
              <a:latin typeface="Comic Sans MS"/>
              <a:cs typeface="Comic Sans MS"/>
            </a:endParaRPr>
          </a:p>
          <a:p>
            <a:pPr marL="410845" marR="5080">
              <a:lnSpc>
                <a:spcPct val="165500"/>
              </a:lnSpc>
            </a:pPr>
            <a:r>
              <a:rPr sz="1850" b="1" dirty="0">
                <a:latin typeface="Comic Sans MS"/>
                <a:cs typeface="Comic Sans MS"/>
              </a:rPr>
              <a:t>Guided</a:t>
            </a:r>
            <a:r>
              <a:rPr sz="1850" b="1" spc="-70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Analysis:</a:t>
            </a:r>
            <a:r>
              <a:rPr sz="1850" b="1" spc="-8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Guide</a:t>
            </a:r>
            <a:r>
              <a:rPr sz="1850" spc="-4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users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through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series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of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steps </a:t>
            </a:r>
            <a:r>
              <a:rPr sz="1850" dirty="0">
                <a:latin typeface="Comic Sans MS"/>
                <a:cs typeface="Comic Sans MS"/>
              </a:rPr>
              <a:t>or</a:t>
            </a:r>
            <a:r>
              <a:rPr sz="1850" spc="-3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insights.</a:t>
            </a:r>
            <a:endParaRPr sz="1850">
              <a:latin typeface="Comic Sans MS"/>
              <a:cs typeface="Comic Sans MS"/>
            </a:endParaRPr>
          </a:p>
          <a:p>
            <a:pPr marL="410845" marR="5080">
              <a:lnSpc>
                <a:spcPct val="165500"/>
              </a:lnSpc>
            </a:pPr>
            <a:r>
              <a:rPr sz="1850" b="1" dirty="0">
                <a:latin typeface="Comic Sans MS"/>
                <a:cs typeface="Comic Sans MS"/>
              </a:rPr>
              <a:t>Quick</a:t>
            </a:r>
            <a:r>
              <a:rPr sz="1850" b="1" spc="175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Navigation:</a:t>
            </a:r>
            <a:r>
              <a:rPr sz="1850" b="1" spc="1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Jump</a:t>
            </a:r>
            <a:r>
              <a:rPr sz="1850" spc="20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1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specific</a:t>
            </a:r>
            <a:r>
              <a:rPr sz="1850" spc="20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views</a:t>
            </a:r>
            <a:r>
              <a:rPr sz="1850" spc="1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or</a:t>
            </a:r>
            <a:r>
              <a:rPr sz="1850" spc="20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sections </a:t>
            </a:r>
            <a:r>
              <a:rPr sz="1850" dirty="0">
                <a:latin typeface="Comic Sans MS"/>
                <a:cs typeface="Comic Sans MS"/>
              </a:rPr>
              <a:t>of</a:t>
            </a:r>
            <a:r>
              <a:rPr sz="1850" spc="-3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-2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report.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30632" y="998869"/>
            <a:ext cx="1180465" cy="1016635"/>
          </a:xfrm>
          <a:custGeom>
            <a:avLst/>
            <a:gdLst/>
            <a:ahLst/>
            <a:cxnLst/>
            <a:rect l="l" t="t" r="r" b="b"/>
            <a:pathLst>
              <a:path w="1180465" h="1016635">
                <a:moveTo>
                  <a:pt x="142934" y="1016374"/>
                </a:moveTo>
                <a:lnTo>
                  <a:pt x="149789" y="828753"/>
                </a:lnTo>
                <a:lnTo>
                  <a:pt x="119328" y="810706"/>
                </a:lnTo>
                <a:lnTo>
                  <a:pt x="91547" y="788098"/>
                </a:lnTo>
                <a:lnTo>
                  <a:pt x="45373" y="725902"/>
                </a:lnTo>
                <a:lnTo>
                  <a:pt x="27652" y="684664"/>
                </a:lnTo>
                <a:lnTo>
                  <a:pt x="13959" y="635567"/>
                </a:lnTo>
                <a:lnTo>
                  <a:pt x="4629" y="577785"/>
                </a:lnTo>
                <a:lnTo>
                  <a:pt x="0" y="510493"/>
                </a:lnTo>
                <a:lnTo>
                  <a:pt x="406" y="433092"/>
                </a:lnTo>
                <a:lnTo>
                  <a:pt x="5205" y="362795"/>
                </a:lnTo>
                <a:lnTo>
                  <a:pt x="14020" y="299631"/>
                </a:lnTo>
                <a:lnTo>
                  <a:pt x="26595" y="243114"/>
                </a:lnTo>
                <a:lnTo>
                  <a:pt x="42670" y="193048"/>
                </a:lnTo>
                <a:lnTo>
                  <a:pt x="61985" y="149234"/>
                </a:lnTo>
                <a:lnTo>
                  <a:pt x="84280" y="111473"/>
                </a:lnTo>
                <a:lnTo>
                  <a:pt x="109294" y="79568"/>
                </a:lnTo>
                <a:lnTo>
                  <a:pt x="166440" y="32530"/>
                </a:lnTo>
                <a:lnTo>
                  <a:pt x="231343" y="6535"/>
                </a:lnTo>
                <a:lnTo>
                  <a:pt x="301902" y="0"/>
                </a:lnTo>
                <a:lnTo>
                  <a:pt x="904945" y="22089"/>
                </a:lnTo>
                <a:lnTo>
                  <a:pt x="977226" y="33858"/>
                </a:lnTo>
                <a:lnTo>
                  <a:pt x="1041736" y="64594"/>
                </a:lnTo>
                <a:lnTo>
                  <a:pt x="1096374" y="115730"/>
                </a:lnTo>
                <a:lnTo>
                  <a:pt x="1119345" y="149397"/>
                </a:lnTo>
                <a:lnTo>
                  <a:pt x="1139074" y="188702"/>
                </a:lnTo>
                <a:lnTo>
                  <a:pt x="1155304" y="233825"/>
                </a:lnTo>
                <a:lnTo>
                  <a:pt x="1167776" y="284944"/>
                </a:lnTo>
                <a:lnTo>
                  <a:pt x="1176233" y="342240"/>
                </a:lnTo>
                <a:lnTo>
                  <a:pt x="1180417" y="405892"/>
                </a:lnTo>
                <a:lnTo>
                  <a:pt x="1180075" y="475856"/>
                </a:lnTo>
                <a:lnTo>
                  <a:pt x="1174919" y="545402"/>
                </a:lnTo>
                <a:lnTo>
                  <a:pt x="1165010" y="607793"/>
                </a:lnTo>
                <a:lnTo>
                  <a:pt x="1150662" y="663348"/>
                </a:lnTo>
                <a:lnTo>
                  <a:pt x="1132188" y="712225"/>
                </a:lnTo>
                <a:lnTo>
                  <a:pt x="1109900" y="754583"/>
                </a:lnTo>
                <a:lnTo>
                  <a:pt x="1084112" y="790579"/>
                </a:lnTo>
                <a:lnTo>
                  <a:pt x="1055136" y="820373"/>
                </a:lnTo>
                <a:lnTo>
                  <a:pt x="1023287" y="844123"/>
                </a:lnTo>
                <a:lnTo>
                  <a:pt x="988877" y="861986"/>
                </a:lnTo>
                <a:lnTo>
                  <a:pt x="987634" y="862397"/>
                </a:lnTo>
                <a:lnTo>
                  <a:pt x="342575" y="862397"/>
                </a:lnTo>
                <a:lnTo>
                  <a:pt x="142934" y="1016374"/>
                </a:lnTo>
                <a:close/>
              </a:path>
              <a:path w="1180465" h="1016635">
                <a:moveTo>
                  <a:pt x="342575" y="862397"/>
                </a:moveTo>
                <a:lnTo>
                  <a:pt x="987634" y="862397"/>
                </a:lnTo>
                <a:lnTo>
                  <a:pt x="952220" y="874121"/>
                </a:lnTo>
                <a:lnTo>
                  <a:pt x="913628" y="880686"/>
                </a:lnTo>
                <a:lnTo>
                  <a:pt x="873415" y="881840"/>
                </a:lnTo>
                <a:lnTo>
                  <a:pt x="342575" y="8623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 rot="120000">
            <a:off x="7823504" y="1367565"/>
            <a:ext cx="994692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Try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it</a:t>
            </a:r>
            <a:r>
              <a:rPr sz="1350" b="1" spc="-30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out..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C2BDEB6-CCAB-74BC-E3A0-F1AE9B394ED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lang="en-IN"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976" y="530044"/>
            <a:ext cx="1345565" cy="1162050"/>
          </a:xfrm>
          <a:custGeom>
            <a:avLst/>
            <a:gdLst/>
            <a:ahLst/>
            <a:cxnLst/>
            <a:rect l="l" t="t" r="r" b="b"/>
            <a:pathLst>
              <a:path w="1345565" h="1162050">
                <a:moveTo>
                  <a:pt x="237132" y="1161690"/>
                </a:moveTo>
                <a:lnTo>
                  <a:pt x="237132" y="889869"/>
                </a:lnTo>
                <a:lnTo>
                  <a:pt x="200021" y="870400"/>
                </a:lnTo>
                <a:lnTo>
                  <a:pt x="165292" y="847218"/>
                </a:lnTo>
                <a:lnTo>
                  <a:pt x="133189" y="820311"/>
                </a:lnTo>
                <a:lnTo>
                  <a:pt x="103954" y="789668"/>
                </a:lnTo>
                <a:lnTo>
                  <a:pt x="77830" y="755276"/>
                </a:lnTo>
                <a:lnTo>
                  <a:pt x="55059" y="717125"/>
                </a:lnTo>
                <a:lnTo>
                  <a:pt x="35884" y="675201"/>
                </a:lnTo>
                <a:lnTo>
                  <a:pt x="20548" y="629492"/>
                </a:lnTo>
                <a:lnTo>
                  <a:pt x="9293" y="579988"/>
                </a:lnTo>
                <a:lnTo>
                  <a:pt x="2362" y="526676"/>
                </a:lnTo>
                <a:lnTo>
                  <a:pt x="0" y="469507"/>
                </a:lnTo>
                <a:lnTo>
                  <a:pt x="2427" y="413217"/>
                </a:lnTo>
                <a:lnTo>
                  <a:pt x="9535" y="359936"/>
                </a:lnTo>
                <a:lnTo>
                  <a:pt x="21072" y="309794"/>
                </a:lnTo>
                <a:lnTo>
                  <a:pt x="36786" y="262921"/>
                </a:lnTo>
                <a:lnTo>
                  <a:pt x="56425" y="219445"/>
                </a:lnTo>
                <a:lnTo>
                  <a:pt x="79737" y="179496"/>
                </a:lnTo>
                <a:lnTo>
                  <a:pt x="106471" y="143203"/>
                </a:lnTo>
                <a:lnTo>
                  <a:pt x="136375" y="110695"/>
                </a:lnTo>
                <a:lnTo>
                  <a:pt x="169195" y="82103"/>
                </a:lnTo>
                <a:lnTo>
                  <a:pt x="204682" y="57555"/>
                </a:lnTo>
                <a:lnTo>
                  <a:pt x="242581" y="37180"/>
                </a:lnTo>
                <a:lnTo>
                  <a:pt x="282643" y="21107"/>
                </a:lnTo>
                <a:lnTo>
                  <a:pt x="324614" y="9467"/>
                </a:lnTo>
                <a:lnTo>
                  <a:pt x="368242" y="2388"/>
                </a:lnTo>
                <a:lnTo>
                  <a:pt x="413276" y="0"/>
                </a:lnTo>
                <a:lnTo>
                  <a:pt x="929608" y="0"/>
                </a:lnTo>
                <a:lnTo>
                  <a:pt x="975143" y="2388"/>
                </a:lnTo>
                <a:lnTo>
                  <a:pt x="1019208" y="9467"/>
                </a:lnTo>
                <a:lnTo>
                  <a:pt x="1061555" y="21107"/>
                </a:lnTo>
                <a:lnTo>
                  <a:pt x="1101934" y="37180"/>
                </a:lnTo>
                <a:lnTo>
                  <a:pt x="1140101" y="57556"/>
                </a:lnTo>
                <a:lnTo>
                  <a:pt x="1175806" y="82105"/>
                </a:lnTo>
                <a:lnTo>
                  <a:pt x="1208803" y="110699"/>
                </a:lnTo>
                <a:lnTo>
                  <a:pt x="1238843" y="143208"/>
                </a:lnTo>
                <a:lnTo>
                  <a:pt x="1265680" y="179504"/>
                </a:lnTo>
                <a:lnTo>
                  <a:pt x="1289066" y="219455"/>
                </a:lnTo>
                <a:lnTo>
                  <a:pt x="1308754" y="262935"/>
                </a:lnTo>
                <a:lnTo>
                  <a:pt x="1324495" y="309813"/>
                </a:lnTo>
                <a:lnTo>
                  <a:pt x="1336042" y="359960"/>
                </a:lnTo>
                <a:lnTo>
                  <a:pt x="1343149" y="413246"/>
                </a:lnTo>
                <a:lnTo>
                  <a:pt x="1345566" y="469548"/>
                </a:lnTo>
                <a:lnTo>
                  <a:pt x="1343142" y="523800"/>
                </a:lnTo>
                <a:lnTo>
                  <a:pt x="1336030" y="575349"/>
                </a:lnTo>
                <a:lnTo>
                  <a:pt x="1324479" y="624006"/>
                </a:lnTo>
                <a:lnTo>
                  <a:pt x="1308736" y="669622"/>
                </a:lnTo>
                <a:lnTo>
                  <a:pt x="1289048" y="712050"/>
                </a:lnTo>
                <a:lnTo>
                  <a:pt x="1265662" y="751141"/>
                </a:lnTo>
                <a:lnTo>
                  <a:pt x="1238827" y="786747"/>
                </a:lnTo>
                <a:lnTo>
                  <a:pt x="1208789" y="818719"/>
                </a:lnTo>
                <a:lnTo>
                  <a:pt x="1175795" y="846909"/>
                </a:lnTo>
                <a:lnTo>
                  <a:pt x="1140092" y="871169"/>
                </a:lnTo>
                <a:lnTo>
                  <a:pt x="1101928" y="891351"/>
                </a:lnTo>
                <a:lnTo>
                  <a:pt x="1061551" y="907307"/>
                </a:lnTo>
                <a:lnTo>
                  <a:pt x="1019207" y="918887"/>
                </a:lnTo>
                <a:lnTo>
                  <a:pt x="975143" y="925944"/>
                </a:lnTo>
                <a:lnTo>
                  <a:pt x="929607" y="928329"/>
                </a:lnTo>
                <a:lnTo>
                  <a:pt x="517823" y="928329"/>
                </a:lnTo>
                <a:lnTo>
                  <a:pt x="237132" y="1161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73209" y="608669"/>
            <a:ext cx="1189355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 marR="5080" indent="-24130" algn="just">
              <a:lnSpc>
                <a:spcPct val="115700"/>
              </a:lnSpc>
              <a:spcBef>
                <a:spcPts val="100"/>
              </a:spcBef>
            </a:pPr>
            <a:r>
              <a:rPr sz="1350" b="1" dirty="0">
                <a:latin typeface="Comic Sans MS"/>
                <a:cs typeface="Comic Sans MS"/>
              </a:rPr>
              <a:t>DO</a:t>
            </a:r>
            <a:r>
              <a:rPr sz="1350" b="1" spc="-5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along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with </a:t>
            </a:r>
            <a:r>
              <a:rPr sz="1350" b="1" dirty="0">
                <a:latin typeface="Comic Sans MS"/>
                <a:cs typeface="Comic Sans MS"/>
              </a:rPr>
              <a:t>me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guys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with </a:t>
            </a:r>
            <a:r>
              <a:rPr sz="1350" b="1" dirty="0">
                <a:latin typeface="Comic Sans MS"/>
                <a:cs typeface="Comic Sans MS"/>
              </a:rPr>
              <a:t>this</a:t>
            </a:r>
            <a:r>
              <a:rPr sz="1350" b="1" spc="-4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example.</a:t>
            </a:r>
            <a:endParaRPr sz="1350">
              <a:latin typeface="Comic Sans MS"/>
              <a:cs typeface="Comic Sans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13" y="6601083"/>
            <a:ext cx="657224" cy="59981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09781" y="950177"/>
            <a:ext cx="8758555" cy="4094479"/>
            <a:chOff x="109781" y="950177"/>
            <a:chExt cx="8758555" cy="4094479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3074" y="1691734"/>
              <a:ext cx="1704974" cy="335279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9781" y="950177"/>
              <a:ext cx="7023734" cy="741680"/>
            </a:xfrm>
            <a:custGeom>
              <a:avLst/>
              <a:gdLst/>
              <a:ahLst/>
              <a:cxnLst/>
              <a:rect l="l" t="t" r="r" b="b"/>
              <a:pathLst>
                <a:path w="7023734" h="741680">
                  <a:moveTo>
                    <a:pt x="6690032" y="741557"/>
                  </a:moveTo>
                  <a:lnTo>
                    <a:pt x="333373" y="741557"/>
                  </a:lnTo>
                  <a:lnTo>
                    <a:pt x="284110" y="737942"/>
                  </a:lnTo>
                  <a:lnTo>
                    <a:pt x="237091" y="727442"/>
                  </a:lnTo>
                  <a:lnTo>
                    <a:pt x="192832" y="710572"/>
                  </a:lnTo>
                  <a:lnTo>
                    <a:pt x="151848" y="687848"/>
                  </a:lnTo>
                  <a:lnTo>
                    <a:pt x="114656" y="659785"/>
                  </a:lnTo>
                  <a:lnTo>
                    <a:pt x="81771" y="626900"/>
                  </a:lnTo>
                  <a:lnTo>
                    <a:pt x="53708" y="589708"/>
                  </a:lnTo>
                  <a:lnTo>
                    <a:pt x="30984" y="548724"/>
                  </a:lnTo>
                  <a:lnTo>
                    <a:pt x="14114" y="504465"/>
                  </a:lnTo>
                  <a:lnTo>
                    <a:pt x="3614" y="457445"/>
                  </a:lnTo>
                  <a:lnTo>
                    <a:pt x="0" y="408182"/>
                  </a:lnTo>
                  <a:lnTo>
                    <a:pt x="0" y="333374"/>
                  </a:lnTo>
                  <a:lnTo>
                    <a:pt x="3614" y="284110"/>
                  </a:lnTo>
                  <a:lnTo>
                    <a:pt x="14114" y="237090"/>
                  </a:lnTo>
                  <a:lnTo>
                    <a:pt x="30984" y="192831"/>
                  </a:lnTo>
                  <a:lnTo>
                    <a:pt x="53708" y="151847"/>
                  </a:lnTo>
                  <a:lnTo>
                    <a:pt x="81771" y="114655"/>
                  </a:lnTo>
                  <a:lnTo>
                    <a:pt x="114656" y="81770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0" y="3614"/>
                  </a:lnTo>
                  <a:lnTo>
                    <a:pt x="333373" y="0"/>
                  </a:lnTo>
                  <a:lnTo>
                    <a:pt x="6690033" y="0"/>
                  </a:lnTo>
                  <a:lnTo>
                    <a:pt x="6739292" y="3614"/>
                  </a:lnTo>
                  <a:lnTo>
                    <a:pt x="6786307" y="14114"/>
                  </a:lnTo>
                  <a:lnTo>
                    <a:pt x="6830564" y="30984"/>
                  </a:lnTo>
                  <a:lnTo>
                    <a:pt x="6871546" y="53708"/>
                  </a:lnTo>
                  <a:lnTo>
                    <a:pt x="6908737" y="81770"/>
                  </a:lnTo>
                  <a:lnTo>
                    <a:pt x="6941621" y="114655"/>
                  </a:lnTo>
                  <a:lnTo>
                    <a:pt x="6969683" y="151847"/>
                  </a:lnTo>
                  <a:lnTo>
                    <a:pt x="6992407" y="192831"/>
                  </a:lnTo>
                  <a:lnTo>
                    <a:pt x="7009277" y="237090"/>
                  </a:lnTo>
                  <a:lnTo>
                    <a:pt x="7019778" y="284110"/>
                  </a:lnTo>
                  <a:lnTo>
                    <a:pt x="7023392" y="333374"/>
                  </a:lnTo>
                  <a:lnTo>
                    <a:pt x="7023392" y="408182"/>
                  </a:lnTo>
                  <a:lnTo>
                    <a:pt x="7019778" y="457445"/>
                  </a:lnTo>
                  <a:lnTo>
                    <a:pt x="7009277" y="504465"/>
                  </a:lnTo>
                  <a:lnTo>
                    <a:pt x="6992407" y="548724"/>
                  </a:lnTo>
                  <a:lnTo>
                    <a:pt x="6969683" y="589708"/>
                  </a:lnTo>
                  <a:lnTo>
                    <a:pt x="6941621" y="626900"/>
                  </a:lnTo>
                  <a:lnTo>
                    <a:pt x="6908737" y="659785"/>
                  </a:lnTo>
                  <a:lnTo>
                    <a:pt x="6871546" y="687848"/>
                  </a:lnTo>
                  <a:lnTo>
                    <a:pt x="6830564" y="710572"/>
                  </a:lnTo>
                  <a:lnTo>
                    <a:pt x="6786307" y="727442"/>
                  </a:lnTo>
                  <a:lnTo>
                    <a:pt x="6739292" y="737942"/>
                  </a:lnTo>
                  <a:lnTo>
                    <a:pt x="6690032" y="7415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02044" y="6159042"/>
            <a:ext cx="7917180" cy="1042035"/>
          </a:xfrm>
          <a:custGeom>
            <a:avLst/>
            <a:gdLst/>
            <a:ahLst/>
            <a:cxnLst/>
            <a:rect l="l" t="t" r="r" b="b"/>
            <a:pathLst>
              <a:path w="7917180" h="1042034">
                <a:moveTo>
                  <a:pt x="5746369" y="333349"/>
                </a:moveTo>
                <a:lnTo>
                  <a:pt x="5742749" y="284086"/>
                </a:lnTo>
                <a:lnTo>
                  <a:pt x="5732259" y="237070"/>
                </a:lnTo>
                <a:lnTo>
                  <a:pt x="5715381" y="192811"/>
                </a:lnTo>
                <a:lnTo>
                  <a:pt x="5692660" y="151828"/>
                </a:lnTo>
                <a:lnTo>
                  <a:pt x="5664593" y="114642"/>
                </a:lnTo>
                <a:lnTo>
                  <a:pt x="5631713" y="81762"/>
                </a:lnTo>
                <a:lnTo>
                  <a:pt x="5594515" y="53695"/>
                </a:lnTo>
                <a:lnTo>
                  <a:pt x="5553532" y="30975"/>
                </a:lnTo>
                <a:lnTo>
                  <a:pt x="5509272" y="14109"/>
                </a:lnTo>
                <a:lnTo>
                  <a:pt x="5462244" y="3606"/>
                </a:lnTo>
                <a:lnTo>
                  <a:pt x="5412981" y="0"/>
                </a:lnTo>
                <a:lnTo>
                  <a:pt x="333375" y="0"/>
                </a:lnTo>
                <a:lnTo>
                  <a:pt x="284111" y="3606"/>
                </a:lnTo>
                <a:lnTo>
                  <a:pt x="237083" y="14109"/>
                </a:lnTo>
                <a:lnTo>
                  <a:pt x="192824" y="30975"/>
                </a:lnTo>
                <a:lnTo>
                  <a:pt x="151841" y="53695"/>
                </a:lnTo>
                <a:lnTo>
                  <a:pt x="114655" y="81762"/>
                </a:lnTo>
                <a:lnTo>
                  <a:pt x="81775" y="114642"/>
                </a:lnTo>
                <a:lnTo>
                  <a:pt x="53708" y="151828"/>
                </a:lnTo>
                <a:lnTo>
                  <a:pt x="30988" y="192811"/>
                </a:lnTo>
                <a:lnTo>
                  <a:pt x="14109" y="237070"/>
                </a:lnTo>
                <a:lnTo>
                  <a:pt x="3606" y="284086"/>
                </a:lnTo>
                <a:lnTo>
                  <a:pt x="0" y="333349"/>
                </a:lnTo>
                <a:lnTo>
                  <a:pt x="0" y="438937"/>
                </a:lnTo>
                <a:lnTo>
                  <a:pt x="3606" y="488200"/>
                </a:lnTo>
                <a:lnTo>
                  <a:pt x="14109" y="535228"/>
                </a:lnTo>
                <a:lnTo>
                  <a:pt x="30988" y="579488"/>
                </a:lnTo>
                <a:lnTo>
                  <a:pt x="53708" y="620471"/>
                </a:lnTo>
                <a:lnTo>
                  <a:pt x="81775" y="657669"/>
                </a:lnTo>
                <a:lnTo>
                  <a:pt x="114655" y="690549"/>
                </a:lnTo>
                <a:lnTo>
                  <a:pt x="151841" y="718616"/>
                </a:lnTo>
                <a:lnTo>
                  <a:pt x="192824" y="741337"/>
                </a:lnTo>
                <a:lnTo>
                  <a:pt x="237083" y="758215"/>
                </a:lnTo>
                <a:lnTo>
                  <a:pt x="284111" y="768718"/>
                </a:lnTo>
                <a:lnTo>
                  <a:pt x="333375" y="772325"/>
                </a:lnTo>
                <a:lnTo>
                  <a:pt x="5412981" y="772325"/>
                </a:lnTo>
                <a:lnTo>
                  <a:pt x="5462244" y="768718"/>
                </a:lnTo>
                <a:lnTo>
                  <a:pt x="5509272" y="758215"/>
                </a:lnTo>
                <a:lnTo>
                  <a:pt x="5553532" y="741337"/>
                </a:lnTo>
                <a:lnTo>
                  <a:pt x="5594515" y="718616"/>
                </a:lnTo>
                <a:lnTo>
                  <a:pt x="5631713" y="690549"/>
                </a:lnTo>
                <a:lnTo>
                  <a:pt x="5664593" y="657669"/>
                </a:lnTo>
                <a:lnTo>
                  <a:pt x="5692660" y="620471"/>
                </a:lnTo>
                <a:lnTo>
                  <a:pt x="5715381" y="579488"/>
                </a:lnTo>
                <a:lnTo>
                  <a:pt x="5732259" y="535228"/>
                </a:lnTo>
                <a:lnTo>
                  <a:pt x="5742749" y="488200"/>
                </a:lnTo>
                <a:lnTo>
                  <a:pt x="5746369" y="438937"/>
                </a:lnTo>
                <a:lnTo>
                  <a:pt x="5746369" y="333349"/>
                </a:lnTo>
                <a:close/>
              </a:path>
              <a:path w="7917180" h="1042034">
                <a:moveTo>
                  <a:pt x="7916951" y="1041857"/>
                </a:moveTo>
                <a:lnTo>
                  <a:pt x="7896784" y="989952"/>
                </a:lnTo>
                <a:lnTo>
                  <a:pt x="7878458" y="949147"/>
                </a:lnTo>
                <a:lnTo>
                  <a:pt x="7858430" y="909218"/>
                </a:lnTo>
                <a:lnTo>
                  <a:pt x="7836738" y="870204"/>
                </a:lnTo>
                <a:lnTo>
                  <a:pt x="7813434" y="832154"/>
                </a:lnTo>
                <a:lnTo>
                  <a:pt x="7788554" y="795096"/>
                </a:lnTo>
                <a:lnTo>
                  <a:pt x="7762151" y="759066"/>
                </a:lnTo>
                <a:lnTo>
                  <a:pt x="7734249" y="724115"/>
                </a:lnTo>
                <a:lnTo>
                  <a:pt x="7704912" y="690295"/>
                </a:lnTo>
                <a:lnTo>
                  <a:pt x="7674165" y="657618"/>
                </a:lnTo>
                <a:lnTo>
                  <a:pt x="7642060" y="626148"/>
                </a:lnTo>
                <a:lnTo>
                  <a:pt x="7608633" y="595922"/>
                </a:lnTo>
                <a:lnTo>
                  <a:pt x="7573950" y="566966"/>
                </a:lnTo>
                <a:lnTo>
                  <a:pt x="7538021" y="539330"/>
                </a:lnTo>
                <a:lnTo>
                  <a:pt x="7500912" y="513054"/>
                </a:lnTo>
                <a:lnTo>
                  <a:pt x="7462660" y="488188"/>
                </a:lnTo>
                <a:lnTo>
                  <a:pt x="7423302" y="464756"/>
                </a:lnTo>
                <a:lnTo>
                  <a:pt x="7382891" y="442810"/>
                </a:lnTo>
                <a:lnTo>
                  <a:pt x="7341463" y="422389"/>
                </a:lnTo>
                <a:lnTo>
                  <a:pt x="7299071" y="403529"/>
                </a:lnTo>
                <a:lnTo>
                  <a:pt x="7255738" y="386270"/>
                </a:lnTo>
                <a:lnTo>
                  <a:pt x="7211530" y="370662"/>
                </a:lnTo>
                <a:lnTo>
                  <a:pt x="7166483" y="356730"/>
                </a:lnTo>
                <a:lnTo>
                  <a:pt x="7120623" y="344525"/>
                </a:lnTo>
                <a:lnTo>
                  <a:pt x="7074014" y="334098"/>
                </a:lnTo>
                <a:lnTo>
                  <a:pt x="7026694" y="325462"/>
                </a:lnTo>
                <a:lnTo>
                  <a:pt x="6978701" y="318681"/>
                </a:lnTo>
                <a:lnTo>
                  <a:pt x="6930072" y="313791"/>
                </a:lnTo>
                <a:lnTo>
                  <a:pt x="6880873" y="310819"/>
                </a:lnTo>
                <a:lnTo>
                  <a:pt x="6831127" y="309829"/>
                </a:lnTo>
                <a:lnTo>
                  <a:pt x="6781381" y="310819"/>
                </a:lnTo>
                <a:lnTo>
                  <a:pt x="6732168" y="313791"/>
                </a:lnTo>
                <a:lnTo>
                  <a:pt x="6683553" y="318681"/>
                </a:lnTo>
                <a:lnTo>
                  <a:pt x="6635559" y="325462"/>
                </a:lnTo>
                <a:lnTo>
                  <a:pt x="6588226" y="334098"/>
                </a:lnTo>
                <a:lnTo>
                  <a:pt x="6541617" y="344525"/>
                </a:lnTo>
                <a:lnTo>
                  <a:pt x="6495770" y="356730"/>
                </a:lnTo>
                <a:lnTo>
                  <a:pt x="6450711" y="370662"/>
                </a:lnTo>
                <a:lnTo>
                  <a:pt x="6406502" y="386270"/>
                </a:lnTo>
                <a:lnTo>
                  <a:pt x="6363182" y="403529"/>
                </a:lnTo>
                <a:lnTo>
                  <a:pt x="6320777" y="422389"/>
                </a:lnTo>
                <a:lnTo>
                  <a:pt x="6279362" y="442810"/>
                </a:lnTo>
                <a:lnTo>
                  <a:pt x="6238951" y="464756"/>
                </a:lnTo>
                <a:lnTo>
                  <a:pt x="6199594" y="488188"/>
                </a:lnTo>
                <a:lnTo>
                  <a:pt x="6161341" y="513054"/>
                </a:lnTo>
                <a:lnTo>
                  <a:pt x="6124232" y="539330"/>
                </a:lnTo>
                <a:lnTo>
                  <a:pt x="6088316" y="566966"/>
                </a:lnTo>
                <a:lnTo>
                  <a:pt x="6053620" y="595922"/>
                </a:lnTo>
                <a:lnTo>
                  <a:pt x="6020206" y="626148"/>
                </a:lnTo>
                <a:lnTo>
                  <a:pt x="5988101" y="657618"/>
                </a:lnTo>
                <a:lnTo>
                  <a:pt x="5957354" y="690295"/>
                </a:lnTo>
                <a:lnTo>
                  <a:pt x="5928017" y="724115"/>
                </a:lnTo>
                <a:lnTo>
                  <a:pt x="5900115" y="759066"/>
                </a:lnTo>
                <a:lnTo>
                  <a:pt x="5873712" y="795096"/>
                </a:lnTo>
                <a:lnTo>
                  <a:pt x="5848832" y="832154"/>
                </a:lnTo>
                <a:lnTo>
                  <a:pt x="5825528" y="870204"/>
                </a:lnTo>
                <a:lnTo>
                  <a:pt x="5803836" y="909218"/>
                </a:lnTo>
                <a:lnTo>
                  <a:pt x="5783808" y="949147"/>
                </a:lnTo>
                <a:lnTo>
                  <a:pt x="5765482" y="989952"/>
                </a:lnTo>
                <a:lnTo>
                  <a:pt x="5748909" y="1031582"/>
                </a:lnTo>
                <a:lnTo>
                  <a:pt x="5745327" y="1041857"/>
                </a:lnTo>
                <a:lnTo>
                  <a:pt x="7916951" y="1041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5181" y="929114"/>
            <a:ext cx="697293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7100"/>
              </a:lnSpc>
              <a:spcBef>
                <a:spcPts val="100"/>
              </a:spcBef>
            </a:pPr>
            <a:r>
              <a:rPr sz="1550" b="1" dirty="0">
                <a:latin typeface="Comic Sans MS"/>
                <a:cs typeface="Comic Sans MS"/>
              </a:rPr>
              <a:t>Lets</a:t>
            </a:r>
            <a:r>
              <a:rPr sz="1550" b="1" spc="114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Create</a:t>
            </a:r>
            <a:r>
              <a:rPr sz="1550" b="1" spc="12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bookmarks</a:t>
            </a:r>
            <a:r>
              <a:rPr sz="1550" b="1" spc="12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to</a:t>
            </a:r>
            <a:r>
              <a:rPr sz="1550" b="1" spc="12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highlight</a:t>
            </a:r>
            <a:r>
              <a:rPr sz="1550" b="1" spc="114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"Top</a:t>
            </a:r>
            <a:r>
              <a:rPr sz="1550" b="1" spc="12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10</a:t>
            </a:r>
            <a:r>
              <a:rPr sz="1550" b="1" spc="12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Products"</a:t>
            </a:r>
            <a:r>
              <a:rPr sz="1550" b="1" spc="12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and</a:t>
            </a:r>
            <a:r>
              <a:rPr sz="1550" b="1" spc="114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"Bottom</a:t>
            </a:r>
            <a:r>
              <a:rPr sz="1550" b="1" spc="120" dirty="0">
                <a:latin typeface="Comic Sans MS"/>
                <a:cs typeface="Comic Sans MS"/>
              </a:rPr>
              <a:t> </a:t>
            </a:r>
            <a:r>
              <a:rPr sz="1550" b="1" spc="-25" dirty="0">
                <a:latin typeface="Comic Sans MS"/>
                <a:cs typeface="Comic Sans MS"/>
              </a:rPr>
              <a:t>10 </a:t>
            </a:r>
            <a:r>
              <a:rPr sz="1550" b="1" dirty="0">
                <a:latin typeface="Comic Sans MS"/>
                <a:cs typeface="Comic Sans MS"/>
              </a:rPr>
              <a:t>Products"</a:t>
            </a:r>
            <a:r>
              <a:rPr sz="1550" b="1" spc="-3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and</a:t>
            </a:r>
            <a:r>
              <a:rPr sz="1550" b="1" spc="-3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add</a:t>
            </a:r>
            <a:r>
              <a:rPr sz="1550" b="1" spc="-3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navigation</a:t>
            </a:r>
            <a:r>
              <a:rPr sz="1550" b="1" spc="-3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buttons</a:t>
            </a:r>
            <a:r>
              <a:rPr sz="1550" b="1" spc="-3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to</a:t>
            </a:r>
            <a:r>
              <a:rPr sz="1550" b="1" spc="-3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switch</a:t>
            </a:r>
            <a:r>
              <a:rPr sz="1550" b="1" spc="-3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between</a:t>
            </a:r>
            <a:r>
              <a:rPr sz="1550" b="1" spc="-3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these</a:t>
            </a:r>
            <a:r>
              <a:rPr sz="1550" b="1" spc="-30" dirty="0">
                <a:latin typeface="Comic Sans MS"/>
                <a:cs typeface="Comic Sans MS"/>
              </a:rPr>
              <a:t> </a:t>
            </a:r>
            <a:r>
              <a:rPr sz="1550" b="1" spc="-10" dirty="0">
                <a:latin typeface="Comic Sans MS"/>
                <a:cs typeface="Comic Sans MS"/>
              </a:rPr>
              <a:t>views.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9998" y="204466"/>
            <a:ext cx="5937885" cy="515620"/>
          </a:xfrm>
          <a:custGeom>
            <a:avLst/>
            <a:gdLst/>
            <a:ahLst/>
            <a:cxnLst/>
            <a:rect l="l" t="t" r="r" b="b"/>
            <a:pathLst>
              <a:path w="5937884" h="515620">
                <a:moveTo>
                  <a:pt x="5679947" y="515532"/>
                </a:moveTo>
                <a:lnTo>
                  <a:pt x="257769" y="515532"/>
                </a:lnTo>
                <a:lnTo>
                  <a:pt x="211434" y="511379"/>
                </a:lnTo>
                <a:lnTo>
                  <a:pt x="167824" y="499406"/>
                </a:lnTo>
                <a:lnTo>
                  <a:pt x="127667" y="480340"/>
                </a:lnTo>
                <a:lnTo>
                  <a:pt x="91691" y="454909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6"/>
                </a:lnTo>
                <a:lnTo>
                  <a:pt x="4152" y="211432"/>
                </a:lnTo>
                <a:lnTo>
                  <a:pt x="16126" y="167823"/>
                </a:lnTo>
                <a:lnTo>
                  <a:pt x="35192" y="127666"/>
                </a:lnTo>
                <a:lnTo>
                  <a:pt x="60623" y="91690"/>
                </a:lnTo>
                <a:lnTo>
                  <a:pt x="91691" y="60623"/>
                </a:lnTo>
                <a:lnTo>
                  <a:pt x="127667" y="35192"/>
                </a:lnTo>
                <a:lnTo>
                  <a:pt x="167824" y="16126"/>
                </a:lnTo>
                <a:lnTo>
                  <a:pt x="211434" y="4152"/>
                </a:lnTo>
                <a:lnTo>
                  <a:pt x="257769" y="0"/>
                </a:lnTo>
                <a:lnTo>
                  <a:pt x="5679947" y="0"/>
                </a:lnTo>
                <a:lnTo>
                  <a:pt x="5726276" y="4152"/>
                </a:lnTo>
                <a:lnTo>
                  <a:pt x="5769883" y="16126"/>
                </a:lnTo>
                <a:lnTo>
                  <a:pt x="5810039" y="35192"/>
                </a:lnTo>
                <a:lnTo>
                  <a:pt x="5846017" y="60623"/>
                </a:lnTo>
                <a:lnTo>
                  <a:pt x="5877086" y="91690"/>
                </a:lnTo>
                <a:lnTo>
                  <a:pt x="5902519" y="127666"/>
                </a:lnTo>
                <a:lnTo>
                  <a:pt x="5921588" y="167823"/>
                </a:lnTo>
                <a:lnTo>
                  <a:pt x="5933563" y="211432"/>
                </a:lnTo>
                <a:lnTo>
                  <a:pt x="5937717" y="257765"/>
                </a:lnTo>
                <a:lnTo>
                  <a:pt x="5933563" y="304100"/>
                </a:lnTo>
                <a:lnTo>
                  <a:pt x="5921588" y="347710"/>
                </a:lnTo>
                <a:lnTo>
                  <a:pt x="5902519" y="387866"/>
                </a:lnTo>
                <a:lnTo>
                  <a:pt x="5877086" y="423842"/>
                </a:lnTo>
                <a:lnTo>
                  <a:pt x="5846017" y="454909"/>
                </a:lnTo>
                <a:lnTo>
                  <a:pt x="5810039" y="480340"/>
                </a:lnTo>
                <a:lnTo>
                  <a:pt x="5769883" y="499406"/>
                </a:lnTo>
                <a:lnTo>
                  <a:pt x="5726276" y="511379"/>
                </a:lnTo>
                <a:lnTo>
                  <a:pt x="5679947" y="51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CREATING</a:t>
            </a:r>
            <a:r>
              <a:rPr spc="-80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dirty="0"/>
              <a:t>BOOKMARK</a:t>
            </a:r>
            <a:r>
              <a:rPr spc="-80" dirty="0"/>
              <a:t> </a:t>
            </a:r>
            <a:r>
              <a:rPr dirty="0"/>
              <a:t>WITH</a:t>
            </a:r>
            <a:r>
              <a:rPr spc="-80" dirty="0"/>
              <a:t> </a:t>
            </a:r>
            <a:r>
              <a:rPr spc="-10" dirty="0"/>
              <a:t>EXAMPLE</a:t>
            </a: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561" y="1807509"/>
            <a:ext cx="5629290" cy="420052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27448" y="6157019"/>
            <a:ext cx="569595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7100"/>
              </a:lnSpc>
              <a:spcBef>
                <a:spcPts val="100"/>
              </a:spcBef>
            </a:pPr>
            <a:r>
              <a:rPr sz="1550" dirty="0">
                <a:latin typeface="Comic Sans MS"/>
                <a:cs typeface="Comic Sans MS"/>
              </a:rPr>
              <a:t>I</a:t>
            </a:r>
            <a:r>
              <a:rPr sz="1550" spc="1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want</a:t>
            </a:r>
            <a:r>
              <a:rPr sz="1550" spc="1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see</a:t>
            </a:r>
            <a:r>
              <a:rPr sz="1550" spc="1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Top</a:t>
            </a:r>
            <a:r>
              <a:rPr sz="1550" spc="1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10</a:t>
            </a:r>
            <a:r>
              <a:rPr sz="1550" spc="1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products</a:t>
            </a:r>
            <a:r>
              <a:rPr sz="1550" spc="1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by</a:t>
            </a:r>
            <a:r>
              <a:rPr sz="1550" spc="1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clicking</a:t>
            </a:r>
            <a:r>
              <a:rPr sz="1550" spc="1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on</a:t>
            </a:r>
            <a:r>
              <a:rPr sz="1550" spc="1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top</a:t>
            </a:r>
            <a:r>
              <a:rPr sz="1550" spc="1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10</a:t>
            </a:r>
            <a:r>
              <a:rPr sz="1550" spc="1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button</a:t>
            </a:r>
            <a:r>
              <a:rPr sz="1550" spc="125" dirty="0">
                <a:latin typeface="Comic Sans MS"/>
                <a:cs typeface="Comic Sans MS"/>
              </a:rPr>
              <a:t> </a:t>
            </a:r>
            <a:r>
              <a:rPr sz="1550" spc="-25" dirty="0">
                <a:latin typeface="Comic Sans MS"/>
                <a:cs typeface="Comic Sans MS"/>
              </a:rPr>
              <a:t>and </a:t>
            </a:r>
            <a:r>
              <a:rPr sz="1550" dirty="0">
                <a:latin typeface="Comic Sans MS"/>
                <a:cs typeface="Comic Sans MS"/>
              </a:rPr>
              <a:t>bottom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10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by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clicking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on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bottom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10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button.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8787" y="2088550"/>
            <a:ext cx="18192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381957" y="897538"/>
            <a:ext cx="1301115" cy="1120140"/>
          </a:xfrm>
          <a:custGeom>
            <a:avLst/>
            <a:gdLst/>
            <a:ahLst/>
            <a:cxnLst/>
            <a:rect l="l" t="t" r="r" b="b"/>
            <a:pathLst>
              <a:path w="1301115" h="1120139">
                <a:moveTo>
                  <a:pt x="157667" y="1119871"/>
                </a:moveTo>
                <a:lnTo>
                  <a:pt x="165226" y="913183"/>
                </a:lnTo>
                <a:lnTo>
                  <a:pt x="134890" y="895500"/>
                </a:lnTo>
                <a:lnTo>
                  <a:pt x="106918" y="873821"/>
                </a:lnTo>
                <a:lnTo>
                  <a:pt x="59147" y="815823"/>
                </a:lnTo>
                <a:lnTo>
                  <a:pt x="39888" y="778178"/>
                </a:lnTo>
                <a:lnTo>
                  <a:pt x="24074" y="733884"/>
                </a:lnTo>
                <a:lnTo>
                  <a:pt x="11974" y="682280"/>
                </a:lnTo>
                <a:lnTo>
                  <a:pt x="3860" y="622702"/>
                </a:lnTo>
                <a:lnTo>
                  <a:pt x="0" y="554487"/>
                </a:lnTo>
                <a:lnTo>
                  <a:pt x="669" y="476906"/>
                </a:lnTo>
                <a:lnTo>
                  <a:pt x="5422" y="405014"/>
                </a:lnTo>
                <a:lnTo>
                  <a:pt x="14012" y="339642"/>
                </a:lnTo>
                <a:lnTo>
                  <a:pt x="26208" y="280615"/>
                </a:lnTo>
                <a:lnTo>
                  <a:pt x="41781" y="227758"/>
                </a:lnTo>
                <a:lnTo>
                  <a:pt x="60502" y="180895"/>
                </a:lnTo>
                <a:lnTo>
                  <a:pt x="82142" y="139851"/>
                </a:lnTo>
                <a:lnTo>
                  <a:pt x="106471" y="104452"/>
                </a:lnTo>
                <a:lnTo>
                  <a:pt x="133259" y="74523"/>
                </a:lnTo>
                <a:lnTo>
                  <a:pt x="193298" y="30372"/>
                </a:lnTo>
                <a:lnTo>
                  <a:pt x="260426" y="5997"/>
                </a:lnTo>
                <a:lnTo>
                  <a:pt x="332773" y="0"/>
                </a:lnTo>
                <a:lnTo>
                  <a:pt x="997086" y="24334"/>
                </a:lnTo>
                <a:lnTo>
                  <a:pt x="1071318" y="35701"/>
                </a:lnTo>
                <a:lnTo>
                  <a:pt x="1138269" y="64987"/>
                </a:lnTo>
                <a:lnTo>
                  <a:pt x="1196123" y="113460"/>
                </a:lnTo>
                <a:lnTo>
                  <a:pt x="1221069" y="145288"/>
                </a:lnTo>
                <a:lnTo>
                  <a:pt x="1243059" y="182387"/>
                </a:lnTo>
                <a:lnTo>
                  <a:pt x="1261864" y="224917"/>
                </a:lnTo>
                <a:lnTo>
                  <a:pt x="1277258" y="273037"/>
                </a:lnTo>
                <a:lnTo>
                  <a:pt x="1289014" y="326903"/>
                </a:lnTo>
                <a:lnTo>
                  <a:pt x="1296903" y="386676"/>
                </a:lnTo>
                <a:lnTo>
                  <a:pt x="1300700" y="452513"/>
                </a:lnTo>
                <a:lnTo>
                  <a:pt x="1300175" y="524573"/>
                </a:lnTo>
                <a:lnTo>
                  <a:pt x="1295644" y="590519"/>
                </a:lnTo>
                <a:lnTo>
                  <a:pt x="1287225" y="650848"/>
                </a:lnTo>
                <a:lnTo>
                  <a:pt x="1275140" y="705605"/>
                </a:lnTo>
                <a:lnTo>
                  <a:pt x="1259606" y="754901"/>
                </a:lnTo>
                <a:lnTo>
                  <a:pt x="1240840" y="798845"/>
                </a:lnTo>
                <a:lnTo>
                  <a:pt x="1219060" y="837547"/>
                </a:lnTo>
                <a:lnTo>
                  <a:pt x="1194482" y="871118"/>
                </a:lnTo>
                <a:lnTo>
                  <a:pt x="1167325" y="899667"/>
                </a:lnTo>
                <a:lnTo>
                  <a:pt x="1106139" y="942139"/>
                </a:lnTo>
                <a:lnTo>
                  <a:pt x="377580" y="950244"/>
                </a:lnTo>
                <a:lnTo>
                  <a:pt x="157667" y="1119871"/>
                </a:lnTo>
                <a:close/>
              </a:path>
              <a:path w="1301115" h="1120139">
                <a:moveTo>
                  <a:pt x="962369" y="971665"/>
                </a:moveTo>
                <a:lnTo>
                  <a:pt x="377580" y="950243"/>
                </a:lnTo>
                <a:lnTo>
                  <a:pt x="1086891" y="950243"/>
                </a:lnTo>
                <a:lnTo>
                  <a:pt x="1072546" y="956283"/>
                </a:lnTo>
                <a:lnTo>
                  <a:pt x="1037242" y="965845"/>
                </a:lnTo>
                <a:lnTo>
                  <a:pt x="1000444" y="970936"/>
                </a:lnTo>
                <a:lnTo>
                  <a:pt x="962369" y="9716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697899" y="1314822"/>
            <a:ext cx="669393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Try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it..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00022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800" y="900877"/>
                </a:moveTo>
                <a:lnTo>
                  <a:pt x="0" y="900877"/>
                </a:lnTo>
                <a:lnTo>
                  <a:pt x="0" y="0"/>
                </a:lnTo>
                <a:lnTo>
                  <a:pt x="68469" y="12602"/>
                </a:lnTo>
                <a:lnTo>
                  <a:pt x="113444" y="23591"/>
                </a:lnTo>
                <a:lnTo>
                  <a:pt x="157659" y="36437"/>
                </a:lnTo>
                <a:lnTo>
                  <a:pt x="201073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1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3"/>
                </a:lnTo>
                <a:lnTo>
                  <a:pt x="478817" y="200744"/>
                </a:lnTo>
                <a:lnTo>
                  <a:pt x="514232" y="228317"/>
                </a:lnTo>
                <a:lnTo>
                  <a:pt x="548449" y="257306"/>
                </a:lnTo>
                <a:lnTo>
                  <a:pt x="581426" y="287669"/>
                </a:lnTo>
                <a:lnTo>
                  <a:pt x="613117" y="319360"/>
                </a:lnTo>
                <a:lnTo>
                  <a:pt x="643480" y="352337"/>
                </a:lnTo>
                <a:lnTo>
                  <a:pt x="672469" y="386555"/>
                </a:lnTo>
                <a:lnTo>
                  <a:pt x="700042" y="421970"/>
                </a:lnTo>
                <a:lnTo>
                  <a:pt x="726154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8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8" y="743126"/>
                </a:lnTo>
                <a:lnTo>
                  <a:pt x="877194" y="787342"/>
                </a:lnTo>
                <a:lnTo>
                  <a:pt x="888184" y="832316"/>
                </a:lnTo>
                <a:lnTo>
                  <a:pt x="897274" y="878004"/>
                </a:lnTo>
                <a:lnTo>
                  <a:pt x="900800" y="9008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3475" y="668374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20" y="370901"/>
                </a:moveTo>
                <a:lnTo>
                  <a:pt x="185384" y="370901"/>
                </a:lnTo>
                <a:lnTo>
                  <a:pt x="136152" y="364286"/>
                </a:lnTo>
                <a:lnTo>
                  <a:pt x="91851" y="345591"/>
                </a:lnTo>
                <a:lnTo>
                  <a:pt x="54317" y="316591"/>
                </a:lnTo>
                <a:lnTo>
                  <a:pt x="25319" y="279055"/>
                </a:lnTo>
                <a:lnTo>
                  <a:pt x="6624" y="234749"/>
                </a:lnTo>
                <a:lnTo>
                  <a:pt x="0" y="185440"/>
                </a:lnTo>
                <a:lnTo>
                  <a:pt x="6624" y="136143"/>
                </a:lnTo>
                <a:lnTo>
                  <a:pt x="25319" y="91846"/>
                </a:lnTo>
                <a:lnTo>
                  <a:pt x="54317" y="54315"/>
                </a:lnTo>
                <a:lnTo>
                  <a:pt x="91851" y="25318"/>
                </a:lnTo>
                <a:lnTo>
                  <a:pt x="136152" y="6624"/>
                </a:lnTo>
                <a:lnTo>
                  <a:pt x="185451" y="0"/>
                </a:lnTo>
                <a:lnTo>
                  <a:pt x="234752" y="6624"/>
                </a:lnTo>
                <a:lnTo>
                  <a:pt x="279052" y="25318"/>
                </a:lnTo>
                <a:lnTo>
                  <a:pt x="316585" y="54315"/>
                </a:lnTo>
                <a:lnTo>
                  <a:pt x="345582" y="91846"/>
                </a:lnTo>
                <a:lnTo>
                  <a:pt x="364277" y="136143"/>
                </a:lnTo>
                <a:lnTo>
                  <a:pt x="370901" y="185439"/>
                </a:lnTo>
                <a:lnTo>
                  <a:pt x="364277" y="234749"/>
                </a:lnTo>
                <a:lnTo>
                  <a:pt x="345582" y="279055"/>
                </a:lnTo>
                <a:lnTo>
                  <a:pt x="316585" y="316591"/>
                </a:lnTo>
                <a:lnTo>
                  <a:pt x="279052" y="345591"/>
                </a:lnTo>
                <a:lnTo>
                  <a:pt x="234752" y="364286"/>
                </a:lnTo>
                <a:lnTo>
                  <a:pt x="18552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80796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5003" y="636429"/>
                </a:moveTo>
                <a:lnTo>
                  <a:pt x="667598" y="634899"/>
                </a:lnTo>
                <a:lnTo>
                  <a:pt x="621076" y="630368"/>
                </a:lnTo>
                <a:lnTo>
                  <a:pt x="575466" y="622932"/>
                </a:lnTo>
                <a:lnTo>
                  <a:pt x="530864" y="612686"/>
                </a:lnTo>
                <a:lnTo>
                  <a:pt x="487363" y="599725"/>
                </a:lnTo>
                <a:lnTo>
                  <a:pt x="445060" y="584143"/>
                </a:lnTo>
                <a:lnTo>
                  <a:pt x="404049" y="566036"/>
                </a:lnTo>
                <a:lnTo>
                  <a:pt x="364425" y="545499"/>
                </a:lnTo>
                <a:lnTo>
                  <a:pt x="326283" y="522626"/>
                </a:lnTo>
                <a:lnTo>
                  <a:pt x="289717" y="497512"/>
                </a:lnTo>
                <a:lnTo>
                  <a:pt x="254823" y="470252"/>
                </a:lnTo>
                <a:lnTo>
                  <a:pt x="221695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5"/>
                </a:lnTo>
                <a:lnTo>
                  <a:pt x="18684" y="100505"/>
                </a:lnTo>
                <a:lnTo>
                  <a:pt x="8438" y="55902"/>
                </a:lnTo>
                <a:lnTo>
                  <a:pt x="1002" y="10292"/>
                </a:lnTo>
                <a:lnTo>
                  <a:pt x="0" y="0"/>
                </a:lnTo>
                <a:lnTo>
                  <a:pt x="920312" y="0"/>
                </a:lnTo>
                <a:lnTo>
                  <a:pt x="920312" y="606339"/>
                </a:lnTo>
                <a:lnTo>
                  <a:pt x="899012" y="612686"/>
                </a:lnTo>
                <a:lnTo>
                  <a:pt x="854410" y="622932"/>
                </a:lnTo>
                <a:lnTo>
                  <a:pt x="808800" y="630368"/>
                </a:lnTo>
                <a:lnTo>
                  <a:pt x="762278" y="634899"/>
                </a:lnTo>
                <a:lnTo>
                  <a:pt x="715003" y="636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76039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307" y="486282"/>
                </a:moveTo>
                <a:lnTo>
                  <a:pt x="0" y="0"/>
                </a:lnTo>
                <a:lnTo>
                  <a:pt x="972555" y="0"/>
                </a:lnTo>
                <a:lnTo>
                  <a:pt x="970329" y="46832"/>
                </a:lnTo>
                <a:lnTo>
                  <a:pt x="963787" y="92404"/>
                </a:lnTo>
                <a:lnTo>
                  <a:pt x="953132" y="136514"/>
                </a:lnTo>
                <a:lnTo>
                  <a:pt x="938568" y="178956"/>
                </a:lnTo>
                <a:lnTo>
                  <a:pt x="920300" y="219528"/>
                </a:lnTo>
                <a:lnTo>
                  <a:pt x="898530" y="258025"/>
                </a:lnTo>
                <a:lnTo>
                  <a:pt x="873463" y="294244"/>
                </a:lnTo>
                <a:lnTo>
                  <a:pt x="845302" y="327980"/>
                </a:lnTo>
                <a:lnTo>
                  <a:pt x="814252" y="359030"/>
                </a:lnTo>
                <a:lnTo>
                  <a:pt x="780516" y="387191"/>
                </a:lnTo>
                <a:lnTo>
                  <a:pt x="744298" y="412258"/>
                </a:lnTo>
                <a:lnTo>
                  <a:pt x="705802" y="434028"/>
                </a:lnTo>
                <a:lnTo>
                  <a:pt x="665230" y="452296"/>
                </a:lnTo>
                <a:lnTo>
                  <a:pt x="622789" y="466860"/>
                </a:lnTo>
                <a:lnTo>
                  <a:pt x="578680" y="477515"/>
                </a:lnTo>
                <a:lnTo>
                  <a:pt x="533108" y="484057"/>
                </a:lnTo>
                <a:lnTo>
                  <a:pt x="486307" y="486282"/>
                </a:lnTo>
                <a:close/>
              </a:path>
              <a:path w="972820" h="486409">
                <a:moveTo>
                  <a:pt x="486247" y="486282"/>
                </a:moveTo>
                <a:lnTo>
                  <a:pt x="0" y="486282"/>
                </a:lnTo>
                <a:lnTo>
                  <a:pt x="0" y="2"/>
                </a:lnTo>
                <a:lnTo>
                  <a:pt x="2225" y="46832"/>
                </a:lnTo>
                <a:lnTo>
                  <a:pt x="8767" y="92404"/>
                </a:lnTo>
                <a:lnTo>
                  <a:pt x="19420" y="136514"/>
                </a:lnTo>
                <a:lnTo>
                  <a:pt x="33982" y="178956"/>
                </a:lnTo>
                <a:lnTo>
                  <a:pt x="52249" y="219528"/>
                </a:lnTo>
                <a:lnTo>
                  <a:pt x="74017" y="258025"/>
                </a:lnTo>
                <a:lnTo>
                  <a:pt x="99082" y="294244"/>
                </a:lnTo>
                <a:lnTo>
                  <a:pt x="127241" y="327980"/>
                </a:lnTo>
                <a:lnTo>
                  <a:pt x="158290" y="359030"/>
                </a:lnTo>
                <a:lnTo>
                  <a:pt x="192025" y="387191"/>
                </a:lnTo>
                <a:lnTo>
                  <a:pt x="228243" y="412258"/>
                </a:lnTo>
                <a:lnTo>
                  <a:pt x="266740" y="434028"/>
                </a:lnTo>
                <a:lnTo>
                  <a:pt x="307311" y="452296"/>
                </a:lnTo>
                <a:lnTo>
                  <a:pt x="349755" y="466860"/>
                </a:lnTo>
                <a:lnTo>
                  <a:pt x="393866" y="477515"/>
                </a:lnTo>
                <a:lnTo>
                  <a:pt x="439441" y="484057"/>
                </a:lnTo>
                <a:lnTo>
                  <a:pt x="486247" y="4862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4" y="6558442"/>
            <a:ext cx="2921000" cy="642620"/>
            <a:chOff x="6016264" y="6558442"/>
            <a:chExt cx="2921000" cy="642620"/>
          </a:xfrm>
        </p:grpSpPr>
        <p:sp>
          <p:nvSpPr>
            <p:cNvPr id="10" name="object 10"/>
            <p:cNvSpPr/>
            <p:nvPr/>
          </p:nvSpPr>
          <p:spPr>
            <a:xfrm>
              <a:off x="6016264" y="6558442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2289904" y="642457"/>
                  </a:moveTo>
                  <a:lnTo>
                    <a:pt x="3745" y="642457"/>
                  </a:lnTo>
                  <a:lnTo>
                    <a:pt x="1696" y="629318"/>
                  </a:lnTo>
                  <a:lnTo>
                    <a:pt x="0" y="596587"/>
                  </a:lnTo>
                  <a:lnTo>
                    <a:pt x="1696" y="563851"/>
                  </a:lnTo>
                  <a:lnTo>
                    <a:pt x="15010" y="499814"/>
                  </a:lnTo>
                  <a:lnTo>
                    <a:pt x="40966" y="437987"/>
                  </a:lnTo>
                  <a:lnTo>
                    <a:pt x="78865" y="378733"/>
                  </a:lnTo>
                  <a:lnTo>
                    <a:pt x="128008" y="322417"/>
                  </a:lnTo>
                  <a:lnTo>
                    <a:pt x="156577" y="295475"/>
                  </a:lnTo>
                  <a:lnTo>
                    <a:pt x="187695" y="269403"/>
                  </a:lnTo>
                  <a:lnTo>
                    <a:pt x="221273" y="244247"/>
                  </a:lnTo>
                  <a:lnTo>
                    <a:pt x="257225" y="220054"/>
                  </a:lnTo>
                  <a:lnTo>
                    <a:pt x="295464" y="196867"/>
                  </a:lnTo>
                  <a:lnTo>
                    <a:pt x="335900" y="174734"/>
                  </a:lnTo>
                  <a:lnTo>
                    <a:pt x="378448" y="153698"/>
                  </a:lnTo>
                  <a:lnTo>
                    <a:pt x="423020" y="133807"/>
                  </a:lnTo>
                  <a:lnTo>
                    <a:pt x="469528" y="115105"/>
                  </a:lnTo>
                  <a:lnTo>
                    <a:pt x="517884" y="97637"/>
                  </a:lnTo>
                  <a:lnTo>
                    <a:pt x="568002" y="81450"/>
                  </a:lnTo>
                  <a:lnTo>
                    <a:pt x="619794" y="66588"/>
                  </a:lnTo>
                  <a:lnTo>
                    <a:pt x="673172" y="53098"/>
                  </a:lnTo>
                  <a:lnTo>
                    <a:pt x="728049" y="41025"/>
                  </a:lnTo>
                  <a:lnTo>
                    <a:pt x="784337" y="30413"/>
                  </a:lnTo>
                  <a:lnTo>
                    <a:pt x="841949" y="21310"/>
                  </a:lnTo>
                  <a:lnTo>
                    <a:pt x="900798" y="13759"/>
                  </a:lnTo>
                  <a:lnTo>
                    <a:pt x="960796" y="7808"/>
                  </a:lnTo>
                  <a:lnTo>
                    <a:pt x="1021856" y="3500"/>
                  </a:lnTo>
                  <a:lnTo>
                    <a:pt x="1083889" y="882"/>
                  </a:lnTo>
                  <a:lnTo>
                    <a:pt x="1146799" y="0"/>
                  </a:lnTo>
                  <a:lnTo>
                    <a:pt x="1209732" y="882"/>
                  </a:lnTo>
                  <a:lnTo>
                    <a:pt x="1271769" y="3500"/>
                  </a:lnTo>
                  <a:lnTo>
                    <a:pt x="1332831" y="7808"/>
                  </a:lnTo>
                  <a:lnTo>
                    <a:pt x="1392831" y="13759"/>
                  </a:lnTo>
                  <a:lnTo>
                    <a:pt x="1451682" y="21310"/>
                  </a:lnTo>
                  <a:lnTo>
                    <a:pt x="1509296" y="30413"/>
                  </a:lnTo>
                  <a:lnTo>
                    <a:pt x="1565587" y="41025"/>
                  </a:lnTo>
                  <a:lnTo>
                    <a:pt x="1620465" y="53098"/>
                  </a:lnTo>
                  <a:lnTo>
                    <a:pt x="1673845" y="66588"/>
                  </a:lnTo>
                  <a:lnTo>
                    <a:pt x="1725638" y="81450"/>
                  </a:lnTo>
                  <a:lnTo>
                    <a:pt x="1775757" y="97637"/>
                  </a:lnTo>
                  <a:lnTo>
                    <a:pt x="1824115" y="115105"/>
                  </a:lnTo>
                  <a:lnTo>
                    <a:pt x="1870624" y="133807"/>
                  </a:lnTo>
                  <a:lnTo>
                    <a:pt x="1915196" y="153698"/>
                  </a:lnTo>
                  <a:lnTo>
                    <a:pt x="1957745" y="174734"/>
                  </a:lnTo>
                  <a:lnTo>
                    <a:pt x="1998182" y="196867"/>
                  </a:lnTo>
                  <a:lnTo>
                    <a:pt x="2036421" y="220054"/>
                  </a:lnTo>
                  <a:lnTo>
                    <a:pt x="2072374" y="244247"/>
                  </a:lnTo>
                  <a:lnTo>
                    <a:pt x="2105953" y="269403"/>
                  </a:lnTo>
                  <a:lnTo>
                    <a:pt x="2137071" y="295475"/>
                  </a:lnTo>
                  <a:lnTo>
                    <a:pt x="2165640" y="322417"/>
                  </a:lnTo>
                  <a:lnTo>
                    <a:pt x="2214783" y="378733"/>
                  </a:lnTo>
                  <a:lnTo>
                    <a:pt x="2252683" y="437987"/>
                  </a:lnTo>
                  <a:lnTo>
                    <a:pt x="2278639" y="499814"/>
                  </a:lnTo>
                  <a:lnTo>
                    <a:pt x="2291953" y="563851"/>
                  </a:lnTo>
                  <a:lnTo>
                    <a:pt x="2293137" y="586698"/>
                  </a:lnTo>
                  <a:lnTo>
                    <a:pt x="2293137" y="606471"/>
                  </a:lnTo>
                  <a:lnTo>
                    <a:pt x="2291953" y="629318"/>
                  </a:lnTo>
                  <a:lnTo>
                    <a:pt x="2289904" y="6424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564309"/>
              <a:ext cx="657224" cy="636574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4165636" y="6894576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29" y="306323"/>
                </a:moveTo>
                <a:lnTo>
                  <a:pt x="0" y="306323"/>
                </a:lnTo>
                <a:lnTo>
                  <a:pt x="4775" y="290922"/>
                </a:lnTo>
                <a:lnTo>
                  <a:pt x="23020" y="249687"/>
                </a:lnTo>
                <a:lnTo>
                  <a:pt x="45823" y="210677"/>
                </a:lnTo>
                <a:lnTo>
                  <a:pt x="72891" y="174151"/>
                </a:lnTo>
                <a:lnTo>
                  <a:pt x="103931" y="140368"/>
                </a:lnTo>
                <a:lnTo>
                  <a:pt x="138651" y="109588"/>
                </a:lnTo>
                <a:lnTo>
                  <a:pt x="176757" y="82070"/>
                </a:lnTo>
                <a:lnTo>
                  <a:pt x="217958" y="58074"/>
                </a:lnTo>
                <a:lnTo>
                  <a:pt x="261960" y="37859"/>
                </a:lnTo>
                <a:lnTo>
                  <a:pt x="308471" y="21685"/>
                </a:lnTo>
                <a:lnTo>
                  <a:pt x="357198" y="9810"/>
                </a:lnTo>
                <a:lnTo>
                  <a:pt x="407849" y="2495"/>
                </a:lnTo>
                <a:lnTo>
                  <a:pt x="460133" y="0"/>
                </a:lnTo>
                <a:lnTo>
                  <a:pt x="512405" y="2495"/>
                </a:lnTo>
                <a:lnTo>
                  <a:pt x="563050" y="9810"/>
                </a:lnTo>
                <a:lnTo>
                  <a:pt x="611773" y="21685"/>
                </a:lnTo>
                <a:lnTo>
                  <a:pt x="658280" y="37859"/>
                </a:lnTo>
                <a:lnTo>
                  <a:pt x="702280" y="58074"/>
                </a:lnTo>
                <a:lnTo>
                  <a:pt x="743478" y="82070"/>
                </a:lnTo>
                <a:lnTo>
                  <a:pt x="781583" y="109588"/>
                </a:lnTo>
                <a:lnTo>
                  <a:pt x="816301" y="140368"/>
                </a:lnTo>
                <a:lnTo>
                  <a:pt x="847340" y="174151"/>
                </a:lnTo>
                <a:lnTo>
                  <a:pt x="874407" y="210677"/>
                </a:lnTo>
                <a:lnTo>
                  <a:pt x="897209" y="249687"/>
                </a:lnTo>
                <a:lnTo>
                  <a:pt x="915454" y="290922"/>
                </a:lnTo>
                <a:lnTo>
                  <a:pt x="920229" y="3063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87375"/>
            <a:ext cx="6452235" cy="728980"/>
          </a:xfrm>
          <a:custGeom>
            <a:avLst/>
            <a:gdLst/>
            <a:ahLst/>
            <a:cxnLst/>
            <a:rect l="l" t="t" r="r" b="b"/>
            <a:pathLst>
              <a:path w="6452235" h="728980">
                <a:moveTo>
                  <a:pt x="6452184" y="333375"/>
                </a:moveTo>
                <a:lnTo>
                  <a:pt x="6448565" y="284111"/>
                </a:lnTo>
                <a:lnTo>
                  <a:pt x="6438062" y="237083"/>
                </a:lnTo>
                <a:lnTo>
                  <a:pt x="6421196" y="192824"/>
                </a:lnTo>
                <a:lnTo>
                  <a:pt x="6398476" y="151841"/>
                </a:lnTo>
                <a:lnTo>
                  <a:pt x="6370409" y="114655"/>
                </a:lnTo>
                <a:lnTo>
                  <a:pt x="6337528" y="81762"/>
                </a:lnTo>
                <a:lnTo>
                  <a:pt x="6300330" y="53708"/>
                </a:lnTo>
                <a:lnTo>
                  <a:pt x="6259347" y="30975"/>
                </a:lnTo>
                <a:lnTo>
                  <a:pt x="6215075" y="14109"/>
                </a:lnTo>
                <a:lnTo>
                  <a:pt x="6168060" y="3606"/>
                </a:lnTo>
                <a:lnTo>
                  <a:pt x="6118796" y="0"/>
                </a:lnTo>
                <a:lnTo>
                  <a:pt x="787895" y="0"/>
                </a:lnTo>
                <a:lnTo>
                  <a:pt x="738632" y="3606"/>
                </a:lnTo>
                <a:lnTo>
                  <a:pt x="691616" y="14109"/>
                </a:lnTo>
                <a:lnTo>
                  <a:pt x="647357" y="30975"/>
                </a:lnTo>
                <a:lnTo>
                  <a:pt x="606374" y="53708"/>
                </a:lnTo>
                <a:lnTo>
                  <a:pt x="569175" y="81762"/>
                </a:lnTo>
                <a:lnTo>
                  <a:pt x="536295" y="114655"/>
                </a:lnTo>
                <a:lnTo>
                  <a:pt x="522084" y="133477"/>
                </a:lnTo>
                <a:lnTo>
                  <a:pt x="516559" y="129616"/>
                </a:lnTo>
                <a:lnTo>
                  <a:pt x="477583" y="106730"/>
                </a:lnTo>
                <a:lnTo>
                  <a:pt x="435152" y="85699"/>
                </a:lnTo>
                <a:lnTo>
                  <a:pt x="389509" y="66662"/>
                </a:lnTo>
                <a:lnTo>
                  <a:pt x="340880" y="49745"/>
                </a:lnTo>
                <a:lnTo>
                  <a:pt x="289521" y="35077"/>
                </a:lnTo>
                <a:lnTo>
                  <a:pt x="235661" y="22796"/>
                </a:lnTo>
                <a:lnTo>
                  <a:pt x="179539" y="13017"/>
                </a:lnTo>
                <a:lnTo>
                  <a:pt x="121399" y="5867"/>
                </a:lnTo>
                <a:lnTo>
                  <a:pt x="61468" y="1485"/>
                </a:lnTo>
                <a:lnTo>
                  <a:pt x="0" y="0"/>
                </a:lnTo>
                <a:lnTo>
                  <a:pt x="0" y="728802"/>
                </a:lnTo>
                <a:lnTo>
                  <a:pt x="61468" y="727316"/>
                </a:lnTo>
                <a:lnTo>
                  <a:pt x="121399" y="722934"/>
                </a:lnTo>
                <a:lnTo>
                  <a:pt x="179539" y="715784"/>
                </a:lnTo>
                <a:lnTo>
                  <a:pt x="235661" y="706005"/>
                </a:lnTo>
                <a:lnTo>
                  <a:pt x="289521" y="693712"/>
                </a:lnTo>
                <a:lnTo>
                  <a:pt x="340880" y="679043"/>
                </a:lnTo>
                <a:lnTo>
                  <a:pt x="389509" y="662139"/>
                </a:lnTo>
                <a:lnTo>
                  <a:pt x="435152" y="643102"/>
                </a:lnTo>
                <a:lnTo>
                  <a:pt x="477583" y="622071"/>
                </a:lnTo>
                <a:lnTo>
                  <a:pt x="516559" y="599173"/>
                </a:lnTo>
                <a:lnTo>
                  <a:pt x="529932" y="589838"/>
                </a:lnTo>
                <a:lnTo>
                  <a:pt x="536295" y="598258"/>
                </a:lnTo>
                <a:lnTo>
                  <a:pt x="569175" y="631139"/>
                </a:lnTo>
                <a:lnTo>
                  <a:pt x="606374" y="659206"/>
                </a:lnTo>
                <a:lnTo>
                  <a:pt x="647357" y="681926"/>
                </a:lnTo>
                <a:lnTo>
                  <a:pt x="691616" y="698804"/>
                </a:lnTo>
                <a:lnTo>
                  <a:pt x="738632" y="709295"/>
                </a:lnTo>
                <a:lnTo>
                  <a:pt x="787882" y="712914"/>
                </a:lnTo>
                <a:lnTo>
                  <a:pt x="6118809" y="712914"/>
                </a:lnTo>
                <a:lnTo>
                  <a:pt x="6168060" y="709295"/>
                </a:lnTo>
                <a:lnTo>
                  <a:pt x="6215075" y="698804"/>
                </a:lnTo>
                <a:lnTo>
                  <a:pt x="6259347" y="681926"/>
                </a:lnTo>
                <a:lnTo>
                  <a:pt x="6300330" y="659206"/>
                </a:lnTo>
                <a:lnTo>
                  <a:pt x="6337528" y="631139"/>
                </a:lnTo>
                <a:lnTo>
                  <a:pt x="6370409" y="598258"/>
                </a:lnTo>
                <a:lnTo>
                  <a:pt x="6398476" y="561060"/>
                </a:lnTo>
                <a:lnTo>
                  <a:pt x="6421196" y="520077"/>
                </a:lnTo>
                <a:lnTo>
                  <a:pt x="6438062" y="475818"/>
                </a:lnTo>
                <a:lnTo>
                  <a:pt x="6448565" y="428802"/>
                </a:lnTo>
                <a:lnTo>
                  <a:pt x="6452184" y="379539"/>
                </a:lnTo>
                <a:lnTo>
                  <a:pt x="6452184" y="3333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9926" y="147252"/>
            <a:ext cx="594677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7100"/>
              </a:lnSpc>
              <a:spcBef>
                <a:spcPts val="100"/>
              </a:spcBef>
            </a:pPr>
            <a:r>
              <a:rPr sz="1550" spc="-10" dirty="0">
                <a:latin typeface="Comic Sans MS"/>
                <a:cs typeface="Comic Sans MS"/>
              </a:rPr>
              <a:t>-</a:t>
            </a:r>
            <a:r>
              <a:rPr sz="1550" dirty="0">
                <a:latin typeface="Comic Sans MS"/>
                <a:cs typeface="Comic Sans MS"/>
              </a:rPr>
              <a:t>&gt;</a:t>
            </a:r>
            <a:r>
              <a:rPr sz="1550" spc="29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Go</a:t>
            </a:r>
            <a:r>
              <a:rPr sz="1550" spc="30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30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view</a:t>
            </a:r>
            <a:r>
              <a:rPr sz="1550" spc="30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tab,</a:t>
            </a:r>
            <a:r>
              <a:rPr sz="1550" spc="30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select</a:t>
            </a:r>
            <a:r>
              <a:rPr sz="1550" spc="29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Bookmark</a:t>
            </a:r>
            <a:r>
              <a:rPr sz="1550" spc="30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and</a:t>
            </a:r>
            <a:r>
              <a:rPr sz="1550" spc="30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also</a:t>
            </a:r>
            <a:r>
              <a:rPr sz="1550" spc="30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Selection</a:t>
            </a:r>
            <a:r>
              <a:rPr sz="1550" spc="30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tab</a:t>
            </a:r>
            <a:r>
              <a:rPr sz="1550" spc="295" dirty="0">
                <a:latin typeface="Comic Sans MS"/>
                <a:cs typeface="Comic Sans MS"/>
              </a:rPr>
              <a:t> </a:t>
            </a:r>
            <a:r>
              <a:rPr sz="1550" spc="-25" dirty="0">
                <a:latin typeface="Comic Sans MS"/>
                <a:cs typeface="Comic Sans MS"/>
              </a:rPr>
              <a:t>to </a:t>
            </a:r>
            <a:r>
              <a:rPr sz="1550" dirty="0">
                <a:latin typeface="Comic Sans MS"/>
                <a:cs typeface="Comic Sans MS"/>
              </a:rPr>
              <a:t>select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views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as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per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our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need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bookmark.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9593" y="4231659"/>
            <a:ext cx="2689225" cy="1036955"/>
          </a:xfrm>
          <a:custGeom>
            <a:avLst/>
            <a:gdLst/>
            <a:ahLst/>
            <a:cxnLst/>
            <a:rect l="l" t="t" r="r" b="b"/>
            <a:pathLst>
              <a:path w="2689225" h="1036954">
                <a:moveTo>
                  <a:pt x="2356320" y="1036767"/>
                </a:moveTo>
                <a:lnTo>
                  <a:pt x="333250" y="1036767"/>
                </a:lnTo>
                <a:lnTo>
                  <a:pt x="284111" y="1033162"/>
                </a:lnTo>
                <a:lnTo>
                  <a:pt x="237092" y="1022661"/>
                </a:lnTo>
                <a:lnTo>
                  <a:pt x="192832" y="1005791"/>
                </a:lnTo>
                <a:lnTo>
                  <a:pt x="151849" y="983066"/>
                </a:lnTo>
                <a:lnTo>
                  <a:pt x="114656" y="955003"/>
                </a:lnTo>
                <a:lnTo>
                  <a:pt x="81771" y="922116"/>
                </a:lnTo>
                <a:lnTo>
                  <a:pt x="53708" y="884922"/>
                </a:lnTo>
                <a:lnTo>
                  <a:pt x="30984" y="843937"/>
                </a:lnTo>
                <a:lnTo>
                  <a:pt x="14114" y="799675"/>
                </a:lnTo>
                <a:lnTo>
                  <a:pt x="3614" y="752653"/>
                </a:lnTo>
                <a:lnTo>
                  <a:pt x="0" y="703387"/>
                </a:lnTo>
                <a:lnTo>
                  <a:pt x="0" y="333389"/>
                </a:lnTo>
                <a:lnTo>
                  <a:pt x="3614" y="284123"/>
                </a:lnTo>
                <a:lnTo>
                  <a:pt x="14114" y="237101"/>
                </a:lnTo>
                <a:lnTo>
                  <a:pt x="30984" y="192839"/>
                </a:lnTo>
                <a:lnTo>
                  <a:pt x="53708" y="151854"/>
                </a:lnTo>
                <a:lnTo>
                  <a:pt x="81771" y="114660"/>
                </a:lnTo>
                <a:lnTo>
                  <a:pt x="114656" y="81773"/>
                </a:lnTo>
                <a:lnTo>
                  <a:pt x="151849" y="53710"/>
                </a:lnTo>
                <a:lnTo>
                  <a:pt x="192832" y="30985"/>
                </a:lnTo>
                <a:lnTo>
                  <a:pt x="237092" y="14115"/>
                </a:lnTo>
                <a:lnTo>
                  <a:pt x="284111" y="3614"/>
                </a:lnTo>
                <a:lnTo>
                  <a:pt x="333373" y="0"/>
                </a:lnTo>
                <a:lnTo>
                  <a:pt x="2356196" y="0"/>
                </a:lnTo>
                <a:lnTo>
                  <a:pt x="2405460" y="3614"/>
                </a:lnTo>
                <a:lnTo>
                  <a:pt x="2452481" y="14115"/>
                </a:lnTo>
                <a:lnTo>
                  <a:pt x="2496741" y="30985"/>
                </a:lnTo>
                <a:lnTo>
                  <a:pt x="2537726" y="53710"/>
                </a:lnTo>
                <a:lnTo>
                  <a:pt x="2574920" y="81773"/>
                </a:lnTo>
                <a:lnTo>
                  <a:pt x="2607806" y="114660"/>
                </a:lnTo>
                <a:lnTo>
                  <a:pt x="2635869" y="151854"/>
                </a:lnTo>
                <a:lnTo>
                  <a:pt x="2658594" y="192839"/>
                </a:lnTo>
                <a:lnTo>
                  <a:pt x="2675464" y="237101"/>
                </a:lnTo>
                <a:lnTo>
                  <a:pt x="2685964" y="284123"/>
                </a:lnTo>
                <a:lnTo>
                  <a:pt x="2689118" y="327110"/>
                </a:lnTo>
                <a:lnTo>
                  <a:pt x="2689118" y="709666"/>
                </a:lnTo>
                <a:lnTo>
                  <a:pt x="2685964" y="752653"/>
                </a:lnTo>
                <a:lnTo>
                  <a:pt x="2675464" y="799675"/>
                </a:lnTo>
                <a:lnTo>
                  <a:pt x="2658594" y="843937"/>
                </a:lnTo>
                <a:lnTo>
                  <a:pt x="2635869" y="884922"/>
                </a:lnTo>
                <a:lnTo>
                  <a:pt x="2607806" y="922116"/>
                </a:lnTo>
                <a:lnTo>
                  <a:pt x="2574920" y="955003"/>
                </a:lnTo>
                <a:lnTo>
                  <a:pt x="2537726" y="983066"/>
                </a:lnTo>
                <a:lnTo>
                  <a:pt x="2496741" y="1005791"/>
                </a:lnTo>
                <a:lnTo>
                  <a:pt x="2452481" y="1022661"/>
                </a:lnTo>
                <a:lnTo>
                  <a:pt x="2405460" y="1033162"/>
                </a:lnTo>
                <a:lnTo>
                  <a:pt x="2356320" y="10367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628069" y="4191547"/>
            <a:ext cx="157607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 marR="5080" indent="-28575">
              <a:lnSpc>
                <a:spcPct val="137100"/>
              </a:lnSpc>
              <a:spcBef>
                <a:spcPts val="100"/>
              </a:spcBef>
              <a:tabLst>
                <a:tab pos="468630" algn="l"/>
                <a:tab pos="1356360" algn="l"/>
              </a:tabLst>
            </a:pPr>
            <a:r>
              <a:rPr sz="1550" dirty="0">
                <a:latin typeface="Comic Sans MS"/>
                <a:cs typeface="Comic Sans MS"/>
              </a:rPr>
              <a:t>I</a:t>
            </a:r>
            <a:r>
              <a:rPr sz="1550" spc="4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have</a:t>
            </a:r>
            <a:r>
              <a:rPr sz="1550" spc="434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added</a:t>
            </a:r>
            <a:r>
              <a:rPr sz="1550" spc="434" dirty="0">
                <a:latin typeface="Comic Sans MS"/>
                <a:cs typeface="Comic Sans MS"/>
              </a:rPr>
              <a:t> </a:t>
            </a:r>
            <a:r>
              <a:rPr sz="1550" spc="-50" dirty="0">
                <a:latin typeface="Comic Sans MS"/>
                <a:cs typeface="Comic Sans MS"/>
              </a:rPr>
              <a:t>2 </a:t>
            </a:r>
            <a:r>
              <a:rPr sz="1550" spc="-25" dirty="0">
                <a:latin typeface="Comic Sans MS"/>
                <a:cs typeface="Comic Sans MS"/>
              </a:rPr>
              <a:t>by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10" dirty="0">
                <a:latin typeface="Comic Sans MS"/>
                <a:cs typeface="Comic Sans MS"/>
              </a:rPr>
              <a:t>clicking</a:t>
            </a:r>
            <a:r>
              <a:rPr sz="1550" dirty="0">
                <a:latin typeface="Comic Sans MS"/>
                <a:cs typeface="Comic Sans MS"/>
              </a:rPr>
              <a:t>	</a:t>
            </a:r>
            <a:r>
              <a:rPr sz="1550" spc="-25" dirty="0">
                <a:latin typeface="Comic Sans MS"/>
                <a:cs typeface="Comic Sans MS"/>
              </a:rPr>
              <a:t>on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4993" y="4191547"/>
            <a:ext cx="90805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7100"/>
              </a:lnSpc>
              <a:spcBef>
                <a:spcPts val="100"/>
              </a:spcBef>
            </a:pPr>
            <a:r>
              <a:rPr sz="1550" spc="-10" dirty="0">
                <a:latin typeface="Comic Sans MS"/>
                <a:cs typeface="Comic Sans MS"/>
              </a:rPr>
              <a:t>--</a:t>
            </a:r>
            <a:r>
              <a:rPr sz="1550" dirty="0">
                <a:latin typeface="Comic Sans MS"/>
                <a:cs typeface="Comic Sans MS"/>
              </a:rPr>
              <a:t>&gt;</a:t>
            </a:r>
            <a:r>
              <a:rPr sz="1550" spc="459" dirty="0">
                <a:latin typeface="Comic Sans MS"/>
                <a:cs typeface="Comic Sans MS"/>
              </a:rPr>
              <a:t> </a:t>
            </a:r>
            <a:r>
              <a:rPr sz="1550" spc="-20" dirty="0">
                <a:latin typeface="Comic Sans MS"/>
                <a:cs typeface="Comic Sans MS"/>
              </a:rPr>
              <a:t>Next </a:t>
            </a:r>
            <a:r>
              <a:rPr sz="1550" spc="-10" dirty="0">
                <a:latin typeface="Comic Sans MS"/>
                <a:cs typeface="Comic Sans MS"/>
              </a:rPr>
              <a:t>bookmark </a:t>
            </a:r>
            <a:r>
              <a:rPr sz="1550" spc="-25" dirty="0">
                <a:latin typeface="Comic Sans MS"/>
                <a:cs typeface="Comic Sans MS"/>
              </a:rPr>
              <a:t>ADD</a:t>
            </a:r>
            <a:endParaRPr sz="1550">
              <a:latin typeface="Comic Sans MS"/>
              <a:cs typeface="Comic Sans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7475" y="916170"/>
            <a:ext cx="5829299" cy="284797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66378" y="4056857"/>
            <a:ext cx="2705099" cy="2419349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8128" y="2172019"/>
            <a:ext cx="1452993" cy="267651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2400" y="144879"/>
            <a:ext cx="7463155" cy="1150620"/>
          </a:xfrm>
          <a:custGeom>
            <a:avLst/>
            <a:gdLst/>
            <a:ahLst/>
            <a:cxnLst/>
            <a:rect l="l" t="t" r="r" b="b"/>
            <a:pathLst>
              <a:path w="7463155" h="1150620">
                <a:moveTo>
                  <a:pt x="7130244" y="1150238"/>
                </a:moveTo>
                <a:lnTo>
                  <a:pt x="333346" y="1150238"/>
                </a:lnTo>
                <a:lnTo>
                  <a:pt x="284110" y="1146625"/>
                </a:lnTo>
                <a:lnTo>
                  <a:pt x="237091" y="1136125"/>
                </a:lnTo>
                <a:lnTo>
                  <a:pt x="192832" y="1119255"/>
                </a:lnTo>
                <a:lnTo>
                  <a:pt x="151848" y="1096532"/>
                </a:lnTo>
                <a:lnTo>
                  <a:pt x="114656" y="1068469"/>
                </a:lnTo>
                <a:lnTo>
                  <a:pt x="81771" y="1035584"/>
                </a:lnTo>
                <a:lnTo>
                  <a:pt x="53708" y="998392"/>
                </a:lnTo>
                <a:lnTo>
                  <a:pt x="30984" y="957408"/>
                </a:lnTo>
                <a:lnTo>
                  <a:pt x="14114" y="913149"/>
                </a:lnTo>
                <a:lnTo>
                  <a:pt x="3614" y="866129"/>
                </a:lnTo>
                <a:lnTo>
                  <a:pt x="0" y="816865"/>
                </a:lnTo>
                <a:lnTo>
                  <a:pt x="0" y="333376"/>
                </a:lnTo>
                <a:lnTo>
                  <a:pt x="3614" y="284112"/>
                </a:lnTo>
                <a:lnTo>
                  <a:pt x="14114" y="237092"/>
                </a:lnTo>
                <a:lnTo>
                  <a:pt x="30984" y="192832"/>
                </a:lnTo>
                <a:lnTo>
                  <a:pt x="53708" y="151849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0" y="3614"/>
                </a:lnTo>
                <a:lnTo>
                  <a:pt x="333374" y="0"/>
                </a:lnTo>
                <a:lnTo>
                  <a:pt x="7130216" y="0"/>
                </a:lnTo>
                <a:lnTo>
                  <a:pt x="7179475" y="3614"/>
                </a:lnTo>
                <a:lnTo>
                  <a:pt x="7226491" y="14114"/>
                </a:lnTo>
                <a:lnTo>
                  <a:pt x="7270748" y="30984"/>
                </a:lnTo>
                <a:lnTo>
                  <a:pt x="7311729" y="53708"/>
                </a:lnTo>
                <a:lnTo>
                  <a:pt x="7348920" y="81771"/>
                </a:lnTo>
                <a:lnTo>
                  <a:pt x="7381805" y="114656"/>
                </a:lnTo>
                <a:lnTo>
                  <a:pt x="7409867" y="151849"/>
                </a:lnTo>
                <a:lnTo>
                  <a:pt x="7432591" y="192832"/>
                </a:lnTo>
                <a:lnTo>
                  <a:pt x="7449461" y="237092"/>
                </a:lnTo>
                <a:lnTo>
                  <a:pt x="7459961" y="284112"/>
                </a:lnTo>
                <a:lnTo>
                  <a:pt x="7463068" y="326460"/>
                </a:lnTo>
                <a:lnTo>
                  <a:pt x="7463068" y="823780"/>
                </a:lnTo>
                <a:lnTo>
                  <a:pt x="7459961" y="866129"/>
                </a:lnTo>
                <a:lnTo>
                  <a:pt x="7449461" y="913149"/>
                </a:lnTo>
                <a:lnTo>
                  <a:pt x="7432591" y="957408"/>
                </a:lnTo>
                <a:lnTo>
                  <a:pt x="7409867" y="998392"/>
                </a:lnTo>
                <a:lnTo>
                  <a:pt x="7381805" y="1035584"/>
                </a:lnTo>
                <a:lnTo>
                  <a:pt x="7348920" y="1068469"/>
                </a:lnTo>
                <a:lnTo>
                  <a:pt x="7311729" y="1096532"/>
                </a:lnTo>
                <a:lnTo>
                  <a:pt x="7270748" y="1119255"/>
                </a:lnTo>
                <a:lnTo>
                  <a:pt x="7226491" y="1136125"/>
                </a:lnTo>
                <a:lnTo>
                  <a:pt x="7179475" y="1146625"/>
                </a:lnTo>
                <a:lnTo>
                  <a:pt x="7130244" y="11502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5900" y="207616"/>
            <a:ext cx="733679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1500"/>
              </a:lnSpc>
              <a:spcBef>
                <a:spcPts val="100"/>
              </a:spcBef>
            </a:pPr>
            <a:r>
              <a:rPr sz="1850" spc="-20" dirty="0">
                <a:latin typeface="Comic Sans MS"/>
                <a:cs typeface="Comic Sans MS"/>
              </a:rPr>
              <a:t>--</a:t>
            </a:r>
            <a:r>
              <a:rPr sz="1850" dirty="0">
                <a:latin typeface="Comic Sans MS"/>
                <a:cs typeface="Comic Sans MS"/>
              </a:rPr>
              <a:t>&gt;hide</a:t>
            </a:r>
            <a:r>
              <a:rPr sz="1850" spc="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visuals</a:t>
            </a:r>
            <a:r>
              <a:rPr sz="1850" spc="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selection</a:t>
            </a:r>
            <a:r>
              <a:rPr sz="1850" spc="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which</a:t>
            </a:r>
            <a:r>
              <a:rPr sz="1850" spc="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we</a:t>
            </a:r>
            <a:r>
              <a:rPr sz="1850" spc="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don’t</a:t>
            </a:r>
            <a:r>
              <a:rPr sz="1850" spc="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want</a:t>
            </a:r>
            <a:r>
              <a:rPr sz="1850" spc="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65" dirty="0">
                <a:latin typeface="Comic Sans MS"/>
                <a:cs typeface="Comic Sans MS"/>
              </a:rPr>
              <a:t> </a:t>
            </a:r>
            <a:r>
              <a:rPr sz="1850" b="1" spc="-25" dirty="0">
                <a:latin typeface="Comic Sans MS"/>
                <a:cs typeface="Comic Sans MS"/>
              </a:rPr>
              <a:t>Top </a:t>
            </a:r>
            <a:r>
              <a:rPr sz="1850" dirty="0">
                <a:latin typeface="Comic Sans MS"/>
                <a:cs typeface="Comic Sans MS"/>
              </a:rPr>
              <a:t>bookmark</a:t>
            </a:r>
            <a:r>
              <a:rPr sz="1850" spc="29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view.and</a:t>
            </a:r>
            <a:r>
              <a:rPr sz="1850" spc="29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right</a:t>
            </a:r>
            <a:r>
              <a:rPr sz="1850" spc="2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click</a:t>
            </a:r>
            <a:r>
              <a:rPr sz="1850" spc="29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290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Top</a:t>
            </a:r>
            <a:r>
              <a:rPr sz="1850" b="1" spc="280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bookmark</a:t>
            </a:r>
            <a:r>
              <a:rPr sz="1850" b="1" spc="275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,</a:t>
            </a:r>
            <a:r>
              <a:rPr sz="1850" b="1" spc="28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29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click</a:t>
            </a:r>
            <a:r>
              <a:rPr sz="1850" spc="29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on </a:t>
            </a:r>
            <a:r>
              <a:rPr sz="1850" dirty="0">
                <a:latin typeface="Comic Sans MS"/>
                <a:cs typeface="Comic Sans MS"/>
              </a:rPr>
              <a:t>update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update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Top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10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products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bookmark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02860" y="636226"/>
            <a:ext cx="1183640" cy="1290955"/>
          </a:xfrm>
          <a:custGeom>
            <a:avLst/>
            <a:gdLst/>
            <a:ahLst/>
            <a:cxnLst/>
            <a:rect l="l" t="t" r="r" b="b"/>
            <a:pathLst>
              <a:path w="1183640" h="1290955">
                <a:moveTo>
                  <a:pt x="140551" y="1290420"/>
                </a:moveTo>
                <a:lnTo>
                  <a:pt x="139793" y="1290393"/>
                </a:lnTo>
                <a:lnTo>
                  <a:pt x="146658" y="1103400"/>
                </a:lnTo>
                <a:lnTo>
                  <a:pt x="123570" y="1090187"/>
                </a:lnTo>
                <a:lnTo>
                  <a:pt x="81983" y="1054328"/>
                </a:lnTo>
                <a:lnTo>
                  <a:pt x="47570" y="1000675"/>
                </a:lnTo>
                <a:lnTo>
                  <a:pt x="33448" y="965220"/>
                </a:lnTo>
                <a:lnTo>
                  <a:pt x="21593" y="922969"/>
                </a:lnTo>
                <a:lnTo>
                  <a:pt x="12162" y="873140"/>
                </a:lnTo>
                <a:lnTo>
                  <a:pt x="5315" y="814949"/>
                </a:lnTo>
                <a:lnTo>
                  <a:pt x="1208" y="747616"/>
                </a:lnTo>
                <a:lnTo>
                  <a:pt x="0" y="670357"/>
                </a:lnTo>
                <a:lnTo>
                  <a:pt x="1826" y="583443"/>
                </a:lnTo>
                <a:lnTo>
                  <a:pt x="6400" y="498564"/>
                </a:lnTo>
                <a:lnTo>
                  <a:pt x="13512" y="422670"/>
                </a:lnTo>
                <a:lnTo>
                  <a:pt x="23058" y="354279"/>
                </a:lnTo>
                <a:lnTo>
                  <a:pt x="34906" y="293066"/>
                </a:lnTo>
                <a:lnTo>
                  <a:pt x="48925" y="238705"/>
                </a:lnTo>
                <a:lnTo>
                  <a:pt x="64983" y="190872"/>
                </a:lnTo>
                <a:lnTo>
                  <a:pt x="82949" y="149242"/>
                </a:lnTo>
                <a:lnTo>
                  <a:pt x="102692" y="113488"/>
                </a:lnTo>
                <a:lnTo>
                  <a:pt x="146981" y="58310"/>
                </a:lnTo>
                <a:lnTo>
                  <a:pt x="196799" y="22738"/>
                </a:lnTo>
                <a:lnTo>
                  <a:pt x="251094" y="4168"/>
                </a:lnTo>
                <a:lnTo>
                  <a:pt x="308812" y="0"/>
                </a:lnTo>
                <a:lnTo>
                  <a:pt x="911828" y="22088"/>
                </a:lnTo>
                <a:lnTo>
                  <a:pt x="971114" y="30544"/>
                </a:lnTo>
                <a:lnTo>
                  <a:pt x="1025430" y="53093"/>
                </a:lnTo>
                <a:lnTo>
                  <a:pt x="1073607" y="92259"/>
                </a:lnTo>
                <a:lnTo>
                  <a:pt x="1114477" y="150563"/>
                </a:lnTo>
                <a:lnTo>
                  <a:pt x="1131805" y="187680"/>
                </a:lnTo>
                <a:lnTo>
                  <a:pt x="1146869" y="230527"/>
                </a:lnTo>
                <a:lnTo>
                  <a:pt x="1159520" y="279420"/>
                </a:lnTo>
                <a:lnTo>
                  <a:pt x="1169613" y="334674"/>
                </a:lnTo>
                <a:lnTo>
                  <a:pt x="1177001" y="396603"/>
                </a:lnTo>
                <a:lnTo>
                  <a:pt x="1181539" y="465524"/>
                </a:lnTo>
                <a:lnTo>
                  <a:pt x="1183081" y="541751"/>
                </a:lnTo>
                <a:lnTo>
                  <a:pt x="1181501" y="624667"/>
                </a:lnTo>
                <a:lnTo>
                  <a:pt x="1176896" y="704972"/>
                </a:lnTo>
                <a:lnTo>
                  <a:pt x="1169339" y="776835"/>
                </a:lnTo>
                <a:lnTo>
                  <a:pt x="1158966" y="841390"/>
                </a:lnTo>
                <a:lnTo>
                  <a:pt x="1145930" y="898939"/>
                </a:lnTo>
                <a:lnTo>
                  <a:pt x="1130382" y="949788"/>
                </a:lnTo>
                <a:lnTo>
                  <a:pt x="1112476" y="994238"/>
                </a:lnTo>
                <a:lnTo>
                  <a:pt x="1092362" y="1032595"/>
                </a:lnTo>
                <a:lnTo>
                  <a:pt x="1070194" y="1065161"/>
                </a:lnTo>
                <a:lnTo>
                  <a:pt x="1020304" y="1114136"/>
                </a:lnTo>
                <a:lnTo>
                  <a:pt x="979217" y="1137044"/>
                </a:lnTo>
                <a:lnTo>
                  <a:pt x="339413" y="1137044"/>
                </a:lnTo>
                <a:lnTo>
                  <a:pt x="140551" y="1290420"/>
                </a:lnTo>
                <a:close/>
              </a:path>
              <a:path w="1183640" h="1290955">
                <a:moveTo>
                  <a:pt x="870284" y="1156490"/>
                </a:moveTo>
                <a:lnTo>
                  <a:pt x="339414" y="1137044"/>
                </a:lnTo>
                <a:lnTo>
                  <a:pt x="979217" y="1137044"/>
                </a:lnTo>
                <a:lnTo>
                  <a:pt x="964023" y="1143592"/>
                </a:lnTo>
                <a:lnTo>
                  <a:pt x="933867" y="1151759"/>
                </a:lnTo>
                <a:lnTo>
                  <a:pt x="902570" y="1155958"/>
                </a:lnTo>
                <a:lnTo>
                  <a:pt x="870284" y="11564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 rot="120000">
            <a:off x="7948456" y="785960"/>
            <a:ext cx="919102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next</a:t>
            </a:r>
            <a:r>
              <a:rPr sz="1350" b="1" spc="-5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check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 rot="120000">
            <a:off x="7922180" y="1023941"/>
            <a:ext cx="954061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how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we</a:t>
            </a:r>
            <a:r>
              <a:rPr sz="1350" b="1" spc="-3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can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 rot="120000">
            <a:off x="7954984" y="1261872"/>
            <a:ext cx="871736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go</a:t>
            </a:r>
            <a:r>
              <a:rPr sz="1350" b="1" spc="-3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to</a:t>
            </a:r>
            <a:r>
              <a:rPr sz="1350" b="1" spc="-25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that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 rot="120000">
            <a:off x="7834468" y="1499934"/>
            <a:ext cx="1094911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bookmarks</a:t>
            </a:r>
            <a:r>
              <a:rPr sz="1350" b="1" spc="-11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..</a:t>
            </a:r>
            <a:endParaRPr sz="1350">
              <a:latin typeface="Comic Sans MS"/>
              <a:cs typeface="Comic Sans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732" y="1391868"/>
            <a:ext cx="6553199" cy="1943096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0" y="3446525"/>
            <a:ext cx="7352030" cy="1150620"/>
          </a:xfrm>
          <a:custGeom>
            <a:avLst/>
            <a:gdLst/>
            <a:ahLst/>
            <a:cxnLst/>
            <a:rect l="l" t="t" r="r" b="b"/>
            <a:pathLst>
              <a:path w="7352030" h="1150620">
                <a:moveTo>
                  <a:pt x="7019396" y="1150238"/>
                </a:moveTo>
                <a:lnTo>
                  <a:pt x="222116" y="1150238"/>
                </a:lnTo>
                <a:lnTo>
                  <a:pt x="173071" y="1146639"/>
                </a:lnTo>
                <a:lnTo>
                  <a:pt x="126051" y="1136139"/>
                </a:lnTo>
                <a:lnTo>
                  <a:pt x="81792" y="1119268"/>
                </a:lnTo>
                <a:lnTo>
                  <a:pt x="40808" y="1096543"/>
                </a:lnTo>
                <a:lnTo>
                  <a:pt x="3616" y="1068480"/>
                </a:lnTo>
                <a:lnTo>
                  <a:pt x="0" y="1064863"/>
                </a:lnTo>
                <a:lnTo>
                  <a:pt x="0" y="85390"/>
                </a:lnTo>
                <a:lnTo>
                  <a:pt x="40808" y="53710"/>
                </a:lnTo>
                <a:lnTo>
                  <a:pt x="81792" y="30985"/>
                </a:lnTo>
                <a:lnTo>
                  <a:pt x="126051" y="14115"/>
                </a:lnTo>
                <a:lnTo>
                  <a:pt x="173071" y="3614"/>
                </a:lnTo>
                <a:lnTo>
                  <a:pt x="222333" y="0"/>
                </a:lnTo>
                <a:lnTo>
                  <a:pt x="7019179" y="0"/>
                </a:lnTo>
                <a:lnTo>
                  <a:pt x="7068437" y="3614"/>
                </a:lnTo>
                <a:lnTo>
                  <a:pt x="7115453" y="14115"/>
                </a:lnTo>
                <a:lnTo>
                  <a:pt x="7159710" y="30985"/>
                </a:lnTo>
                <a:lnTo>
                  <a:pt x="7200691" y="53710"/>
                </a:lnTo>
                <a:lnTo>
                  <a:pt x="7237882" y="81773"/>
                </a:lnTo>
                <a:lnTo>
                  <a:pt x="7270767" y="114660"/>
                </a:lnTo>
                <a:lnTo>
                  <a:pt x="7298829" y="151854"/>
                </a:lnTo>
                <a:lnTo>
                  <a:pt x="7321553" y="192839"/>
                </a:lnTo>
                <a:lnTo>
                  <a:pt x="7338423" y="237101"/>
                </a:lnTo>
                <a:lnTo>
                  <a:pt x="7348923" y="284123"/>
                </a:lnTo>
                <a:lnTo>
                  <a:pt x="7352028" y="326445"/>
                </a:lnTo>
                <a:lnTo>
                  <a:pt x="7352028" y="823808"/>
                </a:lnTo>
                <a:lnTo>
                  <a:pt x="7348923" y="866130"/>
                </a:lnTo>
                <a:lnTo>
                  <a:pt x="7338423" y="913152"/>
                </a:lnTo>
                <a:lnTo>
                  <a:pt x="7321553" y="957414"/>
                </a:lnTo>
                <a:lnTo>
                  <a:pt x="7298829" y="998399"/>
                </a:lnTo>
                <a:lnTo>
                  <a:pt x="7270767" y="1035593"/>
                </a:lnTo>
                <a:lnTo>
                  <a:pt x="7237882" y="1068480"/>
                </a:lnTo>
                <a:lnTo>
                  <a:pt x="7200691" y="1096543"/>
                </a:lnTo>
                <a:lnTo>
                  <a:pt x="7159710" y="1119268"/>
                </a:lnTo>
                <a:lnTo>
                  <a:pt x="7115453" y="1136139"/>
                </a:lnTo>
                <a:lnTo>
                  <a:pt x="7068437" y="1146639"/>
                </a:lnTo>
                <a:lnTo>
                  <a:pt x="7019396" y="11502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-47540" y="3509263"/>
            <a:ext cx="733679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1500"/>
              </a:lnSpc>
              <a:spcBef>
                <a:spcPts val="100"/>
              </a:spcBef>
            </a:pPr>
            <a:r>
              <a:rPr sz="1850" spc="-20" dirty="0">
                <a:latin typeface="Comic Sans MS"/>
                <a:cs typeface="Comic Sans MS"/>
              </a:rPr>
              <a:t>--</a:t>
            </a:r>
            <a:r>
              <a:rPr sz="1850" dirty="0">
                <a:latin typeface="Comic Sans MS"/>
                <a:cs typeface="Comic Sans MS"/>
              </a:rPr>
              <a:t>&gt;similarly</a:t>
            </a:r>
            <a:r>
              <a:rPr sz="1850" spc="2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hide</a:t>
            </a:r>
            <a:r>
              <a:rPr sz="1850" spc="2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2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visuals</a:t>
            </a:r>
            <a:r>
              <a:rPr sz="1850" spc="2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2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2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selection</a:t>
            </a:r>
            <a:r>
              <a:rPr sz="1850" spc="2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which</a:t>
            </a:r>
            <a:r>
              <a:rPr sz="1850" spc="2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we</a:t>
            </a:r>
            <a:r>
              <a:rPr sz="1850" spc="2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don’t</a:t>
            </a:r>
            <a:r>
              <a:rPr sz="1850" spc="2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want</a:t>
            </a:r>
            <a:r>
              <a:rPr sz="1850" spc="2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in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135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Bottom</a:t>
            </a:r>
            <a:r>
              <a:rPr sz="1850" b="1" spc="-114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bookmark</a:t>
            </a:r>
            <a:r>
              <a:rPr sz="1850" spc="1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view.and</a:t>
            </a:r>
            <a:r>
              <a:rPr sz="1850" spc="1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right</a:t>
            </a:r>
            <a:r>
              <a:rPr sz="1850" spc="1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click</a:t>
            </a:r>
            <a:r>
              <a:rPr sz="1850" spc="1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135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Bottom</a:t>
            </a:r>
            <a:r>
              <a:rPr sz="1850" b="1" spc="114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bookmark</a:t>
            </a:r>
            <a:r>
              <a:rPr sz="1850" b="1" spc="114" dirty="0">
                <a:latin typeface="Comic Sans MS"/>
                <a:cs typeface="Comic Sans MS"/>
              </a:rPr>
              <a:t> </a:t>
            </a:r>
            <a:r>
              <a:rPr sz="1850" b="1" spc="-50" dirty="0">
                <a:latin typeface="Comic Sans MS"/>
                <a:cs typeface="Comic Sans MS"/>
              </a:rPr>
              <a:t>,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click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update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update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Bottom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10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products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bookmark</a:t>
            </a:r>
            <a:endParaRPr sz="1850">
              <a:latin typeface="Comic Sans MS"/>
              <a:cs typeface="Comic Sans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" y="4845496"/>
            <a:ext cx="6543659" cy="2162174"/>
          </a:xfrm>
          <a:prstGeom prst="rect">
            <a:avLst/>
          </a:prstGeo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5540978-8160-2AED-D340-C2724DDCFD6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lang="en-IN"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975" y="530044"/>
            <a:ext cx="1344295" cy="948055"/>
          </a:xfrm>
          <a:custGeom>
            <a:avLst/>
            <a:gdLst/>
            <a:ahLst/>
            <a:cxnLst/>
            <a:rect l="l" t="t" r="r" b="b"/>
            <a:pathLst>
              <a:path w="1344295" h="948055">
                <a:moveTo>
                  <a:pt x="237140" y="947831"/>
                </a:moveTo>
                <a:lnTo>
                  <a:pt x="237134" y="676012"/>
                </a:lnTo>
                <a:lnTo>
                  <a:pt x="192090" y="651846"/>
                </a:lnTo>
                <a:lnTo>
                  <a:pt x="150687" y="622932"/>
                </a:lnTo>
                <a:lnTo>
                  <a:pt x="113367" y="590050"/>
                </a:lnTo>
                <a:lnTo>
                  <a:pt x="80573" y="553980"/>
                </a:lnTo>
                <a:lnTo>
                  <a:pt x="52748" y="515502"/>
                </a:lnTo>
                <a:lnTo>
                  <a:pt x="30335" y="475397"/>
                </a:lnTo>
                <a:lnTo>
                  <a:pt x="13777" y="434444"/>
                </a:lnTo>
                <a:lnTo>
                  <a:pt x="3518" y="393424"/>
                </a:lnTo>
                <a:lnTo>
                  <a:pt x="0" y="353118"/>
                </a:lnTo>
                <a:lnTo>
                  <a:pt x="3219" y="313276"/>
                </a:lnTo>
                <a:lnTo>
                  <a:pt x="12620" y="273655"/>
                </a:lnTo>
                <a:lnTo>
                  <a:pt x="27816" y="234769"/>
                </a:lnTo>
                <a:lnTo>
                  <a:pt x="48418" y="197135"/>
                </a:lnTo>
                <a:lnTo>
                  <a:pt x="74040" y="161270"/>
                </a:lnTo>
                <a:lnTo>
                  <a:pt x="104295" y="127691"/>
                </a:lnTo>
                <a:lnTo>
                  <a:pt x="138796" y="96912"/>
                </a:lnTo>
                <a:lnTo>
                  <a:pt x="177155" y="69452"/>
                </a:lnTo>
                <a:lnTo>
                  <a:pt x="218986" y="45826"/>
                </a:lnTo>
                <a:lnTo>
                  <a:pt x="263900" y="26552"/>
                </a:lnTo>
                <a:lnTo>
                  <a:pt x="311512" y="12145"/>
                </a:lnTo>
                <a:lnTo>
                  <a:pt x="361433" y="3122"/>
                </a:lnTo>
                <a:lnTo>
                  <a:pt x="413277" y="0"/>
                </a:lnTo>
                <a:lnTo>
                  <a:pt x="929609" y="0"/>
                </a:lnTo>
                <a:lnTo>
                  <a:pt x="982026" y="3122"/>
                </a:lnTo>
                <a:lnTo>
                  <a:pt x="1032434" y="12145"/>
                </a:lnTo>
                <a:lnTo>
                  <a:pt x="1080451" y="26552"/>
                </a:lnTo>
                <a:lnTo>
                  <a:pt x="1125699" y="45826"/>
                </a:lnTo>
                <a:lnTo>
                  <a:pt x="1167797" y="69452"/>
                </a:lnTo>
                <a:lnTo>
                  <a:pt x="1206364" y="96912"/>
                </a:lnTo>
                <a:lnTo>
                  <a:pt x="1241022" y="127691"/>
                </a:lnTo>
                <a:lnTo>
                  <a:pt x="1271389" y="161270"/>
                </a:lnTo>
                <a:lnTo>
                  <a:pt x="1297086" y="197135"/>
                </a:lnTo>
                <a:lnTo>
                  <a:pt x="1317733" y="234769"/>
                </a:lnTo>
                <a:lnTo>
                  <a:pt x="1332949" y="273655"/>
                </a:lnTo>
                <a:lnTo>
                  <a:pt x="1342354" y="313276"/>
                </a:lnTo>
                <a:lnTo>
                  <a:pt x="1343995" y="333606"/>
                </a:lnTo>
                <a:lnTo>
                  <a:pt x="1343995" y="373451"/>
                </a:lnTo>
                <a:lnTo>
                  <a:pt x="1332939" y="435826"/>
                </a:lnTo>
                <a:lnTo>
                  <a:pt x="1317720" y="475952"/>
                </a:lnTo>
                <a:lnTo>
                  <a:pt x="1297073" y="514602"/>
                </a:lnTo>
                <a:lnTo>
                  <a:pt x="1271376" y="551281"/>
                </a:lnTo>
                <a:lnTo>
                  <a:pt x="1241010" y="585495"/>
                </a:lnTo>
                <a:lnTo>
                  <a:pt x="1206354" y="616749"/>
                </a:lnTo>
                <a:lnTo>
                  <a:pt x="1167788" y="644551"/>
                </a:lnTo>
                <a:lnTo>
                  <a:pt x="1125693" y="668405"/>
                </a:lnTo>
                <a:lnTo>
                  <a:pt x="1080448" y="687818"/>
                </a:lnTo>
                <a:lnTo>
                  <a:pt x="1032432" y="702297"/>
                </a:lnTo>
                <a:lnTo>
                  <a:pt x="982026" y="711346"/>
                </a:lnTo>
                <a:lnTo>
                  <a:pt x="929609" y="714472"/>
                </a:lnTo>
                <a:lnTo>
                  <a:pt x="517824" y="714472"/>
                </a:lnTo>
                <a:lnTo>
                  <a:pt x="237140" y="9478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94963" y="775090"/>
            <a:ext cx="74612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dirty="0">
                <a:latin typeface="Comic Sans MS"/>
                <a:cs typeface="Comic Sans MS"/>
              </a:rPr>
              <a:t>Try</a:t>
            </a:r>
            <a:r>
              <a:rPr sz="1350" b="1" spc="-30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it</a:t>
            </a:r>
            <a:r>
              <a:rPr sz="1350" b="1" spc="-25" dirty="0">
                <a:latin typeface="Comic Sans MS"/>
                <a:cs typeface="Comic Sans MS"/>
              </a:rPr>
              <a:t> ..</a:t>
            </a:r>
            <a:endParaRPr sz="1350">
              <a:latin typeface="Comic Sans MS"/>
              <a:cs typeface="Comic Sans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13" y="6601083"/>
            <a:ext cx="657224" cy="5998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3074" y="1691734"/>
            <a:ext cx="1704974" cy="335279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747149" y="349178"/>
            <a:ext cx="2855595" cy="1699895"/>
          </a:xfrm>
          <a:custGeom>
            <a:avLst/>
            <a:gdLst/>
            <a:ahLst/>
            <a:cxnLst/>
            <a:rect l="l" t="t" r="r" b="b"/>
            <a:pathLst>
              <a:path w="2855595" h="1699895">
                <a:moveTo>
                  <a:pt x="2522322" y="1699753"/>
                </a:moveTo>
                <a:lnTo>
                  <a:pt x="333318" y="1699753"/>
                </a:lnTo>
                <a:lnTo>
                  <a:pt x="284100" y="1696142"/>
                </a:lnTo>
                <a:lnTo>
                  <a:pt x="237084" y="1685642"/>
                </a:lnTo>
                <a:lnTo>
                  <a:pt x="192828" y="1668772"/>
                </a:lnTo>
                <a:lnTo>
                  <a:pt x="151846" y="1646047"/>
                </a:lnTo>
                <a:lnTo>
                  <a:pt x="114655" y="1617985"/>
                </a:lnTo>
                <a:lnTo>
                  <a:pt x="81770" y="1585100"/>
                </a:lnTo>
                <a:lnTo>
                  <a:pt x="53708" y="1547907"/>
                </a:lnTo>
                <a:lnTo>
                  <a:pt x="30984" y="1506924"/>
                </a:lnTo>
                <a:lnTo>
                  <a:pt x="14114" y="1462664"/>
                </a:lnTo>
                <a:lnTo>
                  <a:pt x="3614" y="1415645"/>
                </a:lnTo>
                <a:lnTo>
                  <a:pt x="0" y="1366382"/>
                </a:lnTo>
                <a:lnTo>
                  <a:pt x="0" y="333373"/>
                </a:lnTo>
                <a:lnTo>
                  <a:pt x="3614" y="284111"/>
                </a:lnTo>
                <a:lnTo>
                  <a:pt x="14114" y="237092"/>
                </a:lnTo>
                <a:lnTo>
                  <a:pt x="30984" y="192832"/>
                </a:lnTo>
                <a:lnTo>
                  <a:pt x="53708" y="151849"/>
                </a:lnTo>
                <a:lnTo>
                  <a:pt x="81770" y="114656"/>
                </a:lnTo>
                <a:lnTo>
                  <a:pt x="114655" y="81771"/>
                </a:lnTo>
                <a:lnTo>
                  <a:pt x="151846" y="53708"/>
                </a:lnTo>
                <a:lnTo>
                  <a:pt x="192828" y="30984"/>
                </a:lnTo>
                <a:lnTo>
                  <a:pt x="237084" y="14114"/>
                </a:lnTo>
                <a:lnTo>
                  <a:pt x="284100" y="3614"/>
                </a:lnTo>
                <a:lnTo>
                  <a:pt x="333359" y="0"/>
                </a:lnTo>
                <a:lnTo>
                  <a:pt x="2522281" y="0"/>
                </a:lnTo>
                <a:lnTo>
                  <a:pt x="2571547" y="3614"/>
                </a:lnTo>
                <a:lnTo>
                  <a:pt x="2618569" y="14114"/>
                </a:lnTo>
                <a:lnTo>
                  <a:pt x="2662831" y="30984"/>
                </a:lnTo>
                <a:lnTo>
                  <a:pt x="2703816" y="53708"/>
                </a:lnTo>
                <a:lnTo>
                  <a:pt x="2741010" y="81771"/>
                </a:lnTo>
                <a:lnTo>
                  <a:pt x="2773897" y="114656"/>
                </a:lnTo>
                <a:lnTo>
                  <a:pt x="2801960" y="151849"/>
                </a:lnTo>
                <a:lnTo>
                  <a:pt x="2824685" y="192832"/>
                </a:lnTo>
                <a:lnTo>
                  <a:pt x="2841556" y="237092"/>
                </a:lnTo>
                <a:lnTo>
                  <a:pt x="2852056" y="284111"/>
                </a:lnTo>
                <a:lnTo>
                  <a:pt x="2855058" y="325030"/>
                </a:lnTo>
                <a:lnTo>
                  <a:pt x="2855058" y="1374725"/>
                </a:lnTo>
                <a:lnTo>
                  <a:pt x="2852056" y="1415645"/>
                </a:lnTo>
                <a:lnTo>
                  <a:pt x="2841556" y="1462664"/>
                </a:lnTo>
                <a:lnTo>
                  <a:pt x="2824685" y="1506924"/>
                </a:lnTo>
                <a:lnTo>
                  <a:pt x="2801960" y="1547907"/>
                </a:lnTo>
                <a:lnTo>
                  <a:pt x="2773897" y="1585100"/>
                </a:lnTo>
                <a:lnTo>
                  <a:pt x="2741010" y="1617985"/>
                </a:lnTo>
                <a:lnTo>
                  <a:pt x="2703816" y="1646047"/>
                </a:lnTo>
                <a:lnTo>
                  <a:pt x="2662831" y="1668772"/>
                </a:lnTo>
                <a:lnTo>
                  <a:pt x="2618569" y="1685642"/>
                </a:lnTo>
                <a:lnTo>
                  <a:pt x="2571547" y="1696142"/>
                </a:lnTo>
                <a:lnTo>
                  <a:pt x="2522322" y="16997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84348" y="4328525"/>
            <a:ext cx="7734934" cy="2872740"/>
            <a:chOff x="484348" y="4328525"/>
            <a:chExt cx="7734934" cy="2872740"/>
          </a:xfrm>
        </p:grpSpPr>
        <p:sp>
          <p:nvSpPr>
            <p:cNvPr id="8" name="object 8"/>
            <p:cNvSpPr/>
            <p:nvPr/>
          </p:nvSpPr>
          <p:spPr>
            <a:xfrm>
              <a:off x="6047376" y="6468861"/>
              <a:ext cx="2171700" cy="732155"/>
            </a:xfrm>
            <a:custGeom>
              <a:avLst/>
              <a:gdLst/>
              <a:ahLst/>
              <a:cxnLst/>
              <a:rect l="l" t="t" r="r" b="b"/>
              <a:pathLst>
                <a:path w="2171700" h="732154">
                  <a:moveTo>
                    <a:pt x="2171619" y="732037"/>
                  </a:moveTo>
                  <a:lnTo>
                    <a:pt x="0" y="732037"/>
                  </a:lnTo>
                  <a:lnTo>
                    <a:pt x="3583" y="721757"/>
                  </a:lnTo>
                  <a:lnTo>
                    <a:pt x="20160" y="680122"/>
                  </a:lnTo>
                  <a:lnTo>
                    <a:pt x="38484" y="639321"/>
                  </a:lnTo>
                  <a:lnTo>
                    <a:pt x="58511" y="599394"/>
                  </a:lnTo>
                  <a:lnTo>
                    <a:pt x="80198" y="560382"/>
                  </a:lnTo>
                  <a:lnTo>
                    <a:pt x="103502" y="522326"/>
                  </a:lnTo>
                  <a:lnTo>
                    <a:pt x="128380" y="485266"/>
                  </a:lnTo>
                  <a:lnTo>
                    <a:pt x="154789" y="449243"/>
                  </a:lnTo>
                  <a:lnTo>
                    <a:pt x="182687" y="414296"/>
                  </a:lnTo>
                  <a:lnTo>
                    <a:pt x="212029" y="380467"/>
                  </a:lnTo>
                  <a:lnTo>
                    <a:pt x="242773" y="347797"/>
                  </a:lnTo>
                  <a:lnTo>
                    <a:pt x="274876" y="316325"/>
                  </a:lnTo>
                  <a:lnTo>
                    <a:pt x="308294" y="286092"/>
                  </a:lnTo>
                  <a:lnTo>
                    <a:pt x="342986" y="257139"/>
                  </a:lnTo>
                  <a:lnTo>
                    <a:pt x="378907" y="229506"/>
                  </a:lnTo>
                  <a:lnTo>
                    <a:pt x="416016" y="203234"/>
                  </a:lnTo>
                  <a:lnTo>
                    <a:pt x="454268" y="178363"/>
                  </a:lnTo>
                  <a:lnTo>
                    <a:pt x="493620" y="154934"/>
                  </a:lnTo>
                  <a:lnTo>
                    <a:pt x="534031" y="132987"/>
                  </a:lnTo>
                  <a:lnTo>
                    <a:pt x="575456" y="112563"/>
                  </a:lnTo>
                  <a:lnTo>
                    <a:pt x="617853" y="93703"/>
                  </a:lnTo>
                  <a:lnTo>
                    <a:pt x="661178" y="76446"/>
                  </a:lnTo>
                  <a:lnTo>
                    <a:pt x="705389" y="60834"/>
                  </a:lnTo>
                  <a:lnTo>
                    <a:pt x="750443" y="46907"/>
                  </a:lnTo>
                  <a:lnTo>
                    <a:pt x="796296" y="34705"/>
                  </a:lnTo>
                  <a:lnTo>
                    <a:pt x="842906" y="24269"/>
                  </a:lnTo>
                  <a:lnTo>
                    <a:pt x="890229" y="15640"/>
                  </a:lnTo>
                  <a:lnTo>
                    <a:pt x="938222" y="8858"/>
                  </a:lnTo>
                  <a:lnTo>
                    <a:pt x="986844" y="3964"/>
                  </a:lnTo>
                  <a:lnTo>
                    <a:pt x="1036049" y="997"/>
                  </a:lnTo>
                  <a:lnTo>
                    <a:pt x="1085803" y="0"/>
                  </a:lnTo>
                  <a:lnTo>
                    <a:pt x="1135543" y="997"/>
                  </a:lnTo>
                  <a:lnTo>
                    <a:pt x="1184749" y="3964"/>
                  </a:lnTo>
                  <a:lnTo>
                    <a:pt x="1233370" y="8858"/>
                  </a:lnTo>
                  <a:lnTo>
                    <a:pt x="1281364" y="15640"/>
                  </a:lnTo>
                  <a:lnTo>
                    <a:pt x="1328688" y="24269"/>
                  </a:lnTo>
                  <a:lnTo>
                    <a:pt x="1375298" y="34705"/>
                  </a:lnTo>
                  <a:lnTo>
                    <a:pt x="1421152" y="46907"/>
                  </a:lnTo>
                  <a:lnTo>
                    <a:pt x="1466206" y="60834"/>
                  </a:lnTo>
                  <a:lnTo>
                    <a:pt x="1510418" y="76446"/>
                  </a:lnTo>
                  <a:lnTo>
                    <a:pt x="1553744" y="93703"/>
                  </a:lnTo>
                  <a:lnTo>
                    <a:pt x="1596142" y="112563"/>
                  </a:lnTo>
                  <a:lnTo>
                    <a:pt x="1637568" y="132987"/>
                  </a:lnTo>
                  <a:lnTo>
                    <a:pt x="1677980" y="154934"/>
                  </a:lnTo>
                  <a:lnTo>
                    <a:pt x="1717334" y="178363"/>
                  </a:lnTo>
                  <a:lnTo>
                    <a:pt x="1755587" y="203234"/>
                  </a:lnTo>
                  <a:lnTo>
                    <a:pt x="1792696" y="229506"/>
                  </a:lnTo>
                  <a:lnTo>
                    <a:pt x="1828619" y="257139"/>
                  </a:lnTo>
                  <a:lnTo>
                    <a:pt x="1863312" y="286092"/>
                  </a:lnTo>
                  <a:lnTo>
                    <a:pt x="1896732" y="316325"/>
                  </a:lnTo>
                  <a:lnTo>
                    <a:pt x="1928836" y="347797"/>
                  </a:lnTo>
                  <a:lnTo>
                    <a:pt x="1959581" y="380467"/>
                  </a:lnTo>
                  <a:lnTo>
                    <a:pt x="1988924" y="414296"/>
                  </a:lnTo>
                  <a:lnTo>
                    <a:pt x="2016822" y="449243"/>
                  </a:lnTo>
                  <a:lnTo>
                    <a:pt x="2043233" y="485266"/>
                  </a:lnTo>
                  <a:lnTo>
                    <a:pt x="2068112" y="522326"/>
                  </a:lnTo>
                  <a:lnTo>
                    <a:pt x="2091417" y="560382"/>
                  </a:lnTo>
                  <a:lnTo>
                    <a:pt x="2113105" y="599394"/>
                  </a:lnTo>
                  <a:lnTo>
                    <a:pt x="2133133" y="639321"/>
                  </a:lnTo>
                  <a:lnTo>
                    <a:pt x="2151458" y="680122"/>
                  </a:lnTo>
                  <a:lnTo>
                    <a:pt x="2168036" y="721757"/>
                  </a:lnTo>
                  <a:lnTo>
                    <a:pt x="2171619" y="7320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4348" y="4328525"/>
              <a:ext cx="6115049" cy="235267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772550" y="296988"/>
            <a:ext cx="2804795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900"/>
              </a:lnSpc>
              <a:spcBef>
                <a:spcPts val="100"/>
              </a:spcBef>
            </a:pPr>
            <a:r>
              <a:rPr sz="1450" dirty="0">
                <a:latin typeface="Comic Sans MS"/>
                <a:cs typeface="Comic Sans MS"/>
              </a:rPr>
              <a:t>select</a:t>
            </a:r>
            <a:r>
              <a:rPr sz="1450" spc="19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190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TOP</a:t>
            </a:r>
            <a:r>
              <a:rPr sz="1450" b="1" spc="17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10</a:t>
            </a:r>
            <a:r>
              <a:rPr sz="1450" b="1" spc="17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button</a:t>
            </a:r>
            <a:r>
              <a:rPr sz="1450" spc="19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,</a:t>
            </a:r>
            <a:r>
              <a:rPr sz="1450" spc="190" dirty="0">
                <a:latin typeface="Comic Sans MS"/>
                <a:cs typeface="Comic Sans MS"/>
              </a:rPr>
              <a:t> </a:t>
            </a:r>
            <a:r>
              <a:rPr sz="1450" spc="-25" dirty="0">
                <a:latin typeface="Comic Sans MS"/>
                <a:cs typeface="Comic Sans MS"/>
              </a:rPr>
              <a:t>go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30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format</a:t>
            </a:r>
            <a:r>
              <a:rPr sz="1450" spc="35" dirty="0">
                <a:latin typeface="Comic Sans MS"/>
                <a:cs typeface="Comic Sans MS"/>
              </a:rPr>
              <a:t>  </a:t>
            </a:r>
            <a:r>
              <a:rPr sz="1450" spc="-20" dirty="0">
                <a:latin typeface="Comic Sans MS"/>
                <a:cs typeface="Comic Sans MS"/>
              </a:rPr>
              <a:t>pane-</a:t>
            </a:r>
            <a:r>
              <a:rPr sz="1450" dirty="0">
                <a:latin typeface="Comic Sans MS"/>
                <a:cs typeface="Comic Sans MS"/>
              </a:rPr>
              <a:t>&gt;go</a:t>
            </a:r>
            <a:r>
              <a:rPr sz="1450" spc="35" dirty="0">
                <a:latin typeface="Comic Sans MS"/>
                <a:cs typeface="Comic Sans MS"/>
              </a:rPr>
              <a:t> 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35" dirty="0">
                <a:latin typeface="Comic Sans MS"/>
                <a:cs typeface="Comic Sans MS"/>
              </a:rPr>
              <a:t>  </a:t>
            </a:r>
            <a:r>
              <a:rPr sz="1450" spc="-10" dirty="0">
                <a:latin typeface="Comic Sans MS"/>
                <a:cs typeface="Comic Sans MS"/>
              </a:rPr>
              <a:t>action-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17732" y="963738"/>
            <a:ext cx="2059939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 indent="-1905">
              <a:lnSpc>
                <a:spcPct val="150900"/>
              </a:lnSpc>
              <a:spcBef>
                <a:spcPts val="100"/>
              </a:spcBef>
              <a:tabLst>
                <a:tab pos="801370" algn="l"/>
                <a:tab pos="993775" algn="l"/>
                <a:tab pos="1138555" algn="l"/>
                <a:tab pos="1374775" algn="l"/>
              </a:tabLst>
            </a:pPr>
            <a:r>
              <a:rPr sz="1450" b="1" spc="-20" dirty="0">
                <a:latin typeface="Comic Sans MS"/>
                <a:cs typeface="Comic Sans MS"/>
              </a:rPr>
              <a:t>TYPE</a:t>
            </a:r>
            <a:r>
              <a:rPr sz="1450" b="1" dirty="0">
                <a:latin typeface="Comic Sans MS"/>
                <a:cs typeface="Comic Sans MS"/>
              </a:rPr>
              <a:t>	</a:t>
            </a:r>
            <a:r>
              <a:rPr sz="1450" spc="-25" dirty="0">
                <a:latin typeface="Comic Sans MS"/>
                <a:cs typeface="Comic Sans MS"/>
              </a:rPr>
              <a:t>as</a:t>
            </a:r>
            <a:r>
              <a:rPr sz="1450" dirty="0">
                <a:latin typeface="Comic Sans MS"/>
                <a:cs typeface="Comic Sans MS"/>
              </a:rPr>
              <a:t>		</a:t>
            </a:r>
            <a:r>
              <a:rPr sz="1450" spc="-10" dirty="0">
                <a:latin typeface="Comic Sans MS"/>
                <a:cs typeface="Comic Sans MS"/>
              </a:rPr>
              <a:t>Bookmark- bookmark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25" dirty="0">
                <a:latin typeface="Comic Sans MS"/>
                <a:cs typeface="Comic Sans MS"/>
              </a:rPr>
              <a:t>we</a:t>
            </a:r>
            <a:r>
              <a:rPr sz="1450" dirty="0">
                <a:latin typeface="Comic Sans MS"/>
                <a:cs typeface="Comic Sans MS"/>
              </a:rPr>
              <a:t>	</a:t>
            </a:r>
            <a:r>
              <a:rPr sz="1450" spc="-20" dirty="0">
                <a:latin typeface="Comic Sans MS"/>
                <a:cs typeface="Comic Sans MS"/>
              </a:rPr>
              <a:t>created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72550" y="963738"/>
            <a:ext cx="728345" cy="102552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450" spc="-10" dirty="0">
                <a:latin typeface="Comic Sans MS"/>
                <a:cs typeface="Comic Sans MS"/>
              </a:rPr>
              <a:t>&gt;select</a:t>
            </a:r>
            <a:endParaRPr sz="14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450" spc="-10" dirty="0">
                <a:latin typeface="Comic Sans MS"/>
                <a:cs typeface="Comic Sans MS"/>
              </a:rPr>
              <a:t>&gt;select</a:t>
            </a:r>
            <a:endParaRPr sz="14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450" b="1" spc="-20" dirty="0">
                <a:latin typeface="Comic Sans MS"/>
                <a:cs typeface="Comic Sans MS"/>
              </a:rPr>
              <a:t>top</a:t>
            </a:r>
            <a:r>
              <a:rPr sz="1450" b="1" spc="-175" dirty="0">
                <a:latin typeface="Comic Sans MS"/>
                <a:cs typeface="Comic Sans MS"/>
              </a:rPr>
              <a:t> </a:t>
            </a:r>
            <a:r>
              <a:rPr sz="1450" spc="-20" dirty="0">
                <a:latin typeface="Comic Sans MS"/>
                <a:cs typeface="Comic Sans MS"/>
              </a:rPr>
              <a:t>view</a:t>
            </a:r>
            <a:endParaRPr sz="1450">
              <a:latin typeface="Comic Sans MS"/>
              <a:cs typeface="Comic Sans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2108" y="0"/>
            <a:ext cx="3238499" cy="3619499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3874891" y="2442096"/>
            <a:ext cx="2856230" cy="711200"/>
          </a:xfrm>
          <a:custGeom>
            <a:avLst/>
            <a:gdLst/>
            <a:ahLst/>
            <a:cxnLst/>
            <a:rect l="l" t="t" r="r" b="b"/>
            <a:pathLst>
              <a:path w="2856229" h="711200">
                <a:moveTo>
                  <a:pt x="2522311" y="711150"/>
                </a:moveTo>
                <a:lnTo>
                  <a:pt x="333390" y="711150"/>
                </a:lnTo>
                <a:lnTo>
                  <a:pt x="284123" y="707535"/>
                </a:lnTo>
                <a:lnTo>
                  <a:pt x="237101" y="697036"/>
                </a:lnTo>
                <a:lnTo>
                  <a:pt x="192839" y="680167"/>
                </a:lnTo>
                <a:lnTo>
                  <a:pt x="151854" y="657444"/>
                </a:lnTo>
                <a:lnTo>
                  <a:pt x="114660" y="629383"/>
                </a:lnTo>
                <a:lnTo>
                  <a:pt x="81773" y="596500"/>
                </a:lnTo>
                <a:lnTo>
                  <a:pt x="53710" y="559309"/>
                </a:lnTo>
                <a:lnTo>
                  <a:pt x="30985" y="518327"/>
                </a:lnTo>
                <a:lnTo>
                  <a:pt x="14115" y="474069"/>
                </a:lnTo>
                <a:lnTo>
                  <a:pt x="3614" y="427050"/>
                </a:lnTo>
                <a:lnTo>
                  <a:pt x="0" y="377788"/>
                </a:lnTo>
                <a:lnTo>
                  <a:pt x="0" y="333373"/>
                </a:lnTo>
                <a:lnTo>
                  <a:pt x="3614" y="284111"/>
                </a:lnTo>
                <a:lnTo>
                  <a:pt x="14115" y="237091"/>
                </a:lnTo>
                <a:lnTo>
                  <a:pt x="30985" y="192832"/>
                </a:lnTo>
                <a:lnTo>
                  <a:pt x="53710" y="151848"/>
                </a:lnTo>
                <a:lnTo>
                  <a:pt x="81773" y="114656"/>
                </a:lnTo>
                <a:lnTo>
                  <a:pt x="114660" y="81771"/>
                </a:lnTo>
                <a:lnTo>
                  <a:pt x="151854" y="53708"/>
                </a:lnTo>
                <a:lnTo>
                  <a:pt x="192839" y="30984"/>
                </a:lnTo>
                <a:lnTo>
                  <a:pt x="237101" y="14114"/>
                </a:lnTo>
                <a:lnTo>
                  <a:pt x="284123" y="3614"/>
                </a:lnTo>
                <a:lnTo>
                  <a:pt x="333389" y="0"/>
                </a:lnTo>
                <a:lnTo>
                  <a:pt x="2522311" y="0"/>
                </a:lnTo>
                <a:lnTo>
                  <a:pt x="2571577" y="3614"/>
                </a:lnTo>
                <a:lnTo>
                  <a:pt x="2618597" y="14114"/>
                </a:lnTo>
                <a:lnTo>
                  <a:pt x="2662855" y="30984"/>
                </a:lnTo>
                <a:lnTo>
                  <a:pt x="2703837" y="53708"/>
                </a:lnTo>
                <a:lnTo>
                  <a:pt x="2741027" y="81771"/>
                </a:lnTo>
                <a:lnTo>
                  <a:pt x="2773910" y="114656"/>
                </a:lnTo>
                <a:lnTo>
                  <a:pt x="2801969" y="151848"/>
                </a:lnTo>
                <a:lnTo>
                  <a:pt x="2824690" y="192832"/>
                </a:lnTo>
                <a:lnTo>
                  <a:pt x="2841558" y="237091"/>
                </a:lnTo>
                <a:lnTo>
                  <a:pt x="2852056" y="284111"/>
                </a:lnTo>
                <a:lnTo>
                  <a:pt x="2855670" y="333373"/>
                </a:lnTo>
                <a:lnTo>
                  <a:pt x="2855670" y="377788"/>
                </a:lnTo>
                <a:lnTo>
                  <a:pt x="2852056" y="427050"/>
                </a:lnTo>
                <a:lnTo>
                  <a:pt x="2841558" y="474069"/>
                </a:lnTo>
                <a:lnTo>
                  <a:pt x="2824690" y="518327"/>
                </a:lnTo>
                <a:lnTo>
                  <a:pt x="2801969" y="559309"/>
                </a:lnTo>
                <a:lnTo>
                  <a:pt x="2773910" y="596500"/>
                </a:lnTo>
                <a:lnTo>
                  <a:pt x="2741027" y="629383"/>
                </a:lnTo>
                <a:lnTo>
                  <a:pt x="2703837" y="657444"/>
                </a:lnTo>
                <a:lnTo>
                  <a:pt x="2662855" y="680167"/>
                </a:lnTo>
                <a:lnTo>
                  <a:pt x="2618597" y="697036"/>
                </a:lnTo>
                <a:lnTo>
                  <a:pt x="2571577" y="707535"/>
                </a:lnTo>
                <a:lnTo>
                  <a:pt x="2522311" y="711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00291" y="2389906"/>
            <a:ext cx="2805430" cy="69215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450" dirty="0">
                <a:latin typeface="Comic Sans MS"/>
                <a:cs typeface="Comic Sans MS"/>
              </a:rPr>
              <a:t>similarly</a:t>
            </a:r>
            <a:r>
              <a:rPr sz="1450" spc="17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do</a:t>
            </a:r>
            <a:r>
              <a:rPr sz="1450" spc="17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for</a:t>
            </a:r>
            <a:r>
              <a:rPr sz="1450" spc="17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175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Bottom</a:t>
            </a:r>
            <a:r>
              <a:rPr sz="1450" b="1" spc="160" dirty="0">
                <a:latin typeface="Comic Sans MS"/>
                <a:cs typeface="Comic Sans MS"/>
              </a:rPr>
              <a:t> </a:t>
            </a:r>
            <a:r>
              <a:rPr sz="1450" b="1" spc="-25" dirty="0">
                <a:latin typeface="Comic Sans MS"/>
                <a:cs typeface="Comic Sans MS"/>
              </a:rPr>
              <a:t>10</a:t>
            </a:r>
            <a:endParaRPr sz="14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450" spc="-10" dirty="0">
                <a:latin typeface="Comic Sans MS"/>
                <a:cs typeface="Comic Sans MS"/>
              </a:rPr>
              <a:t>button.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2108" y="3847977"/>
            <a:ext cx="3032760" cy="366395"/>
          </a:xfrm>
          <a:custGeom>
            <a:avLst/>
            <a:gdLst/>
            <a:ahLst/>
            <a:cxnLst/>
            <a:rect l="l" t="t" r="r" b="b"/>
            <a:pathLst>
              <a:path w="3032760" h="366395">
                <a:moveTo>
                  <a:pt x="2849336" y="366247"/>
                </a:moveTo>
                <a:lnTo>
                  <a:pt x="183125" y="366247"/>
                </a:lnTo>
                <a:lnTo>
                  <a:pt x="147233" y="362696"/>
                </a:lnTo>
                <a:lnTo>
                  <a:pt x="81527" y="335489"/>
                </a:lnTo>
                <a:lnTo>
                  <a:pt x="30767" y="284737"/>
                </a:lnTo>
                <a:lnTo>
                  <a:pt x="3551" y="219025"/>
                </a:lnTo>
                <a:lnTo>
                  <a:pt x="0" y="183123"/>
                </a:lnTo>
                <a:lnTo>
                  <a:pt x="3551" y="147239"/>
                </a:lnTo>
                <a:lnTo>
                  <a:pt x="30767" y="81539"/>
                </a:lnTo>
                <a:lnTo>
                  <a:pt x="81527" y="30770"/>
                </a:lnTo>
                <a:lnTo>
                  <a:pt x="147233" y="3551"/>
                </a:lnTo>
                <a:lnTo>
                  <a:pt x="183124" y="0"/>
                </a:lnTo>
                <a:lnTo>
                  <a:pt x="2849337" y="0"/>
                </a:lnTo>
                <a:lnTo>
                  <a:pt x="2919424" y="13940"/>
                </a:lnTo>
                <a:lnTo>
                  <a:pt x="2978815" y="53644"/>
                </a:lnTo>
                <a:lnTo>
                  <a:pt x="3018519" y="113057"/>
                </a:lnTo>
                <a:lnTo>
                  <a:pt x="3032459" y="183123"/>
                </a:lnTo>
                <a:lnTo>
                  <a:pt x="3028908" y="219025"/>
                </a:lnTo>
                <a:lnTo>
                  <a:pt x="3001689" y="284737"/>
                </a:lnTo>
                <a:lnTo>
                  <a:pt x="2950937" y="335489"/>
                </a:lnTo>
                <a:lnTo>
                  <a:pt x="2885237" y="362696"/>
                </a:lnTo>
                <a:lnTo>
                  <a:pt x="2849336" y="3662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7508" y="3908905"/>
            <a:ext cx="296354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dirty="0">
                <a:latin typeface="Comic Sans MS"/>
                <a:cs typeface="Comic Sans MS"/>
              </a:rPr>
              <a:t>Our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bookmarks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are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ready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use....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5270" y="210140"/>
            <a:ext cx="3576320" cy="1390650"/>
          </a:xfrm>
          <a:custGeom>
            <a:avLst/>
            <a:gdLst/>
            <a:ahLst/>
            <a:cxnLst/>
            <a:rect l="l" t="t" r="r" b="b"/>
            <a:pathLst>
              <a:path w="3576320" h="1390650">
                <a:moveTo>
                  <a:pt x="207177" y="1390207"/>
                </a:moveTo>
                <a:lnTo>
                  <a:pt x="207176" y="1152717"/>
                </a:lnTo>
                <a:lnTo>
                  <a:pt x="179612" y="1138456"/>
                </a:lnTo>
                <a:lnTo>
                  <a:pt x="129012" y="1101097"/>
                </a:lnTo>
                <a:lnTo>
                  <a:pt x="85308" y="1048800"/>
                </a:lnTo>
                <a:lnTo>
                  <a:pt x="49526" y="977780"/>
                </a:lnTo>
                <a:lnTo>
                  <a:pt x="34928" y="934066"/>
                </a:lnTo>
                <a:lnTo>
                  <a:pt x="22696" y="884251"/>
                </a:lnTo>
                <a:lnTo>
                  <a:pt x="12958" y="827863"/>
                </a:lnTo>
                <a:lnTo>
                  <a:pt x="5843" y="764428"/>
                </a:lnTo>
                <a:lnTo>
                  <a:pt x="1480" y="693473"/>
                </a:lnTo>
                <a:lnTo>
                  <a:pt x="0" y="614437"/>
                </a:lnTo>
                <a:lnTo>
                  <a:pt x="1650" y="537020"/>
                </a:lnTo>
                <a:lnTo>
                  <a:pt x="6508" y="465543"/>
                </a:lnTo>
                <a:lnTo>
                  <a:pt x="14418" y="399923"/>
                </a:lnTo>
                <a:lnTo>
                  <a:pt x="25231" y="339989"/>
                </a:lnTo>
                <a:lnTo>
                  <a:pt x="38795" y="285569"/>
                </a:lnTo>
                <a:lnTo>
                  <a:pt x="54958" y="236490"/>
                </a:lnTo>
                <a:lnTo>
                  <a:pt x="73570" y="192581"/>
                </a:lnTo>
                <a:lnTo>
                  <a:pt x="94479" y="153670"/>
                </a:lnTo>
                <a:lnTo>
                  <a:pt x="117533" y="119584"/>
                </a:lnTo>
                <a:lnTo>
                  <a:pt x="142582" y="90152"/>
                </a:lnTo>
                <a:lnTo>
                  <a:pt x="198060" y="44563"/>
                </a:lnTo>
                <a:lnTo>
                  <a:pt x="259700" y="15527"/>
                </a:lnTo>
                <a:lnTo>
                  <a:pt x="326294" y="1667"/>
                </a:lnTo>
                <a:lnTo>
                  <a:pt x="3171814" y="0"/>
                </a:lnTo>
                <a:lnTo>
                  <a:pt x="3211496" y="1486"/>
                </a:lnTo>
                <a:lnTo>
                  <a:pt x="3249596" y="6041"/>
                </a:lnTo>
                <a:lnTo>
                  <a:pt x="3320714" y="24939"/>
                </a:lnTo>
                <a:lnTo>
                  <a:pt x="3384503" y="57849"/>
                </a:lnTo>
                <a:lnTo>
                  <a:pt x="3440299" y="105931"/>
                </a:lnTo>
                <a:lnTo>
                  <a:pt x="3464993" y="136023"/>
                </a:lnTo>
                <a:lnTo>
                  <a:pt x="3487439" y="170342"/>
                </a:lnTo>
                <a:lnTo>
                  <a:pt x="3507556" y="209033"/>
                </a:lnTo>
                <a:lnTo>
                  <a:pt x="3525260" y="252241"/>
                </a:lnTo>
                <a:lnTo>
                  <a:pt x="3540467" y="300109"/>
                </a:lnTo>
                <a:lnTo>
                  <a:pt x="3553096" y="352784"/>
                </a:lnTo>
                <a:lnTo>
                  <a:pt x="3563062" y="410409"/>
                </a:lnTo>
                <a:lnTo>
                  <a:pt x="3570284" y="473130"/>
                </a:lnTo>
                <a:lnTo>
                  <a:pt x="3574678" y="541091"/>
                </a:lnTo>
                <a:lnTo>
                  <a:pt x="3576159" y="614529"/>
                </a:lnTo>
                <a:lnTo>
                  <a:pt x="3574499" y="684851"/>
                </a:lnTo>
                <a:lnTo>
                  <a:pt x="3569580" y="750069"/>
                </a:lnTo>
                <a:lnTo>
                  <a:pt x="3561501" y="810212"/>
                </a:lnTo>
                <a:lnTo>
                  <a:pt x="3550361" y="865397"/>
                </a:lnTo>
                <a:lnTo>
                  <a:pt x="3536258" y="915747"/>
                </a:lnTo>
                <a:lnTo>
                  <a:pt x="3519292" y="961380"/>
                </a:lnTo>
                <a:lnTo>
                  <a:pt x="3499560" y="1002416"/>
                </a:lnTo>
                <a:lnTo>
                  <a:pt x="3477162" y="1038975"/>
                </a:lnTo>
                <a:lnTo>
                  <a:pt x="3452194" y="1071177"/>
                </a:lnTo>
                <a:lnTo>
                  <a:pt x="3424757" y="1099142"/>
                </a:lnTo>
                <a:lnTo>
                  <a:pt x="3394949" y="1122989"/>
                </a:lnTo>
                <a:lnTo>
                  <a:pt x="3328612" y="1158811"/>
                </a:lnTo>
                <a:lnTo>
                  <a:pt x="3292280" y="1171025"/>
                </a:lnTo>
                <a:lnTo>
                  <a:pt x="3253971" y="1179601"/>
                </a:lnTo>
                <a:lnTo>
                  <a:pt x="3213782" y="1184659"/>
                </a:lnTo>
                <a:lnTo>
                  <a:pt x="3171813" y="1186318"/>
                </a:lnTo>
                <a:lnTo>
                  <a:pt x="452418" y="1186318"/>
                </a:lnTo>
                <a:lnTo>
                  <a:pt x="207177" y="1390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411254"/>
            <a:ext cx="3161030" cy="5789930"/>
            <a:chOff x="0" y="1411254"/>
            <a:chExt cx="3161030" cy="57899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3" y="1411254"/>
              <a:ext cx="1943099" cy="43814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532335"/>
              <a:ext cx="3161030" cy="1668780"/>
            </a:xfrm>
            <a:custGeom>
              <a:avLst/>
              <a:gdLst/>
              <a:ahLst/>
              <a:cxnLst/>
              <a:rect l="l" t="t" r="r" b="b"/>
              <a:pathLst>
                <a:path w="3161030" h="1668779">
                  <a:moveTo>
                    <a:pt x="1665490" y="1079995"/>
                  </a:moveTo>
                  <a:lnTo>
                    <a:pt x="1664436" y="1031900"/>
                  </a:lnTo>
                  <a:lnTo>
                    <a:pt x="1661312" y="984326"/>
                  </a:lnTo>
                  <a:lnTo>
                    <a:pt x="1656156" y="937336"/>
                  </a:lnTo>
                  <a:lnTo>
                    <a:pt x="1649006" y="890981"/>
                  </a:lnTo>
                  <a:lnTo>
                    <a:pt x="1639912" y="845299"/>
                  </a:lnTo>
                  <a:lnTo>
                    <a:pt x="1628927" y="800315"/>
                  </a:lnTo>
                  <a:lnTo>
                    <a:pt x="1616087" y="756107"/>
                  </a:lnTo>
                  <a:lnTo>
                    <a:pt x="1601419" y="712685"/>
                  </a:lnTo>
                  <a:lnTo>
                    <a:pt x="1584998" y="670128"/>
                  </a:lnTo>
                  <a:lnTo>
                    <a:pt x="1566849" y="628446"/>
                  </a:lnTo>
                  <a:lnTo>
                    <a:pt x="1547025" y="587705"/>
                  </a:lnTo>
                  <a:lnTo>
                    <a:pt x="1525549" y="547941"/>
                  </a:lnTo>
                  <a:lnTo>
                    <a:pt x="1502498" y="509193"/>
                  </a:lnTo>
                  <a:lnTo>
                    <a:pt x="1477886" y="471512"/>
                  </a:lnTo>
                  <a:lnTo>
                    <a:pt x="1451775" y="434949"/>
                  </a:lnTo>
                  <a:lnTo>
                    <a:pt x="1424203" y="399529"/>
                  </a:lnTo>
                  <a:lnTo>
                    <a:pt x="1395209" y="365315"/>
                  </a:lnTo>
                  <a:lnTo>
                    <a:pt x="1364856" y="332333"/>
                  </a:lnTo>
                  <a:lnTo>
                    <a:pt x="1333157" y="300647"/>
                  </a:lnTo>
                  <a:lnTo>
                    <a:pt x="1300187" y="270281"/>
                  </a:lnTo>
                  <a:lnTo>
                    <a:pt x="1265961" y="241300"/>
                  </a:lnTo>
                  <a:lnTo>
                    <a:pt x="1230553" y="213728"/>
                  </a:lnTo>
                  <a:lnTo>
                    <a:pt x="1193977" y="187604"/>
                  </a:lnTo>
                  <a:lnTo>
                    <a:pt x="1156309" y="163004"/>
                  </a:lnTo>
                  <a:lnTo>
                    <a:pt x="1117561" y="139941"/>
                  </a:lnTo>
                  <a:lnTo>
                    <a:pt x="1077798" y="118478"/>
                  </a:lnTo>
                  <a:lnTo>
                    <a:pt x="1037056" y="98653"/>
                  </a:lnTo>
                  <a:lnTo>
                    <a:pt x="995375" y="80492"/>
                  </a:lnTo>
                  <a:lnTo>
                    <a:pt x="952804" y="64071"/>
                  </a:lnTo>
                  <a:lnTo>
                    <a:pt x="909396" y="49415"/>
                  </a:lnTo>
                  <a:lnTo>
                    <a:pt x="865174" y="36563"/>
                  </a:lnTo>
                  <a:lnTo>
                    <a:pt x="820204" y="25577"/>
                  </a:lnTo>
                  <a:lnTo>
                    <a:pt x="774509" y="16484"/>
                  </a:lnTo>
                  <a:lnTo>
                    <a:pt x="728154" y="9347"/>
                  </a:lnTo>
                  <a:lnTo>
                    <a:pt x="681164" y="4178"/>
                  </a:lnTo>
                  <a:lnTo>
                    <a:pt x="633603" y="1054"/>
                  </a:lnTo>
                  <a:lnTo>
                    <a:pt x="585482" y="0"/>
                  </a:lnTo>
                  <a:lnTo>
                    <a:pt x="537387" y="1054"/>
                  </a:lnTo>
                  <a:lnTo>
                    <a:pt x="489813" y="4178"/>
                  </a:lnTo>
                  <a:lnTo>
                    <a:pt x="442836" y="9347"/>
                  </a:lnTo>
                  <a:lnTo>
                    <a:pt x="396468" y="16484"/>
                  </a:lnTo>
                  <a:lnTo>
                    <a:pt x="350786" y="25577"/>
                  </a:lnTo>
                  <a:lnTo>
                    <a:pt x="305816" y="36563"/>
                  </a:lnTo>
                  <a:lnTo>
                    <a:pt x="261594" y="49415"/>
                  </a:lnTo>
                  <a:lnTo>
                    <a:pt x="218186" y="64071"/>
                  </a:lnTo>
                  <a:lnTo>
                    <a:pt x="175615" y="80492"/>
                  </a:lnTo>
                  <a:lnTo>
                    <a:pt x="133934" y="98653"/>
                  </a:lnTo>
                  <a:lnTo>
                    <a:pt x="93192" y="118478"/>
                  </a:lnTo>
                  <a:lnTo>
                    <a:pt x="53428" y="139941"/>
                  </a:lnTo>
                  <a:lnTo>
                    <a:pt x="14681" y="163004"/>
                  </a:lnTo>
                  <a:lnTo>
                    <a:pt x="0" y="172593"/>
                  </a:lnTo>
                  <a:lnTo>
                    <a:pt x="0" y="1668564"/>
                  </a:lnTo>
                  <a:lnTo>
                    <a:pt x="1490891" y="1668564"/>
                  </a:lnTo>
                  <a:lnTo>
                    <a:pt x="1502498" y="1650809"/>
                  </a:lnTo>
                  <a:lnTo>
                    <a:pt x="1525549" y="1612061"/>
                  </a:lnTo>
                  <a:lnTo>
                    <a:pt x="1547025" y="1572298"/>
                  </a:lnTo>
                  <a:lnTo>
                    <a:pt x="1566849" y="1531556"/>
                  </a:lnTo>
                  <a:lnTo>
                    <a:pt x="1584998" y="1489875"/>
                  </a:lnTo>
                  <a:lnTo>
                    <a:pt x="1601419" y="1447317"/>
                  </a:lnTo>
                  <a:lnTo>
                    <a:pt x="1616087" y="1403896"/>
                  </a:lnTo>
                  <a:lnTo>
                    <a:pt x="1628927" y="1359687"/>
                  </a:lnTo>
                  <a:lnTo>
                    <a:pt x="1639912" y="1314704"/>
                  </a:lnTo>
                  <a:lnTo>
                    <a:pt x="1649006" y="1269022"/>
                  </a:lnTo>
                  <a:lnTo>
                    <a:pt x="1656156" y="1222667"/>
                  </a:lnTo>
                  <a:lnTo>
                    <a:pt x="1661312" y="1175677"/>
                  </a:lnTo>
                  <a:lnTo>
                    <a:pt x="1664436" y="1128102"/>
                  </a:lnTo>
                  <a:lnTo>
                    <a:pt x="1665490" y="1079995"/>
                  </a:lnTo>
                  <a:close/>
                </a:path>
                <a:path w="3161030" h="1668779">
                  <a:moveTo>
                    <a:pt x="3160712" y="751090"/>
                  </a:moveTo>
                  <a:lnTo>
                    <a:pt x="3154083" y="701776"/>
                  </a:lnTo>
                  <a:lnTo>
                    <a:pt x="3135388" y="657479"/>
                  </a:lnTo>
                  <a:lnTo>
                    <a:pt x="3106394" y="619937"/>
                  </a:lnTo>
                  <a:lnTo>
                    <a:pt x="3068866" y="590943"/>
                  </a:lnTo>
                  <a:lnTo>
                    <a:pt x="3024555" y="572249"/>
                  </a:lnTo>
                  <a:lnTo>
                    <a:pt x="2975267" y="565619"/>
                  </a:lnTo>
                  <a:lnTo>
                    <a:pt x="2925965" y="572249"/>
                  </a:lnTo>
                  <a:lnTo>
                    <a:pt x="2881655" y="590943"/>
                  </a:lnTo>
                  <a:lnTo>
                    <a:pt x="2844127" y="619937"/>
                  </a:lnTo>
                  <a:lnTo>
                    <a:pt x="2815132" y="657479"/>
                  </a:lnTo>
                  <a:lnTo>
                    <a:pt x="2796438" y="701776"/>
                  </a:lnTo>
                  <a:lnTo>
                    <a:pt x="2789809" y="751090"/>
                  </a:lnTo>
                  <a:lnTo>
                    <a:pt x="2796438" y="800392"/>
                  </a:lnTo>
                  <a:lnTo>
                    <a:pt x="2815132" y="844689"/>
                  </a:lnTo>
                  <a:lnTo>
                    <a:pt x="2844127" y="882218"/>
                  </a:lnTo>
                  <a:lnTo>
                    <a:pt x="2881655" y="911212"/>
                  </a:lnTo>
                  <a:lnTo>
                    <a:pt x="2925965" y="929906"/>
                  </a:lnTo>
                  <a:lnTo>
                    <a:pt x="2975191" y="936523"/>
                  </a:lnTo>
                  <a:lnTo>
                    <a:pt x="2975330" y="936523"/>
                  </a:lnTo>
                  <a:lnTo>
                    <a:pt x="3024555" y="929906"/>
                  </a:lnTo>
                  <a:lnTo>
                    <a:pt x="3068866" y="911212"/>
                  </a:lnTo>
                  <a:lnTo>
                    <a:pt x="3106394" y="882218"/>
                  </a:lnTo>
                  <a:lnTo>
                    <a:pt x="3135388" y="844689"/>
                  </a:lnTo>
                  <a:lnTo>
                    <a:pt x="3154083" y="800392"/>
                  </a:lnTo>
                  <a:lnTo>
                    <a:pt x="3160712" y="7510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601943" y="1762273"/>
            <a:ext cx="4766945" cy="1838325"/>
          </a:xfrm>
          <a:custGeom>
            <a:avLst/>
            <a:gdLst/>
            <a:ahLst/>
            <a:cxnLst/>
            <a:rect l="l" t="t" r="r" b="b"/>
            <a:pathLst>
              <a:path w="4766945" h="1838325">
                <a:moveTo>
                  <a:pt x="280659" y="1837718"/>
                </a:moveTo>
                <a:lnTo>
                  <a:pt x="280659" y="1516001"/>
                </a:lnTo>
                <a:lnTo>
                  <a:pt x="251936" y="1501546"/>
                </a:lnTo>
                <a:lnTo>
                  <a:pt x="224349" y="1484995"/>
                </a:lnTo>
                <a:lnTo>
                  <a:pt x="172900" y="1444564"/>
                </a:lnTo>
                <a:lnTo>
                  <a:pt x="126935" y="1392618"/>
                </a:lnTo>
                <a:lnTo>
                  <a:pt x="87076" y="1327067"/>
                </a:lnTo>
                <a:lnTo>
                  <a:pt x="69632" y="1288537"/>
                </a:lnTo>
                <a:lnTo>
                  <a:pt x="53948" y="1245821"/>
                </a:lnTo>
                <a:lnTo>
                  <a:pt x="40103" y="1198659"/>
                </a:lnTo>
                <a:lnTo>
                  <a:pt x="28173" y="1146789"/>
                </a:lnTo>
                <a:lnTo>
                  <a:pt x="18239" y="1089949"/>
                </a:lnTo>
                <a:lnTo>
                  <a:pt x="10376" y="1027880"/>
                </a:lnTo>
                <a:lnTo>
                  <a:pt x="4663" y="960319"/>
                </a:lnTo>
                <a:lnTo>
                  <a:pt x="1178" y="887005"/>
                </a:lnTo>
                <a:lnTo>
                  <a:pt x="0" y="807682"/>
                </a:lnTo>
                <a:lnTo>
                  <a:pt x="1228" y="732373"/>
                </a:lnTo>
                <a:lnTo>
                  <a:pt x="4857" y="661294"/>
                </a:lnTo>
                <a:lnTo>
                  <a:pt x="10805" y="594360"/>
                </a:lnTo>
                <a:lnTo>
                  <a:pt x="18988" y="531489"/>
                </a:lnTo>
                <a:lnTo>
                  <a:pt x="29324" y="472598"/>
                </a:lnTo>
                <a:lnTo>
                  <a:pt x="41731" y="417606"/>
                </a:lnTo>
                <a:lnTo>
                  <a:pt x="56124" y="366431"/>
                </a:lnTo>
                <a:lnTo>
                  <a:pt x="72423" y="318991"/>
                </a:lnTo>
                <a:lnTo>
                  <a:pt x="90543" y="275204"/>
                </a:lnTo>
                <a:lnTo>
                  <a:pt x="110402" y="234989"/>
                </a:lnTo>
                <a:lnTo>
                  <a:pt x="131918" y="198264"/>
                </a:lnTo>
                <a:lnTo>
                  <a:pt x="155007" y="164948"/>
                </a:lnTo>
                <a:lnTo>
                  <a:pt x="179587" y="134957"/>
                </a:lnTo>
                <a:lnTo>
                  <a:pt x="232888" y="84627"/>
                </a:lnTo>
                <a:lnTo>
                  <a:pt x="291159" y="46621"/>
                </a:lnTo>
                <a:lnTo>
                  <a:pt x="353739" y="20284"/>
                </a:lnTo>
                <a:lnTo>
                  <a:pt x="419964" y="4962"/>
                </a:lnTo>
                <a:lnTo>
                  <a:pt x="489172" y="0"/>
                </a:lnTo>
                <a:lnTo>
                  <a:pt x="4222365" y="0"/>
                </a:lnTo>
                <a:lnTo>
                  <a:pt x="4262721" y="1126"/>
                </a:lnTo>
                <a:lnTo>
                  <a:pt x="4301902" y="4552"/>
                </a:lnTo>
                <a:lnTo>
                  <a:pt x="4339858" y="10351"/>
                </a:lnTo>
                <a:lnTo>
                  <a:pt x="4411900" y="29355"/>
                </a:lnTo>
                <a:lnTo>
                  <a:pt x="4478466" y="58710"/>
                </a:lnTo>
                <a:lnTo>
                  <a:pt x="4539169" y="98995"/>
                </a:lnTo>
                <a:lnTo>
                  <a:pt x="4593627" y="150783"/>
                </a:lnTo>
                <a:lnTo>
                  <a:pt x="4618394" y="181171"/>
                </a:lnTo>
                <a:lnTo>
                  <a:pt x="4641455" y="214650"/>
                </a:lnTo>
                <a:lnTo>
                  <a:pt x="4662763" y="251294"/>
                </a:lnTo>
                <a:lnTo>
                  <a:pt x="4682269" y="291173"/>
                </a:lnTo>
                <a:lnTo>
                  <a:pt x="4699926" y="334360"/>
                </a:lnTo>
                <a:lnTo>
                  <a:pt x="4715686" y="380926"/>
                </a:lnTo>
                <a:lnTo>
                  <a:pt x="4729499" y="430944"/>
                </a:lnTo>
                <a:lnTo>
                  <a:pt x="4741320" y="484485"/>
                </a:lnTo>
                <a:lnTo>
                  <a:pt x="4751099" y="541622"/>
                </a:lnTo>
                <a:lnTo>
                  <a:pt x="4758788" y="602426"/>
                </a:lnTo>
                <a:lnTo>
                  <a:pt x="4764340" y="666969"/>
                </a:lnTo>
                <a:lnTo>
                  <a:pt x="4766603" y="712915"/>
                </a:lnTo>
                <a:lnTo>
                  <a:pt x="4766603" y="893948"/>
                </a:lnTo>
                <a:lnTo>
                  <a:pt x="4763943" y="941110"/>
                </a:lnTo>
                <a:lnTo>
                  <a:pt x="4757905" y="1002475"/>
                </a:lnTo>
                <a:lnTo>
                  <a:pt x="4749547" y="1060308"/>
                </a:lnTo>
                <a:lnTo>
                  <a:pt x="4738922" y="1114663"/>
                </a:lnTo>
                <a:lnTo>
                  <a:pt x="4726086" y="1165597"/>
                </a:lnTo>
                <a:lnTo>
                  <a:pt x="4711093" y="1213164"/>
                </a:lnTo>
                <a:lnTo>
                  <a:pt x="4693997" y="1257420"/>
                </a:lnTo>
                <a:lnTo>
                  <a:pt x="4674854" y="1298420"/>
                </a:lnTo>
                <a:lnTo>
                  <a:pt x="4653717" y="1336219"/>
                </a:lnTo>
                <a:lnTo>
                  <a:pt x="4630642" y="1370873"/>
                </a:lnTo>
                <a:lnTo>
                  <a:pt x="4605682" y="1402437"/>
                </a:lnTo>
                <a:lnTo>
                  <a:pt x="4578892" y="1430966"/>
                </a:lnTo>
                <a:lnTo>
                  <a:pt x="4550327" y="1456515"/>
                </a:lnTo>
                <a:lnTo>
                  <a:pt x="4488091" y="1498897"/>
                </a:lnTo>
                <a:lnTo>
                  <a:pt x="4419408" y="1530024"/>
                </a:lnTo>
                <a:lnTo>
                  <a:pt x="4382786" y="1541506"/>
                </a:lnTo>
                <a:lnTo>
                  <a:pt x="4344715" y="1550340"/>
                </a:lnTo>
                <a:lnTo>
                  <a:pt x="4305252" y="1556581"/>
                </a:lnTo>
                <a:lnTo>
                  <a:pt x="4264450" y="1560286"/>
                </a:lnTo>
                <a:lnTo>
                  <a:pt x="4222363" y="1561508"/>
                </a:lnTo>
                <a:lnTo>
                  <a:pt x="612891" y="1561508"/>
                </a:lnTo>
                <a:lnTo>
                  <a:pt x="280659" y="18377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61985" y="282404"/>
            <a:ext cx="5244465" cy="290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846580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77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215"/>
              </a:spcBef>
            </a:pPr>
            <a:endParaRPr sz="1850">
              <a:latin typeface="Comic Sans MS"/>
              <a:cs typeface="Comic Sans MS"/>
            </a:endParaRPr>
          </a:p>
          <a:p>
            <a:pPr marL="687070" marR="5080" algn="ctr">
              <a:lnSpc>
                <a:spcPct val="114900"/>
              </a:lnSpc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Effective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is </a:t>
            </a:r>
            <a:r>
              <a:rPr sz="1850" dirty="0">
                <a:latin typeface="Comic Sans MS"/>
                <a:cs typeface="Comic Sans MS"/>
              </a:rPr>
              <a:t>crucial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turning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into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meaningful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compelling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narratives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with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87735" y="3903847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32" y="1286437"/>
                </a:moveTo>
                <a:lnTo>
                  <a:pt x="269930" y="977036"/>
                </a:lnTo>
                <a:lnTo>
                  <a:pt x="231106" y="956887"/>
                </a:lnTo>
                <a:lnTo>
                  <a:pt x="194542" y="933245"/>
                </a:lnTo>
                <a:lnTo>
                  <a:pt x="160451" y="906156"/>
                </a:lnTo>
                <a:lnTo>
                  <a:pt x="129045" y="875667"/>
                </a:lnTo>
                <a:lnTo>
                  <a:pt x="100537" y="841825"/>
                </a:lnTo>
                <a:lnTo>
                  <a:pt x="75140" y="804675"/>
                </a:lnTo>
                <a:lnTo>
                  <a:pt x="53067" y="764265"/>
                </a:lnTo>
                <a:lnTo>
                  <a:pt x="34530" y="720640"/>
                </a:lnTo>
                <a:lnTo>
                  <a:pt x="19742" y="673848"/>
                </a:lnTo>
                <a:lnTo>
                  <a:pt x="8916" y="623934"/>
                </a:lnTo>
                <a:lnTo>
                  <a:pt x="2264" y="570946"/>
                </a:lnTo>
                <a:lnTo>
                  <a:pt x="0" y="514930"/>
                </a:lnTo>
                <a:lnTo>
                  <a:pt x="2153" y="461465"/>
                </a:lnTo>
                <a:lnTo>
                  <a:pt x="8481" y="410273"/>
                </a:lnTo>
                <a:lnTo>
                  <a:pt x="18787" y="361478"/>
                </a:lnTo>
                <a:lnTo>
                  <a:pt x="32874" y="315204"/>
                </a:lnTo>
                <a:lnTo>
                  <a:pt x="50545" y="271577"/>
                </a:lnTo>
                <a:lnTo>
                  <a:pt x="71603" y="230722"/>
                </a:lnTo>
                <a:lnTo>
                  <a:pt x="95851" y="192763"/>
                </a:lnTo>
                <a:lnTo>
                  <a:pt x="123092" y="157826"/>
                </a:lnTo>
                <a:lnTo>
                  <a:pt x="153128" y="126035"/>
                </a:lnTo>
                <a:lnTo>
                  <a:pt x="185764" y="97517"/>
                </a:lnTo>
                <a:lnTo>
                  <a:pt x="220801" y="72395"/>
                </a:lnTo>
                <a:lnTo>
                  <a:pt x="258043" y="50795"/>
                </a:lnTo>
                <a:lnTo>
                  <a:pt x="297292" y="32842"/>
                </a:lnTo>
                <a:lnTo>
                  <a:pt x="338353" y="18661"/>
                </a:lnTo>
                <a:lnTo>
                  <a:pt x="381027" y="8377"/>
                </a:lnTo>
                <a:lnTo>
                  <a:pt x="425117" y="2115"/>
                </a:lnTo>
                <a:lnTo>
                  <a:pt x="470426" y="0"/>
                </a:lnTo>
                <a:lnTo>
                  <a:pt x="3811648" y="0"/>
                </a:lnTo>
                <a:lnTo>
                  <a:pt x="3862471" y="1887"/>
                </a:lnTo>
                <a:lnTo>
                  <a:pt x="3911332" y="7480"/>
                </a:lnTo>
                <a:lnTo>
                  <a:pt x="3958113" y="16673"/>
                </a:lnTo>
                <a:lnTo>
                  <a:pt x="4002701" y="29360"/>
                </a:lnTo>
                <a:lnTo>
                  <a:pt x="4044982" y="45436"/>
                </a:lnTo>
                <a:lnTo>
                  <a:pt x="4084842" y="64797"/>
                </a:lnTo>
                <a:lnTo>
                  <a:pt x="4122168" y="87335"/>
                </a:lnTo>
                <a:lnTo>
                  <a:pt x="4156845" y="112947"/>
                </a:lnTo>
                <a:lnTo>
                  <a:pt x="4188759" y="141526"/>
                </a:lnTo>
                <a:lnTo>
                  <a:pt x="4217797" y="172967"/>
                </a:lnTo>
                <a:lnTo>
                  <a:pt x="4243845" y="207166"/>
                </a:lnTo>
                <a:lnTo>
                  <a:pt x="4266789" y="244016"/>
                </a:lnTo>
                <a:lnTo>
                  <a:pt x="4286514" y="283412"/>
                </a:lnTo>
                <a:lnTo>
                  <a:pt x="4302908" y="325249"/>
                </a:lnTo>
                <a:lnTo>
                  <a:pt x="4315855" y="369421"/>
                </a:lnTo>
                <a:lnTo>
                  <a:pt x="4325243" y="415824"/>
                </a:lnTo>
                <a:lnTo>
                  <a:pt x="4330957" y="464351"/>
                </a:lnTo>
                <a:lnTo>
                  <a:pt x="4331676" y="483195"/>
                </a:lnTo>
                <a:lnTo>
                  <a:pt x="4331676" y="545643"/>
                </a:lnTo>
                <a:lnTo>
                  <a:pt x="4325235" y="611304"/>
                </a:lnTo>
                <a:lnTo>
                  <a:pt x="4315845" y="656597"/>
                </a:lnTo>
                <a:lnTo>
                  <a:pt x="4302895" y="699799"/>
                </a:lnTo>
                <a:lnTo>
                  <a:pt x="4286501" y="740793"/>
                </a:lnTo>
                <a:lnTo>
                  <a:pt x="4266775" y="779467"/>
                </a:lnTo>
                <a:lnTo>
                  <a:pt x="4243832" y="815704"/>
                </a:lnTo>
                <a:lnTo>
                  <a:pt x="4217785" y="849392"/>
                </a:lnTo>
                <a:lnTo>
                  <a:pt x="4188748" y="880414"/>
                </a:lnTo>
                <a:lnTo>
                  <a:pt x="4156835" y="908657"/>
                </a:lnTo>
                <a:lnTo>
                  <a:pt x="4122159" y="934007"/>
                </a:lnTo>
                <a:lnTo>
                  <a:pt x="4084836" y="956348"/>
                </a:lnTo>
                <a:lnTo>
                  <a:pt x="4044977" y="975566"/>
                </a:lnTo>
                <a:lnTo>
                  <a:pt x="4002697" y="991547"/>
                </a:lnTo>
                <a:lnTo>
                  <a:pt x="3958111" y="1004175"/>
                </a:lnTo>
                <a:lnTo>
                  <a:pt x="3911331" y="1013338"/>
                </a:lnTo>
                <a:lnTo>
                  <a:pt x="3862471" y="1018919"/>
                </a:lnTo>
                <a:lnTo>
                  <a:pt x="3811646" y="1020805"/>
                </a:lnTo>
                <a:lnTo>
                  <a:pt x="589452" y="1020805"/>
                </a:lnTo>
                <a:lnTo>
                  <a:pt x="269932" y="12864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4607" y="4052310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20618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20063" y="938836"/>
                </a:moveTo>
                <a:lnTo>
                  <a:pt x="672658" y="937307"/>
                </a:lnTo>
                <a:lnTo>
                  <a:pt x="626136" y="932775"/>
                </a:lnTo>
                <a:lnTo>
                  <a:pt x="580526" y="925339"/>
                </a:lnTo>
                <a:lnTo>
                  <a:pt x="535924" y="915093"/>
                </a:lnTo>
                <a:lnTo>
                  <a:pt x="492423" y="902132"/>
                </a:lnTo>
                <a:lnTo>
                  <a:pt x="450120" y="886551"/>
                </a:lnTo>
                <a:lnTo>
                  <a:pt x="409109" y="868444"/>
                </a:lnTo>
                <a:lnTo>
                  <a:pt x="369485" y="847907"/>
                </a:lnTo>
                <a:lnTo>
                  <a:pt x="331343" y="825034"/>
                </a:lnTo>
                <a:lnTo>
                  <a:pt x="294777" y="799920"/>
                </a:lnTo>
                <a:lnTo>
                  <a:pt x="259883" y="772661"/>
                </a:lnTo>
                <a:lnTo>
                  <a:pt x="226755" y="743350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3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79"/>
                </a:lnTo>
                <a:lnTo>
                  <a:pt x="0" y="218845"/>
                </a:lnTo>
                <a:lnTo>
                  <a:pt x="1531" y="171499"/>
                </a:lnTo>
                <a:lnTo>
                  <a:pt x="6062" y="124976"/>
                </a:lnTo>
                <a:lnTo>
                  <a:pt x="13498" y="79366"/>
                </a:lnTo>
                <a:lnTo>
                  <a:pt x="23744" y="34764"/>
                </a:lnTo>
                <a:lnTo>
                  <a:pt x="34103" y="0"/>
                </a:lnTo>
                <a:lnTo>
                  <a:pt x="1180490" y="0"/>
                </a:lnTo>
                <a:lnTo>
                  <a:pt x="1180490" y="772328"/>
                </a:lnTo>
                <a:lnTo>
                  <a:pt x="1180113" y="772661"/>
                </a:lnTo>
                <a:lnTo>
                  <a:pt x="1145219" y="799920"/>
                </a:lnTo>
                <a:lnTo>
                  <a:pt x="1108653" y="825034"/>
                </a:lnTo>
                <a:lnTo>
                  <a:pt x="1070510" y="847907"/>
                </a:lnTo>
                <a:lnTo>
                  <a:pt x="1030886" y="868444"/>
                </a:lnTo>
                <a:lnTo>
                  <a:pt x="989875" y="886551"/>
                </a:lnTo>
                <a:lnTo>
                  <a:pt x="947572" y="902132"/>
                </a:lnTo>
                <a:lnTo>
                  <a:pt x="904072" y="915093"/>
                </a:lnTo>
                <a:lnTo>
                  <a:pt x="859470" y="925339"/>
                </a:lnTo>
                <a:lnTo>
                  <a:pt x="813860" y="932775"/>
                </a:lnTo>
                <a:lnTo>
                  <a:pt x="767338" y="937307"/>
                </a:lnTo>
                <a:lnTo>
                  <a:pt x="720063" y="9388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8364" y="233716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19" h="972819">
                <a:moveTo>
                  <a:pt x="486280" y="972566"/>
                </a:moveTo>
                <a:lnTo>
                  <a:pt x="439448" y="970340"/>
                </a:lnTo>
                <a:lnTo>
                  <a:pt x="393876" y="963797"/>
                </a:lnTo>
                <a:lnTo>
                  <a:pt x="349766" y="953142"/>
                </a:lnTo>
                <a:lnTo>
                  <a:pt x="307324" y="938579"/>
                </a:lnTo>
                <a:lnTo>
                  <a:pt x="266753" y="920311"/>
                </a:lnTo>
                <a:lnTo>
                  <a:pt x="228256" y="898541"/>
                </a:lnTo>
                <a:lnTo>
                  <a:pt x="192038" y="873474"/>
                </a:lnTo>
                <a:lnTo>
                  <a:pt x="158302" y="845313"/>
                </a:lnTo>
                <a:lnTo>
                  <a:pt x="127251" y="814263"/>
                </a:lnTo>
                <a:lnTo>
                  <a:pt x="99091" y="780527"/>
                </a:lnTo>
                <a:lnTo>
                  <a:pt x="74024" y="744308"/>
                </a:lnTo>
                <a:lnTo>
                  <a:pt x="52255" y="705811"/>
                </a:lnTo>
                <a:lnTo>
                  <a:pt x="33986" y="665240"/>
                </a:lnTo>
                <a:lnTo>
                  <a:pt x="19423" y="622797"/>
                </a:lnTo>
                <a:lnTo>
                  <a:pt x="8768" y="578687"/>
                </a:lnTo>
                <a:lnTo>
                  <a:pt x="2226" y="533114"/>
                </a:lnTo>
                <a:lnTo>
                  <a:pt x="0" y="486282"/>
                </a:lnTo>
                <a:lnTo>
                  <a:pt x="2226" y="439450"/>
                </a:lnTo>
                <a:lnTo>
                  <a:pt x="8768" y="393877"/>
                </a:lnTo>
                <a:lnTo>
                  <a:pt x="19423" y="349768"/>
                </a:lnTo>
                <a:lnTo>
                  <a:pt x="33986" y="307325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8"/>
                </a:lnTo>
                <a:lnTo>
                  <a:pt x="127251" y="158302"/>
                </a:lnTo>
                <a:lnTo>
                  <a:pt x="158302" y="127252"/>
                </a:lnTo>
                <a:lnTo>
                  <a:pt x="192038" y="99091"/>
                </a:lnTo>
                <a:lnTo>
                  <a:pt x="228256" y="74024"/>
                </a:lnTo>
                <a:lnTo>
                  <a:pt x="266753" y="52255"/>
                </a:lnTo>
                <a:lnTo>
                  <a:pt x="307324" y="33986"/>
                </a:lnTo>
                <a:lnTo>
                  <a:pt x="349766" y="19423"/>
                </a:lnTo>
                <a:lnTo>
                  <a:pt x="393876" y="8768"/>
                </a:lnTo>
                <a:lnTo>
                  <a:pt x="439448" y="2226"/>
                </a:lnTo>
                <a:lnTo>
                  <a:pt x="486280" y="0"/>
                </a:lnTo>
                <a:lnTo>
                  <a:pt x="533113" y="2226"/>
                </a:lnTo>
                <a:lnTo>
                  <a:pt x="578686" y="8768"/>
                </a:lnTo>
                <a:lnTo>
                  <a:pt x="622796" y="19423"/>
                </a:lnTo>
                <a:lnTo>
                  <a:pt x="665238" y="33986"/>
                </a:lnTo>
                <a:lnTo>
                  <a:pt x="705810" y="52255"/>
                </a:lnTo>
                <a:lnTo>
                  <a:pt x="744307" y="74024"/>
                </a:lnTo>
                <a:lnTo>
                  <a:pt x="780526" y="99091"/>
                </a:lnTo>
                <a:lnTo>
                  <a:pt x="814262" y="127252"/>
                </a:lnTo>
                <a:lnTo>
                  <a:pt x="845312" y="158302"/>
                </a:lnTo>
                <a:lnTo>
                  <a:pt x="873473" y="192038"/>
                </a:lnTo>
                <a:lnTo>
                  <a:pt x="898540" y="228257"/>
                </a:lnTo>
                <a:lnTo>
                  <a:pt x="920309" y="266754"/>
                </a:lnTo>
                <a:lnTo>
                  <a:pt x="938578" y="307325"/>
                </a:lnTo>
                <a:lnTo>
                  <a:pt x="953141" y="349768"/>
                </a:lnTo>
                <a:lnTo>
                  <a:pt x="963796" y="393877"/>
                </a:lnTo>
                <a:lnTo>
                  <a:pt x="970338" y="439450"/>
                </a:lnTo>
                <a:lnTo>
                  <a:pt x="972564" y="486282"/>
                </a:lnTo>
                <a:lnTo>
                  <a:pt x="970338" y="533114"/>
                </a:lnTo>
                <a:lnTo>
                  <a:pt x="963796" y="578687"/>
                </a:lnTo>
                <a:lnTo>
                  <a:pt x="953141" y="622797"/>
                </a:lnTo>
                <a:lnTo>
                  <a:pt x="938578" y="665240"/>
                </a:lnTo>
                <a:lnTo>
                  <a:pt x="920309" y="705811"/>
                </a:lnTo>
                <a:lnTo>
                  <a:pt x="898540" y="744308"/>
                </a:lnTo>
                <a:lnTo>
                  <a:pt x="873473" y="780527"/>
                </a:lnTo>
                <a:lnTo>
                  <a:pt x="845312" y="814263"/>
                </a:lnTo>
                <a:lnTo>
                  <a:pt x="814262" y="845313"/>
                </a:lnTo>
                <a:lnTo>
                  <a:pt x="780526" y="873474"/>
                </a:lnTo>
                <a:lnTo>
                  <a:pt x="744307" y="898541"/>
                </a:lnTo>
                <a:lnTo>
                  <a:pt x="705810" y="920311"/>
                </a:lnTo>
                <a:lnTo>
                  <a:pt x="665238" y="938579"/>
                </a:lnTo>
                <a:lnTo>
                  <a:pt x="622796" y="953142"/>
                </a:lnTo>
                <a:lnTo>
                  <a:pt x="578686" y="963797"/>
                </a:lnTo>
                <a:lnTo>
                  <a:pt x="533113" y="970340"/>
                </a:lnTo>
                <a:lnTo>
                  <a:pt x="486280" y="9725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13" y="6468861"/>
            <a:ext cx="657224" cy="657209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3250265" y="5345917"/>
            <a:ext cx="4570095" cy="589280"/>
          </a:xfrm>
          <a:custGeom>
            <a:avLst/>
            <a:gdLst/>
            <a:ahLst/>
            <a:cxnLst/>
            <a:rect l="l" t="t" r="r" b="b"/>
            <a:pathLst>
              <a:path w="4570095" h="589279">
                <a:moveTo>
                  <a:pt x="4276057" y="588775"/>
                </a:moveTo>
                <a:lnTo>
                  <a:pt x="294326" y="588775"/>
                </a:lnTo>
                <a:lnTo>
                  <a:pt x="248071" y="585113"/>
                </a:lnTo>
                <a:lnTo>
                  <a:pt x="203298" y="574327"/>
                </a:lnTo>
                <a:lnTo>
                  <a:pt x="160876" y="556752"/>
                </a:lnTo>
                <a:lnTo>
                  <a:pt x="121590" y="532718"/>
                </a:lnTo>
                <a:lnTo>
                  <a:pt x="86227" y="502554"/>
                </a:lnTo>
                <a:lnTo>
                  <a:pt x="56063" y="467203"/>
                </a:lnTo>
                <a:lnTo>
                  <a:pt x="32029" y="427919"/>
                </a:lnTo>
                <a:lnTo>
                  <a:pt x="14454" y="385491"/>
                </a:lnTo>
                <a:lnTo>
                  <a:pt x="3668" y="340713"/>
                </a:lnTo>
                <a:lnTo>
                  <a:pt x="0" y="294376"/>
                </a:lnTo>
                <a:lnTo>
                  <a:pt x="3668" y="248052"/>
                </a:lnTo>
                <a:lnTo>
                  <a:pt x="14454" y="203283"/>
                </a:lnTo>
                <a:lnTo>
                  <a:pt x="32029" y="160860"/>
                </a:lnTo>
                <a:lnTo>
                  <a:pt x="56063" y="121578"/>
                </a:lnTo>
                <a:lnTo>
                  <a:pt x="86227" y="86227"/>
                </a:lnTo>
                <a:lnTo>
                  <a:pt x="121590" y="56063"/>
                </a:lnTo>
                <a:lnTo>
                  <a:pt x="160876" y="32029"/>
                </a:lnTo>
                <a:lnTo>
                  <a:pt x="203298" y="14454"/>
                </a:lnTo>
                <a:lnTo>
                  <a:pt x="248071" y="3668"/>
                </a:lnTo>
                <a:lnTo>
                  <a:pt x="294404" y="0"/>
                </a:lnTo>
                <a:lnTo>
                  <a:pt x="4275979" y="0"/>
                </a:lnTo>
                <a:lnTo>
                  <a:pt x="4322300" y="3668"/>
                </a:lnTo>
                <a:lnTo>
                  <a:pt x="4367070" y="14454"/>
                </a:lnTo>
                <a:lnTo>
                  <a:pt x="4409492" y="32029"/>
                </a:lnTo>
                <a:lnTo>
                  <a:pt x="4448775" y="56063"/>
                </a:lnTo>
                <a:lnTo>
                  <a:pt x="4484125" y="86227"/>
                </a:lnTo>
                <a:lnTo>
                  <a:pt x="4514301" y="121578"/>
                </a:lnTo>
                <a:lnTo>
                  <a:pt x="4538337" y="160860"/>
                </a:lnTo>
                <a:lnTo>
                  <a:pt x="4555907" y="203283"/>
                </a:lnTo>
                <a:lnTo>
                  <a:pt x="4566687" y="248052"/>
                </a:lnTo>
                <a:lnTo>
                  <a:pt x="4569911" y="288782"/>
                </a:lnTo>
                <a:lnTo>
                  <a:pt x="4569911" y="299970"/>
                </a:lnTo>
                <a:lnTo>
                  <a:pt x="4566687" y="340713"/>
                </a:lnTo>
                <a:lnTo>
                  <a:pt x="4555907" y="385491"/>
                </a:lnTo>
                <a:lnTo>
                  <a:pt x="4538337" y="427919"/>
                </a:lnTo>
                <a:lnTo>
                  <a:pt x="4514301" y="467203"/>
                </a:lnTo>
                <a:lnTo>
                  <a:pt x="4484125" y="502554"/>
                </a:lnTo>
                <a:lnTo>
                  <a:pt x="4448775" y="532718"/>
                </a:lnTo>
                <a:lnTo>
                  <a:pt x="4409492" y="556752"/>
                </a:lnTo>
                <a:lnTo>
                  <a:pt x="4367070" y="574327"/>
                </a:lnTo>
                <a:lnTo>
                  <a:pt x="4322300" y="585113"/>
                </a:lnTo>
                <a:lnTo>
                  <a:pt x="4276057" y="588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4292475" y="5440652"/>
            <a:ext cx="400050" cy="400050"/>
            <a:chOff x="4292475" y="5440652"/>
            <a:chExt cx="400050" cy="400050"/>
          </a:xfrm>
        </p:grpSpPr>
        <p:sp>
          <p:nvSpPr>
            <p:cNvPr id="17" name="object 17"/>
            <p:cNvSpPr/>
            <p:nvPr/>
          </p:nvSpPr>
          <p:spPr>
            <a:xfrm>
              <a:off x="4292475" y="544065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6"/>
                  </a:moveTo>
                  <a:lnTo>
                    <a:pt x="60787" y="400036"/>
                  </a:lnTo>
                  <a:lnTo>
                    <a:pt x="37125" y="395259"/>
                  </a:lnTo>
                  <a:lnTo>
                    <a:pt x="17803" y="382231"/>
                  </a:lnTo>
                  <a:lnTo>
                    <a:pt x="4776" y="362909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7" y="0"/>
                  </a:lnTo>
                  <a:lnTo>
                    <a:pt x="339245" y="0"/>
                  </a:lnTo>
                  <a:lnTo>
                    <a:pt x="362908" y="4776"/>
                  </a:lnTo>
                  <a:lnTo>
                    <a:pt x="382231" y="17804"/>
                  </a:lnTo>
                  <a:lnTo>
                    <a:pt x="395259" y="37126"/>
                  </a:lnTo>
                  <a:lnTo>
                    <a:pt x="400036" y="60788"/>
                  </a:lnTo>
                  <a:lnTo>
                    <a:pt x="400035" y="339247"/>
                  </a:lnTo>
                  <a:lnTo>
                    <a:pt x="395258" y="362909"/>
                  </a:lnTo>
                  <a:lnTo>
                    <a:pt x="382230" y="382231"/>
                  </a:lnTo>
                  <a:lnTo>
                    <a:pt x="362907" y="395259"/>
                  </a:lnTo>
                  <a:lnTo>
                    <a:pt x="339244" y="400036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40" y="5622482"/>
              <a:ext cx="161315" cy="177967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328350" y="5476835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370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512</Words>
  <Application>Microsoft Office PowerPoint</Application>
  <PresentationFormat>Custom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 Black</vt:lpstr>
      <vt:lpstr>Calibri</vt:lpstr>
      <vt:lpstr>Comic Sans MS</vt:lpstr>
      <vt:lpstr>Office Theme</vt:lpstr>
      <vt:lpstr>Hii, Iam Siddhika</vt:lpstr>
      <vt:lpstr>PowerPoint Presentation</vt:lpstr>
      <vt:lpstr>BOOKMARKS </vt:lpstr>
      <vt:lpstr>PowerPoint Presentation</vt:lpstr>
      <vt:lpstr>CREATING A BOOKMARK WITH EXAMPLE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2024-09-29T07:46:22Z</dcterms:created>
  <dcterms:modified xsi:type="dcterms:W3CDTF">2024-10-09T15:11:08Z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2024-09-29T00:00:00Z</vt:filetime>
  </property>
  <property fmtid="{D5CDD505-2E9C-101B-9397-08002B2CF9AE}" pid="3" name="Producer">
    <vt:lpwstr>3-Heights(TM) PDF Security Shell 4.8.25.2 (http://www.pdf-tools.com)</vt:lpwstr>
  </property>
</Properties>
</file>