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2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615F-7414-4E85-B9E3-54866C8FBB5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87ECE-2E01-4923-834D-A82C9F66F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8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C47B0-149F-4A3E-907E-E278DE6FB410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B05E-43B7-4FAA-A81F-F1D02F7D3BC4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A4804-535B-4E26-AD76-96FF314BE4E1}" type="datetime1">
              <a:rPr lang="en-US" smtClean="0"/>
              <a:t>10/4/2024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B307-CF5C-4FF4-BF05-4189D2687B8E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FF83-4BAC-40AB-84B9-84409E563D93}" type="datetime1">
              <a:rPr lang="en-US" smtClean="0"/>
              <a:t>10/4/2024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998" y="3101935"/>
            <a:ext cx="8498303" cy="216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1896-B1A4-4F15-A6BB-CC42B355425C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002007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-56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8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3" y="1868070"/>
                </a:moveTo>
                <a:lnTo>
                  <a:pt x="196483" y="1642831"/>
                </a:lnTo>
                <a:lnTo>
                  <a:pt x="176373" y="1632659"/>
                </a:lnTo>
                <a:lnTo>
                  <a:pt x="157058" y="1620697"/>
                </a:lnTo>
                <a:lnTo>
                  <a:pt x="121038" y="1589375"/>
                </a:lnTo>
                <a:lnTo>
                  <a:pt x="88857" y="1544814"/>
                </a:lnTo>
                <a:lnTo>
                  <a:pt x="60954" y="1482963"/>
                </a:lnTo>
                <a:lnTo>
                  <a:pt x="48742" y="1444287"/>
                </a:lnTo>
                <a:lnTo>
                  <a:pt x="37762" y="1399770"/>
                </a:lnTo>
                <a:lnTo>
                  <a:pt x="28070" y="1348903"/>
                </a:lnTo>
                <a:lnTo>
                  <a:pt x="19720" y="1291182"/>
                </a:lnTo>
                <a:lnTo>
                  <a:pt x="12765" y="1226100"/>
                </a:lnTo>
                <a:lnTo>
                  <a:pt x="7261" y="1153150"/>
                </a:lnTo>
                <a:lnTo>
                  <a:pt x="3262" y="1071825"/>
                </a:lnTo>
                <a:lnTo>
                  <a:pt x="823" y="981620"/>
                </a:lnTo>
                <a:lnTo>
                  <a:pt x="0" y="881854"/>
                </a:lnTo>
                <a:lnTo>
                  <a:pt x="937" y="785744"/>
                </a:lnTo>
                <a:lnTo>
                  <a:pt x="3710" y="696437"/>
                </a:lnTo>
                <a:lnTo>
                  <a:pt x="8252" y="613864"/>
                </a:lnTo>
                <a:lnTo>
                  <a:pt x="14495" y="537781"/>
                </a:lnTo>
                <a:lnTo>
                  <a:pt x="22375" y="467942"/>
                </a:lnTo>
                <a:lnTo>
                  <a:pt x="31823" y="404106"/>
                </a:lnTo>
                <a:lnTo>
                  <a:pt x="42775" y="346028"/>
                </a:lnTo>
                <a:lnTo>
                  <a:pt x="55164" y="293463"/>
                </a:lnTo>
                <a:lnTo>
                  <a:pt x="68924" y="246169"/>
                </a:lnTo>
                <a:lnTo>
                  <a:pt x="83989" y="203902"/>
                </a:lnTo>
                <a:lnTo>
                  <a:pt x="100293" y="166417"/>
                </a:lnTo>
                <a:lnTo>
                  <a:pt x="136350" y="104819"/>
                </a:lnTo>
                <a:lnTo>
                  <a:pt x="176568" y="59426"/>
                </a:lnTo>
                <a:lnTo>
                  <a:pt x="220416" y="28287"/>
                </a:lnTo>
                <a:lnTo>
                  <a:pt x="267365" y="9452"/>
                </a:lnTo>
                <a:lnTo>
                  <a:pt x="316886" y="968"/>
                </a:lnTo>
                <a:lnTo>
                  <a:pt x="342442" y="0"/>
                </a:lnTo>
                <a:lnTo>
                  <a:pt x="1595532" y="0"/>
                </a:lnTo>
                <a:lnTo>
                  <a:pt x="1647925" y="3681"/>
                </a:lnTo>
                <a:lnTo>
                  <a:pt x="1697550" y="15864"/>
                </a:lnTo>
                <a:lnTo>
                  <a:pt x="1744004" y="38255"/>
                </a:lnTo>
                <a:lnTo>
                  <a:pt x="1786887" y="72560"/>
                </a:lnTo>
                <a:lnTo>
                  <a:pt x="1825803" y="120486"/>
                </a:lnTo>
                <a:lnTo>
                  <a:pt x="1860352" y="183738"/>
                </a:lnTo>
                <a:lnTo>
                  <a:pt x="1875864" y="221646"/>
                </a:lnTo>
                <a:lnTo>
                  <a:pt x="1890136" y="264025"/>
                </a:lnTo>
                <a:lnTo>
                  <a:pt x="1903116" y="311088"/>
                </a:lnTo>
                <a:lnTo>
                  <a:pt x="1914756" y="363050"/>
                </a:lnTo>
                <a:lnTo>
                  <a:pt x="1925005" y="420124"/>
                </a:lnTo>
                <a:lnTo>
                  <a:pt x="1933813" y="482523"/>
                </a:lnTo>
                <a:lnTo>
                  <a:pt x="1941132" y="550459"/>
                </a:lnTo>
                <a:lnTo>
                  <a:pt x="1946910" y="624147"/>
                </a:lnTo>
                <a:lnTo>
                  <a:pt x="1951099" y="703800"/>
                </a:lnTo>
                <a:lnTo>
                  <a:pt x="1953648" y="789631"/>
                </a:lnTo>
                <a:lnTo>
                  <a:pt x="1954505" y="882073"/>
                </a:lnTo>
                <a:lnTo>
                  <a:pt x="1953476" y="970403"/>
                </a:lnTo>
                <a:lnTo>
                  <a:pt x="1950423" y="1052463"/>
                </a:lnTo>
                <a:lnTo>
                  <a:pt x="1945415" y="1128257"/>
                </a:lnTo>
                <a:lnTo>
                  <a:pt x="1938518" y="1198007"/>
                </a:lnTo>
                <a:lnTo>
                  <a:pt x="1929796" y="1261935"/>
                </a:lnTo>
                <a:lnTo>
                  <a:pt x="1919315" y="1320265"/>
                </a:lnTo>
                <a:lnTo>
                  <a:pt x="1907141" y="1373218"/>
                </a:lnTo>
                <a:lnTo>
                  <a:pt x="1893339" y="1421018"/>
                </a:lnTo>
                <a:lnTo>
                  <a:pt x="1877975" y="1463886"/>
                </a:lnTo>
                <a:lnTo>
                  <a:pt x="1861113" y="1502046"/>
                </a:lnTo>
                <a:lnTo>
                  <a:pt x="1842819" y="1535721"/>
                </a:lnTo>
                <a:lnTo>
                  <a:pt x="1802198" y="1590501"/>
                </a:lnTo>
                <a:lnTo>
                  <a:pt x="1756635" y="1630009"/>
                </a:lnTo>
                <a:lnTo>
                  <a:pt x="1706654" y="1656025"/>
                </a:lnTo>
                <a:lnTo>
                  <a:pt x="1652777" y="1670328"/>
                </a:lnTo>
                <a:lnTo>
                  <a:pt x="1595528" y="1674700"/>
                </a:lnTo>
                <a:lnTo>
                  <a:pt x="429068" y="1674700"/>
                </a:lnTo>
                <a:lnTo>
                  <a:pt x="196483" y="1868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I’m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very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excited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dive </a:t>
            </a:r>
            <a:r>
              <a:rPr sz="1400" b="1" spc="40" dirty="0">
                <a:latin typeface="Arial"/>
                <a:cs typeface="Arial"/>
              </a:rPr>
              <a:t>into </a:t>
            </a:r>
            <a:r>
              <a:rPr sz="1400" b="1" spc="15" dirty="0">
                <a:latin typeface="Arial"/>
                <a:cs typeface="Arial"/>
              </a:rPr>
              <a:t>this </a:t>
            </a:r>
            <a:r>
              <a:rPr sz="1400" b="1" spc="40" dirty="0">
                <a:latin typeface="Arial"/>
                <a:cs typeface="Arial"/>
              </a:rPr>
              <a:t>with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all!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b="1" spc="10" dirty="0">
                <a:latin typeface="Arial"/>
                <a:cs typeface="Arial"/>
              </a:rPr>
              <a:t>Are </a:t>
            </a:r>
            <a:r>
              <a:rPr sz="1400" b="1" spc="15" dirty="0">
                <a:latin typeface="Arial"/>
                <a:cs typeface="Arial"/>
              </a:rPr>
              <a:t>you </a:t>
            </a:r>
            <a:r>
              <a:rPr sz="1400" b="1" spc="30" dirty="0">
                <a:latin typeface="Arial"/>
                <a:cs typeface="Arial"/>
              </a:rPr>
              <a:t>ready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enhance </a:t>
            </a:r>
            <a:r>
              <a:rPr sz="1400" b="1" spc="25" dirty="0">
                <a:latin typeface="Arial"/>
                <a:cs typeface="Arial"/>
              </a:rPr>
              <a:t>your </a:t>
            </a:r>
            <a:r>
              <a:rPr sz="1400" b="1" spc="45" dirty="0">
                <a:latin typeface="Arial"/>
                <a:cs typeface="Arial"/>
              </a:rPr>
              <a:t>data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visualization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skills?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78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1" y="486283"/>
                </a:moveTo>
                <a:lnTo>
                  <a:pt x="219628" y="482366"/>
                </a:lnTo>
                <a:lnTo>
                  <a:pt x="174306" y="471071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4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1"/>
                </a:lnTo>
                <a:lnTo>
                  <a:pt x="0" y="242042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5"/>
                </a:lnTo>
                <a:lnTo>
                  <a:pt x="174306" y="15211"/>
                </a:lnTo>
                <a:lnTo>
                  <a:pt x="219628" y="3917"/>
                </a:lnTo>
                <a:lnTo>
                  <a:pt x="267779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1" y="33195"/>
                </a:lnTo>
                <a:lnTo>
                  <a:pt x="440380" y="57183"/>
                </a:lnTo>
                <a:lnTo>
                  <a:pt x="472667" y="86488"/>
                </a:lnTo>
                <a:lnTo>
                  <a:pt x="499097" y="120423"/>
                </a:lnTo>
                <a:lnTo>
                  <a:pt x="518912" y="158301"/>
                </a:lnTo>
                <a:lnTo>
                  <a:pt x="531355" y="199436"/>
                </a:lnTo>
                <a:lnTo>
                  <a:pt x="535563" y="242042"/>
                </a:lnTo>
                <a:lnTo>
                  <a:pt x="535563" y="244241"/>
                </a:lnTo>
                <a:lnTo>
                  <a:pt x="531355" y="286846"/>
                </a:lnTo>
                <a:lnTo>
                  <a:pt x="518912" y="327981"/>
                </a:lnTo>
                <a:lnTo>
                  <a:pt x="499097" y="365860"/>
                </a:lnTo>
                <a:lnTo>
                  <a:pt x="472667" y="399794"/>
                </a:lnTo>
                <a:lnTo>
                  <a:pt x="440380" y="429099"/>
                </a:lnTo>
                <a:lnTo>
                  <a:pt x="402991" y="453087"/>
                </a:lnTo>
                <a:lnTo>
                  <a:pt x="361257" y="471071"/>
                </a:lnTo>
                <a:lnTo>
                  <a:pt x="315935" y="482366"/>
                </a:lnTo>
                <a:lnTo>
                  <a:pt x="26778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66" y="243674"/>
            <a:ext cx="4707255" cy="5516880"/>
            <a:chOff x="4230766" y="243674"/>
            <a:chExt cx="4707255" cy="551688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70" y="517804"/>
                  </a:moveTo>
                  <a:lnTo>
                    <a:pt x="2539276" y="461835"/>
                  </a:lnTo>
                  <a:lnTo>
                    <a:pt x="2531719" y="395808"/>
                  </a:lnTo>
                  <a:lnTo>
                    <a:pt x="2521331" y="335673"/>
                  </a:lnTo>
                  <a:lnTo>
                    <a:pt x="2508262" y="281241"/>
                  </a:lnTo>
                  <a:lnTo>
                    <a:pt x="2492629" y="232308"/>
                  </a:lnTo>
                  <a:lnTo>
                    <a:pt x="2474544" y="188671"/>
                  </a:lnTo>
                  <a:lnTo>
                    <a:pt x="2454148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37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49" y="116497"/>
                  </a:lnTo>
                  <a:lnTo>
                    <a:pt x="680580" y="150114"/>
                  </a:lnTo>
                  <a:lnTo>
                    <a:pt x="660755" y="188645"/>
                  </a:lnTo>
                  <a:lnTo>
                    <a:pt x="643102" y="232283"/>
                  </a:lnTo>
                  <a:lnTo>
                    <a:pt x="627773" y="281203"/>
                  </a:lnTo>
                  <a:lnTo>
                    <a:pt x="614908" y="335622"/>
                  </a:lnTo>
                  <a:lnTo>
                    <a:pt x="604647" y="395757"/>
                  </a:lnTo>
                  <a:lnTo>
                    <a:pt x="597141" y="461772"/>
                  </a:lnTo>
                  <a:lnTo>
                    <a:pt x="592531" y="533958"/>
                  </a:lnTo>
                  <a:lnTo>
                    <a:pt x="590969" y="612381"/>
                  </a:lnTo>
                  <a:lnTo>
                    <a:pt x="592607" y="698830"/>
                  </a:lnTo>
                  <a:lnTo>
                    <a:pt x="597458" y="775474"/>
                  </a:lnTo>
                  <a:lnTo>
                    <a:pt x="605332" y="842987"/>
                  </a:lnTo>
                  <a:lnTo>
                    <a:pt x="616102" y="902017"/>
                  </a:lnTo>
                  <a:lnTo>
                    <a:pt x="629589" y="953211"/>
                  </a:lnTo>
                  <a:lnTo>
                    <a:pt x="645668" y="997242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63"/>
                  </a:lnTo>
                  <a:lnTo>
                    <a:pt x="787450" y="1147533"/>
                  </a:lnTo>
                  <a:lnTo>
                    <a:pt x="787450" y="1372781"/>
                  </a:lnTo>
                  <a:lnTo>
                    <a:pt x="1020038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79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14" y="975131"/>
                  </a:lnTo>
                  <a:lnTo>
                    <a:pt x="2503640" y="928751"/>
                  </a:lnTo>
                  <a:lnTo>
                    <a:pt x="2518308" y="876973"/>
                  </a:lnTo>
                  <a:lnTo>
                    <a:pt x="2529967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70" y="517804"/>
                  </a:lnTo>
                  <a:close/>
                </a:path>
                <a:path w="2932429" h="5516880">
                  <a:moveTo>
                    <a:pt x="2932315" y="5336387"/>
                  </a:moveTo>
                  <a:lnTo>
                    <a:pt x="2925889" y="5288521"/>
                  </a:lnTo>
                  <a:lnTo>
                    <a:pt x="2907728" y="5245506"/>
                  </a:lnTo>
                  <a:lnTo>
                    <a:pt x="2879572" y="5209070"/>
                  </a:lnTo>
                  <a:lnTo>
                    <a:pt x="2843136" y="5180914"/>
                  </a:lnTo>
                  <a:lnTo>
                    <a:pt x="2800121" y="5162766"/>
                  </a:lnTo>
                  <a:lnTo>
                    <a:pt x="2752255" y="5156327"/>
                  </a:lnTo>
                  <a:lnTo>
                    <a:pt x="2150529" y="5156327"/>
                  </a:lnTo>
                  <a:lnTo>
                    <a:pt x="2154097" y="5153406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18" y="5036007"/>
                  </a:lnTo>
                  <a:lnTo>
                    <a:pt x="2203818" y="5029098"/>
                  </a:lnTo>
                  <a:lnTo>
                    <a:pt x="2191156" y="4967135"/>
                  </a:lnTo>
                  <a:lnTo>
                    <a:pt x="2154097" y="4911687"/>
                  </a:lnTo>
                  <a:lnTo>
                    <a:pt x="2098649" y="4874641"/>
                  </a:lnTo>
                  <a:lnTo>
                    <a:pt x="2033244" y="4861623"/>
                  </a:lnTo>
                  <a:lnTo>
                    <a:pt x="1450670" y="4861623"/>
                  </a:lnTo>
                  <a:lnTo>
                    <a:pt x="1497101" y="4856277"/>
                  </a:lnTo>
                  <a:lnTo>
                    <a:pt x="1539722" y="4841049"/>
                  </a:lnTo>
                  <a:lnTo>
                    <a:pt x="1577327" y="4817135"/>
                  </a:lnTo>
                  <a:lnTo>
                    <a:pt x="1608683" y="4785779"/>
                  </a:lnTo>
                  <a:lnTo>
                    <a:pt x="1632597" y="4748174"/>
                  </a:lnTo>
                  <a:lnTo>
                    <a:pt x="1647825" y="4705553"/>
                  </a:lnTo>
                  <a:lnTo>
                    <a:pt x="1653171" y="4659122"/>
                  </a:lnTo>
                  <a:lnTo>
                    <a:pt x="1647825" y="4612691"/>
                  </a:lnTo>
                  <a:lnTo>
                    <a:pt x="1632597" y="4570057"/>
                  </a:lnTo>
                  <a:lnTo>
                    <a:pt x="1608683" y="4532465"/>
                  </a:lnTo>
                  <a:lnTo>
                    <a:pt x="1577327" y="4501096"/>
                  </a:lnTo>
                  <a:lnTo>
                    <a:pt x="1539722" y="4477194"/>
                  </a:lnTo>
                  <a:lnTo>
                    <a:pt x="1497101" y="4461954"/>
                  </a:lnTo>
                  <a:lnTo>
                    <a:pt x="1450670" y="4456608"/>
                  </a:lnTo>
                  <a:lnTo>
                    <a:pt x="1068895" y="4456608"/>
                  </a:lnTo>
                  <a:lnTo>
                    <a:pt x="1075029" y="4453433"/>
                  </a:lnTo>
                  <a:lnTo>
                    <a:pt x="1113332" y="4430458"/>
                  </a:lnTo>
                  <a:lnTo>
                    <a:pt x="1150048" y="4405236"/>
                  </a:lnTo>
                  <a:lnTo>
                    <a:pt x="1185087" y="4377868"/>
                  </a:lnTo>
                  <a:lnTo>
                    <a:pt x="1218361" y="4348429"/>
                  </a:lnTo>
                  <a:lnTo>
                    <a:pt x="1249756" y="4317035"/>
                  </a:lnTo>
                  <a:lnTo>
                    <a:pt x="1279194" y="4283761"/>
                  </a:lnTo>
                  <a:lnTo>
                    <a:pt x="1306563" y="4248721"/>
                  </a:lnTo>
                  <a:lnTo>
                    <a:pt x="1331785" y="4212006"/>
                  </a:lnTo>
                  <a:lnTo>
                    <a:pt x="1354759" y="4173702"/>
                  </a:lnTo>
                  <a:lnTo>
                    <a:pt x="1375384" y="4133900"/>
                  </a:lnTo>
                  <a:lnTo>
                    <a:pt x="1393558" y="4092727"/>
                  </a:lnTo>
                  <a:lnTo>
                    <a:pt x="1409217" y="4050246"/>
                  </a:lnTo>
                  <a:lnTo>
                    <a:pt x="1422222" y="4006558"/>
                  </a:lnTo>
                  <a:lnTo>
                    <a:pt x="1432521" y="3961765"/>
                  </a:lnTo>
                  <a:lnTo>
                    <a:pt x="1439989" y="3915968"/>
                  </a:lnTo>
                  <a:lnTo>
                    <a:pt x="1444536" y="3869245"/>
                  </a:lnTo>
                  <a:lnTo>
                    <a:pt x="1446072" y="3821709"/>
                  </a:lnTo>
                  <a:lnTo>
                    <a:pt x="1444536" y="3774160"/>
                  </a:lnTo>
                  <a:lnTo>
                    <a:pt x="1439989" y="3727450"/>
                  </a:lnTo>
                  <a:lnTo>
                    <a:pt x="1432521" y="3681641"/>
                  </a:lnTo>
                  <a:lnTo>
                    <a:pt x="1422222" y="3636848"/>
                  </a:lnTo>
                  <a:lnTo>
                    <a:pt x="1409217" y="3593173"/>
                  </a:lnTo>
                  <a:lnTo>
                    <a:pt x="1393558" y="3550691"/>
                  </a:lnTo>
                  <a:lnTo>
                    <a:pt x="1375384" y="3509505"/>
                  </a:lnTo>
                  <a:lnTo>
                    <a:pt x="1354759" y="3469716"/>
                  </a:lnTo>
                  <a:lnTo>
                    <a:pt x="1331785" y="3431413"/>
                  </a:lnTo>
                  <a:lnTo>
                    <a:pt x="1306563" y="3394684"/>
                  </a:lnTo>
                  <a:lnTo>
                    <a:pt x="1279194" y="3359645"/>
                  </a:lnTo>
                  <a:lnTo>
                    <a:pt x="1249756" y="3326384"/>
                  </a:lnTo>
                  <a:lnTo>
                    <a:pt x="1218361" y="3294977"/>
                  </a:lnTo>
                  <a:lnTo>
                    <a:pt x="1185087" y="3265551"/>
                  </a:lnTo>
                  <a:lnTo>
                    <a:pt x="1150048" y="3238169"/>
                  </a:lnTo>
                  <a:lnTo>
                    <a:pt x="1113332" y="3212947"/>
                  </a:lnTo>
                  <a:lnTo>
                    <a:pt x="1075029" y="3189986"/>
                  </a:lnTo>
                  <a:lnTo>
                    <a:pt x="1035240" y="3169361"/>
                  </a:lnTo>
                  <a:lnTo>
                    <a:pt x="994054" y="3151174"/>
                  </a:lnTo>
                  <a:lnTo>
                    <a:pt x="951572" y="3135528"/>
                  </a:lnTo>
                  <a:lnTo>
                    <a:pt x="907884" y="3122511"/>
                  </a:lnTo>
                  <a:lnTo>
                    <a:pt x="863092" y="3112224"/>
                  </a:lnTo>
                  <a:lnTo>
                    <a:pt x="817295" y="3104756"/>
                  </a:lnTo>
                  <a:lnTo>
                    <a:pt x="770572" y="3100209"/>
                  </a:lnTo>
                  <a:lnTo>
                    <a:pt x="723036" y="3098660"/>
                  </a:lnTo>
                  <a:lnTo>
                    <a:pt x="675500" y="3100209"/>
                  </a:lnTo>
                  <a:lnTo>
                    <a:pt x="628777" y="3104756"/>
                  </a:lnTo>
                  <a:lnTo>
                    <a:pt x="582968" y="3112224"/>
                  </a:lnTo>
                  <a:lnTo>
                    <a:pt x="538187" y="3122511"/>
                  </a:lnTo>
                  <a:lnTo>
                    <a:pt x="494499" y="3135528"/>
                  </a:lnTo>
                  <a:lnTo>
                    <a:pt x="452018" y="3151174"/>
                  </a:lnTo>
                  <a:lnTo>
                    <a:pt x="410832" y="3169361"/>
                  </a:lnTo>
                  <a:lnTo>
                    <a:pt x="371043" y="3189986"/>
                  </a:lnTo>
                  <a:lnTo>
                    <a:pt x="332740" y="3212947"/>
                  </a:lnTo>
                  <a:lnTo>
                    <a:pt x="296011" y="3238169"/>
                  </a:lnTo>
                  <a:lnTo>
                    <a:pt x="260972" y="3265551"/>
                  </a:lnTo>
                  <a:lnTo>
                    <a:pt x="227711" y="3294977"/>
                  </a:lnTo>
                  <a:lnTo>
                    <a:pt x="196303" y="3326384"/>
                  </a:lnTo>
                  <a:lnTo>
                    <a:pt x="166878" y="3359645"/>
                  </a:lnTo>
                  <a:lnTo>
                    <a:pt x="139496" y="3394684"/>
                  </a:lnTo>
                  <a:lnTo>
                    <a:pt x="114287" y="3431413"/>
                  </a:lnTo>
                  <a:lnTo>
                    <a:pt x="91313" y="3469716"/>
                  </a:lnTo>
                  <a:lnTo>
                    <a:pt x="70688" y="3509505"/>
                  </a:lnTo>
                  <a:lnTo>
                    <a:pt x="52501" y="3550691"/>
                  </a:lnTo>
                  <a:lnTo>
                    <a:pt x="36855" y="3593173"/>
                  </a:lnTo>
                  <a:lnTo>
                    <a:pt x="23837" y="3636848"/>
                  </a:lnTo>
                  <a:lnTo>
                    <a:pt x="13550" y="3681641"/>
                  </a:lnTo>
                  <a:lnTo>
                    <a:pt x="6083" y="3727450"/>
                  </a:lnTo>
                  <a:lnTo>
                    <a:pt x="1536" y="3774160"/>
                  </a:lnTo>
                  <a:lnTo>
                    <a:pt x="0" y="3821709"/>
                  </a:lnTo>
                  <a:lnTo>
                    <a:pt x="1536" y="3869245"/>
                  </a:lnTo>
                  <a:lnTo>
                    <a:pt x="6083" y="3915968"/>
                  </a:lnTo>
                  <a:lnTo>
                    <a:pt x="13550" y="3961765"/>
                  </a:lnTo>
                  <a:lnTo>
                    <a:pt x="23837" y="4006558"/>
                  </a:lnTo>
                  <a:lnTo>
                    <a:pt x="36855" y="4050246"/>
                  </a:lnTo>
                  <a:lnTo>
                    <a:pt x="52501" y="4092727"/>
                  </a:lnTo>
                  <a:lnTo>
                    <a:pt x="70688" y="4133900"/>
                  </a:lnTo>
                  <a:lnTo>
                    <a:pt x="91313" y="4173702"/>
                  </a:lnTo>
                  <a:lnTo>
                    <a:pt x="114287" y="4212006"/>
                  </a:lnTo>
                  <a:lnTo>
                    <a:pt x="139496" y="4248721"/>
                  </a:lnTo>
                  <a:lnTo>
                    <a:pt x="166878" y="4283761"/>
                  </a:lnTo>
                  <a:lnTo>
                    <a:pt x="196303" y="4317035"/>
                  </a:lnTo>
                  <a:lnTo>
                    <a:pt x="227711" y="4348429"/>
                  </a:lnTo>
                  <a:lnTo>
                    <a:pt x="260972" y="4377868"/>
                  </a:lnTo>
                  <a:lnTo>
                    <a:pt x="296011" y="4405236"/>
                  </a:lnTo>
                  <a:lnTo>
                    <a:pt x="332740" y="4430458"/>
                  </a:lnTo>
                  <a:lnTo>
                    <a:pt x="371043" y="4453433"/>
                  </a:lnTo>
                  <a:lnTo>
                    <a:pt x="377164" y="4456608"/>
                  </a:lnTo>
                  <a:lnTo>
                    <a:pt x="202501" y="4456608"/>
                  </a:lnTo>
                  <a:lnTo>
                    <a:pt x="156070" y="4461954"/>
                  </a:lnTo>
                  <a:lnTo>
                    <a:pt x="113449" y="4477194"/>
                  </a:lnTo>
                  <a:lnTo>
                    <a:pt x="75844" y="4501096"/>
                  </a:lnTo>
                  <a:lnTo>
                    <a:pt x="44488" y="4532465"/>
                  </a:lnTo>
                  <a:lnTo>
                    <a:pt x="20574" y="4570057"/>
                  </a:lnTo>
                  <a:lnTo>
                    <a:pt x="5346" y="4612691"/>
                  </a:lnTo>
                  <a:lnTo>
                    <a:pt x="0" y="4659122"/>
                  </a:lnTo>
                  <a:lnTo>
                    <a:pt x="5346" y="4705553"/>
                  </a:lnTo>
                  <a:lnTo>
                    <a:pt x="20574" y="4748174"/>
                  </a:lnTo>
                  <a:lnTo>
                    <a:pt x="44488" y="4785779"/>
                  </a:lnTo>
                  <a:lnTo>
                    <a:pt x="75844" y="4817135"/>
                  </a:lnTo>
                  <a:lnTo>
                    <a:pt x="113449" y="4841049"/>
                  </a:lnTo>
                  <a:lnTo>
                    <a:pt x="156070" y="4856277"/>
                  </a:lnTo>
                  <a:lnTo>
                    <a:pt x="202501" y="4861623"/>
                  </a:lnTo>
                  <a:lnTo>
                    <a:pt x="594766" y="4861623"/>
                  </a:lnTo>
                  <a:lnTo>
                    <a:pt x="561263" y="4864938"/>
                  </a:lnTo>
                  <a:lnTo>
                    <a:pt x="499935" y="4890351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53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54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35" y="5209070"/>
                  </a:lnTo>
                  <a:lnTo>
                    <a:pt x="1193292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92" y="5427269"/>
                  </a:lnTo>
                  <a:lnTo>
                    <a:pt x="1221435" y="5463718"/>
                  </a:lnTo>
                  <a:lnTo>
                    <a:pt x="1257884" y="5491873"/>
                  </a:lnTo>
                  <a:lnTo>
                    <a:pt x="1300899" y="5510022"/>
                  </a:lnTo>
                  <a:lnTo>
                    <a:pt x="1348765" y="5516448"/>
                  </a:lnTo>
                  <a:lnTo>
                    <a:pt x="2752255" y="5516448"/>
                  </a:lnTo>
                  <a:lnTo>
                    <a:pt x="2800121" y="5510022"/>
                  </a:lnTo>
                  <a:lnTo>
                    <a:pt x="2843136" y="5491873"/>
                  </a:lnTo>
                  <a:lnTo>
                    <a:pt x="2879572" y="5463718"/>
                  </a:lnTo>
                  <a:lnTo>
                    <a:pt x="2907728" y="5427269"/>
                  </a:lnTo>
                  <a:lnTo>
                    <a:pt x="2925889" y="5384266"/>
                  </a:lnTo>
                  <a:lnTo>
                    <a:pt x="2932315" y="533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" dirty="0">
                <a:latin typeface="Comic Sans MS"/>
                <a:cs typeface="Comic Sans MS"/>
              </a:rPr>
              <a:t>Today</a:t>
            </a:r>
            <a:r>
              <a:rPr sz="2650" b="1" spc="-30" dirty="0">
                <a:latin typeface="Comic Sans MS"/>
                <a:cs typeface="Comic Sans MS"/>
              </a:rPr>
              <a:t> </a:t>
            </a:r>
            <a:r>
              <a:rPr sz="2650" b="1" spc="15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spc="-5" dirty="0">
                <a:latin typeface="Comic Sans MS"/>
                <a:cs typeface="Comic Sans MS"/>
              </a:rPr>
              <a:t>VISUALIZING</a:t>
            </a:r>
            <a:r>
              <a:rPr sz="2500" b="1" spc="-85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0917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Visuals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522" y="2726964"/>
            <a:ext cx="4211320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35"/>
              </a:spcBef>
            </a:pPr>
            <a:r>
              <a:rPr sz="1800" spc="25" dirty="0">
                <a:latin typeface="Comic Sans MS"/>
                <a:cs typeface="Comic Sans MS"/>
              </a:rPr>
              <a:t>DASHBOARD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DESIGN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FRAMEWORK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25" dirty="0">
                <a:latin typeface="Comic Sans MS"/>
                <a:cs typeface="Comic Sans MS"/>
              </a:rPr>
              <a:t>THE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REPORT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VIEW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973" y="2795905"/>
            <a:ext cx="241317" cy="24131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973" y="3224044"/>
            <a:ext cx="241317" cy="241317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5182" y="2080363"/>
            <a:ext cx="1925942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836913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4"/>
                </a:lnTo>
                <a:lnTo>
                  <a:pt x="35203" y="564019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7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4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0"/>
                </a:lnTo>
                <a:lnTo>
                  <a:pt x="1191536" y="481883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2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4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8056417" y="1185714"/>
            <a:ext cx="79840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f</a:t>
            </a:r>
            <a:r>
              <a:rPr sz="2025" b="1" spc="-44" baseline="2057" dirty="0">
                <a:latin typeface="Comic Sans MS"/>
                <a:cs typeface="Comic Sans MS"/>
              </a:rPr>
              <a:t>ollow</a:t>
            </a:r>
            <a:r>
              <a:rPr sz="2025" b="1" spc="-12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75"/>
            <a:ext cx="7075805" cy="986790"/>
          </a:xfrm>
          <a:custGeom>
            <a:avLst/>
            <a:gdLst/>
            <a:ahLst/>
            <a:cxnLst/>
            <a:rect l="l" t="t" r="r" b="b"/>
            <a:pathLst>
              <a:path w="7075805" h="986790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075805" h="986790">
                <a:moveTo>
                  <a:pt x="7075183" y="728802"/>
                </a:moveTo>
                <a:lnTo>
                  <a:pt x="7071030" y="682472"/>
                </a:lnTo>
                <a:lnTo>
                  <a:pt x="7059054" y="638860"/>
                </a:lnTo>
                <a:lnTo>
                  <a:pt x="7039991" y="598703"/>
                </a:lnTo>
                <a:lnTo>
                  <a:pt x="7014553" y="562724"/>
                </a:lnTo>
                <a:lnTo>
                  <a:pt x="6983489" y="531660"/>
                </a:lnTo>
                <a:lnTo>
                  <a:pt x="6947509" y="506222"/>
                </a:lnTo>
                <a:lnTo>
                  <a:pt x="6907352" y="487159"/>
                </a:lnTo>
                <a:lnTo>
                  <a:pt x="6863740" y="475183"/>
                </a:lnTo>
                <a:lnTo>
                  <a:pt x="6817411" y="471030"/>
                </a:lnTo>
                <a:lnTo>
                  <a:pt x="868641" y="471030"/>
                </a:lnTo>
                <a:lnTo>
                  <a:pt x="822312" y="475183"/>
                </a:lnTo>
                <a:lnTo>
                  <a:pt x="778700" y="487159"/>
                </a:lnTo>
                <a:lnTo>
                  <a:pt x="738543" y="506222"/>
                </a:lnTo>
                <a:lnTo>
                  <a:pt x="702576" y="531660"/>
                </a:lnTo>
                <a:lnTo>
                  <a:pt x="671499" y="562724"/>
                </a:lnTo>
                <a:lnTo>
                  <a:pt x="646074" y="598703"/>
                </a:lnTo>
                <a:lnTo>
                  <a:pt x="627011" y="638860"/>
                </a:lnTo>
                <a:lnTo>
                  <a:pt x="615035" y="682472"/>
                </a:lnTo>
                <a:lnTo>
                  <a:pt x="610882" y="728802"/>
                </a:lnTo>
                <a:lnTo>
                  <a:pt x="615035" y="775131"/>
                </a:lnTo>
                <a:lnTo>
                  <a:pt x="627011" y="818743"/>
                </a:lnTo>
                <a:lnTo>
                  <a:pt x="646074" y="858901"/>
                </a:lnTo>
                <a:lnTo>
                  <a:pt x="671499" y="894880"/>
                </a:lnTo>
                <a:lnTo>
                  <a:pt x="702576" y="925944"/>
                </a:lnTo>
                <a:lnTo>
                  <a:pt x="738543" y="951369"/>
                </a:lnTo>
                <a:lnTo>
                  <a:pt x="778700" y="970445"/>
                </a:lnTo>
                <a:lnTo>
                  <a:pt x="822312" y="982421"/>
                </a:lnTo>
                <a:lnTo>
                  <a:pt x="868654" y="986574"/>
                </a:lnTo>
                <a:lnTo>
                  <a:pt x="6817411" y="986574"/>
                </a:lnTo>
                <a:lnTo>
                  <a:pt x="6863740" y="982421"/>
                </a:lnTo>
                <a:lnTo>
                  <a:pt x="6907352" y="970445"/>
                </a:lnTo>
                <a:lnTo>
                  <a:pt x="6947509" y="951369"/>
                </a:lnTo>
                <a:lnTo>
                  <a:pt x="6983489" y="925944"/>
                </a:lnTo>
                <a:lnTo>
                  <a:pt x="7014553" y="894880"/>
                </a:lnTo>
                <a:lnTo>
                  <a:pt x="7039991" y="858901"/>
                </a:lnTo>
                <a:lnTo>
                  <a:pt x="7059054" y="818743"/>
                </a:lnTo>
                <a:lnTo>
                  <a:pt x="7071030" y="775131"/>
                </a:lnTo>
                <a:lnTo>
                  <a:pt x="7075183" y="728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541" y="1439999"/>
            <a:ext cx="728345" cy="575945"/>
          </a:xfrm>
          <a:custGeom>
            <a:avLst/>
            <a:gdLst/>
            <a:ahLst/>
            <a:cxnLst/>
            <a:rect l="l" t="t" r="r" b="b"/>
            <a:pathLst>
              <a:path w="728344" h="575944">
                <a:moveTo>
                  <a:pt x="279331" y="575398"/>
                </a:moveTo>
                <a:lnTo>
                  <a:pt x="279331" y="350596"/>
                </a:lnTo>
                <a:lnTo>
                  <a:pt x="0" y="350596"/>
                </a:lnTo>
                <a:lnTo>
                  <a:pt x="0" y="224801"/>
                </a:lnTo>
                <a:lnTo>
                  <a:pt x="279331" y="224801"/>
                </a:lnTo>
                <a:lnTo>
                  <a:pt x="279331" y="0"/>
                </a:lnTo>
                <a:lnTo>
                  <a:pt x="728238" y="287253"/>
                </a:lnTo>
                <a:lnTo>
                  <a:pt x="728238" y="288144"/>
                </a:lnTo>
                <a:lnTo>
                  <a:pt x="279331" y="575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541" y="2232300"/>
            <a:ext cx="728345" cy="575945"/>
          </a:xfrm>
          <a:custGeom>
            <a:avLst/>
            <a:gdLst/>
            <a:ahLst/>
            <a:cxnLst/>
            <a:rect l="l" t="t" r="r" b="b"/>
            <a:pathLst>
              <a:path w="728344" h="575944">
                <a:moveTo>
                  <a:pt x="279331" y="575398"/>
                </a:moveTo>
                <a:lnTo>
                  <a:pt x="279331" y="350596"/>
                </a:lnTo>
                <a:lnTo>
                  <a:pt x="0" y="350596"/>
                </a:lnTo>
                <a:lnTo>
                  <a:pt x="0" y="224801"/>
                </a:lnTo>
                <a:lnTo>
                  <a:pt x="279331" y="224801"/>
                </a:lnTo>
                <a:lnTo>
                  <a:pt x="279331" y="0"/>
                </a:lnTo>
                <a:lnTo>
                  <a:pt x="728238" y="287253"/>
                </a:lnTo>
                <a:lnTo>
                  <a:pt x="728238" y="288144"/>
                </a:lnTo>
                <a:lnTo>
                  <a:pt x="279331" y="575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4541" y="3024601"/>
            <a:ext cx="728345" cy="575945"/>
          </a:xfrm>
          <a:custGeom>
            <a:avLst/>
            <a:gdLst/>
            <a:ahLst/>
            <a:cxnLst/>
            <a:rect l="l" t="t" r="r" b="b"/>
            <a:pathLst>
              <a:path w="728344" h="575945">
                <a:moveTo>
                  <a:pt x="279331" y="575398"/>
                </a:moveTo>
                <a:lnTo>
                  <a:pt x="279331" y="350596"/>
                </a:lnTo>
                <a:lnTo>
                  <a:pt x="0" y="350596"/>
                </a:lnTo>
                <a:lnTo>
                  <a:pt x="0" y="224801"/>
                </a:lnTo>
                <a:lnTo>
                  <a:pt x="279331" y="224801"/>
                </a:lnTo>
                <a:lnTo>
                  <a:pt x="279331" y="0"/>
                </a:lnTo>
                <a:lnTo>
                  <a:pt x="728238" y="287253"/>
                </a:lnTo>
                <a:lnTo>
                  <a:pt x="728238" y="288144"/>
                </a:lnTo>
                <a:lnTo>
                  <a:pt x="279331" y="575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4541" y="3863526"/>
            <a:ext cx="728345" cy="575945"/>
          </a:xfrm>
          <a:custGeom>
            <a:avLst/>
            <a:gdLst/>
            <a:ahLst/>
            <a:cxnLst/>
            <a:rect l="l" t="t" r="r" b="b"/>
            <a:pathLst>
              <a:path w="728344" h="575945">
                <a:moveTo>
                  <a:pt x="279331" y="575398"/>
                </a:moveTo>
                <a:lnTo>
                  <a:pt x="279331" y="350596"/>
                </a:lnTo>
                <a:lnTo>
                  <a:pt x="0" y="350596"/>
                </a:lnTo>
                <a:lnTo>
                  <a:pt x="0" y="224801"/>
                </a:lnTo>
                <a:lnTo>
                  <a:pt x="279331" y="224801"/>
                </a:lnTo>
                <a:lnTo>
                  <a:pt x="279331" y="0"/>
                </a:lnTo>
                <a:lnTo>
                  <a:pt x="728238" y="287253"/>
                </a:lnTo>
                <a:lnTo>
                  <a:pt x="728238" y="288144"/>
                </a:lnTo>
                <a:lnTo>
                  <a:pt x="279331" y="575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9999" y="4705625"/>
            <a:ext cx="728345" cy="575945"/>
          </a:xfrm>
          <a:custGeom>
            <a:avLst/>
            <a:gdLst/>
            <a:ahLst/>
            <a:cxnLst/>
            <a:rect l="l" t="t" r="r" b="b"/>
            <a:pathLst>
              <a:path w="728344" h="575945">
                <a:moveTo>
                  <a:pt x="279331" y="575398"/>
                </a:moveTo>
                <a:lnTo>
                  <a:pt x="279331" y="350596"/>
                </a:lnTo>
                <a:lnTo>
                  <a:pt x="0" y="350596"/>
                </a:lnTo>
                <a:lnTo>
                  <a:pt x="0" y="224801"/>
                </a:lnTo>
                <a:lnTo>
                  <a:pt x="279331" y="224801"/>
                </a:lnTo>
                <a:lnTo>
                  <a:pt x="279331" y="0"/>
                </a:lnTo>
                <a:lnTo>
                  <a:pt x="728238" y="287253"/>
                </a:lnTo>
                <a:lnTo>
                  <a:pt x="728238" y="288144"/>
                </a:lnTo>
                <a:lnTo>
                  <a:pt x="279331" y="575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9999" y="5547723"/>
            <a:ext cx="728345" cy="575945"/>
          </a:xfrm>
          <a:custGeom>
            <a:avLst/>
            <a:gdLst/>
            <a:ahLst/>
            <a:cxnLst/>
            <a:rect l="l" t="t" r="r" b="b"/>
            <a:pathLst>
              <a:path w="728344" h="575945">
                <a:moveTo>
                  <a:pt x="279331" y="575398"/>
                </a:moveTo>
                <a:lnTo>
                  <a:pt x="279331" y="350596"/>
                </a:lnTo>
                <a:lnTo>
                  <a:pt x="0" y="350596"/>
                </a:lnTo>
                <a:lnTo>
                  <a:pt x="0" y="224801"/>
                </a:lnTo>
                <a:lnTo>
                  <a:pt x="279331" y="224801"/>
                </a:lnTo>
                <a:lnTo>
                  <a:pt x="279331" y="0"/>
                </a:lnTo>
                <a:lnTo>
                  <a:pt x="728238" y="287253"/>
                </a:lnTo>
                <a:lnTo>
                  <a:pt x="728238" y="288144"/>
                </a:lnTo>
                <a:lnTo>
                  <a:pt x="279331" y="575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8783" y="1469932"/>
            <a:ext cx="5416550" cy="515620"/>
          </a:xfrm>
          <a:custGeom>
            <a:avLst/>
            <a:gdLst/>
            <a:ahLst/>
            <a:cxnLst/>
            <a:rect l="l" t="t" r="r" b="b"/>
            <a:pathLst>
              <a:path w="5416550" h="515619">
                <a:moveTo>
                  <a:pt x="5158633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0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5158633" y="0"/>
                </a:lnTo>
                <a:lnTo>
                  <a:pt x="5204966" y="4152"/>
                </a:lnTo>
                <a:lnTo>
                  <a:pt x="5248576" y="16126"/>
                </a:lnTo>
                <a:lnTo>
                  <a:pt x="5288732" y="35192"/>
                </a:lnTo>
                <a:lnTo>
                  <a:pt x="5324708" y="60623"/>
                </a:lnTo>
                <a:lnTo>
                  <a:pt x="5355776" y="91690"/>
                </a:lnTo>
                <a:lnTo>
                  <a:pt x="5381206" y="127666"/>
                </a:lnTo>
                <a:lnTo>
                  <a:pt x="5400273" y="167823"/>
                </a:lnTo>
                <a:lnTo>
                  <a:pt x="5412246" y="211432"/>
                </a:lnTo>
                <a:lnTo>
                  <a:pt x="5416399" y="257766"/>
                </a:lnTo>
                <a:lnTo>
                  <a:pt x="5412246" y="304100"/>
                </a:lnTo>
                <a:lnTo>
                  <a:pt x="5400273" y="347710"/>
                </a:lnTo>
                <a:lnTo>
                  <a:pt x="5381206" y="387866"/>
                </a:lnTo>
                <a:lnTo>
                  <a:pt x="5355776" y="423842"/>
                </a:lnTo>
                <a:lnTo>
                  <a:pt x="5324708" y="454910"/>
                </a:lnTo>
                <a:lnTo>
                  <a:pt x="5288732" y="480340"/>
                </a:lnTo>
                <a:lnTo>
                  <a:pt x="5248576" y="499407"/>
                </a:lnTo>
                <a:lnTo>
                  <a:pt x="5204966" y="511380"/>
                </a:lnTo>
                <a:lnTo>
                  <a:pt x="5158633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98926" y="2292165"/>
            <a:ext cx="5416550" cy="515620"/>
          </a:xfrm>
          <a:custGeom>
            <a:avLst/>
            <a:gdLst/>
            <a:ahLst/>
            <a:cxnLst/>
            <a:rect l="l" t="t" r="r" b="b"/>
            <a:pathLst>
              <a:path w="5416550" h="515619">
                <a:moveTo>
                  <a:pt x="5158635" y="515533"/>
                </a:moveTo>
                <a:lnTo>
                  <a:pt x="257764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5158632" y="0"/>
                </a:lnTo>
                <a:lnTo>
                  <a:pt x="5204966" y="4152"/>
                </a:lnTo>
                <a:lnTo>
                  <a:pt x="5248576" y="16126"/>
                </a:lnTo>
                <a:lnTo>
                  <a:pt x="5288732" y="35192"/>
                </a:lnTo>
                <a:lnTo>
                  <a:pt x="5324709" y="60623"/>
                </a:lnTo>
                <a:lnTo>
                  <a:pt x="5355776" y="91690"/>
                </a:lnTo>
                <a:lnTo>
                  <a:pt x="5381207" y="127667"/>
                </a:lnTo>
                <a:lnTo>
                  <a:pt x="5400273" y="167823"/>
                </a:lnTo>
                <a:lnTo>
                  <a:pt x="5412246" y="211433"/>
                </a:lnTo>
                <a:lnTo>
                  <a:pt x="5416399" y="257766"/>
                </a:lnTo>
                <a:lnTo>
                  <a:pt x="5412246" y="304100"/>
                </a:lnTo>
                <a:lnTo>
                  <a:pt x="5400273" y="347710"/>
                </a:lnTo>
                <a:lnTo>
                  <a:pt x="5381207" y="387866"/>
                </a:lnTo>
                <a:lnTo>
                  <a:pt x="5355776" y="423842"/>
                </a:lnTo>
                <a:lnTo>
                  <a:pt x="5324709" y="454910"/>
                </a:lnTo>
                <a:lnTo>
                  <a:pt x="5288732" y="480341"/>
                </a:lnTo>
                <a:lnTo>
                  <a:pt x="5248576" y="499407"/>
                </a:lnTo>
                <a:lnTo>
                  <a:pt x="5204966" y="511380"/>
                </a:lnTo>
                <a:lnTo>
                  <a:pt x="5158635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58783" y="3054533"/>
            <a:ext cx="5416550" cy="515620"/>
          </a:xfrm>
          <a:custGeom>
            <a:avLst/>
            <a:gdLst/>
            <a:ahLst/>
            <a:cxnLst/>
            <a:rect l="l" t="t" r="r" b="b"/>
            <a:pathLst>
              <a:path w="5416550" h="515620">
                <a:moveTo>
                  <a:pt x="5158634" y="515533"/>
                </a:moveTo>
                <a:lnTo>
                  <a:pt x="257765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5158633" y="0"/>
                </a:lnTo>
                <a:lnTo>
                  <a:pt x="5204967" y="4152"/>
                </a:lnTo>
                <a:lnTo>
                  <a:pt x="5248576" y="16126"/>
                </a:lnTo>
                <a:lnTo>
                  <a:pt x="5288732" y="35192"/>
                </a:lnTo>
                <a:lnTo>
                  <a:pt x="5324708" y="60623"/>
                </a:lnTo>
                <a:lnTo>
                  <a:pt x="5355776" y="91690"/>
                </a:lnTo>
                <a:lnTo>
                  <a:pt x="5381207" y="127667"/>
                </a:lnTo>
                <a:lnTo>
                  <a:pt x="5400273" y="167823"/>
                </a:lnTo>
                <a:lnTo>
                  <a:pt x="5412246" y="211433"/>
                </a:lnTo>
                <a:lnTo>
                  <a:pt x="5416399" y="257766"/>
                </a:lnTo>
                <a:lnTo>
                  <a:pt x="5412246" y="304100"/>
                </a:lnTo>
                <a:lnTo>
                  <a:pt x="5400273" y="347710"/>
                </a:lnTo>
                <a:lnTo>
                  <a:pt x="5381207" y="387866"/>
                </a:lnTo>
                <a:lnTo>
                  <a:pt x="5355776" y="423842"/>
                </a:lnTo>
                <a:lnTo>
                  <a:pt x="5324708" y="454910"/>
                </a:lnTo>
                <a:lnTo>
                  <a:pt x="5288732" y="480341"/>
                </a:lnTo>
                <a:lnTo>
                  <a:pt x="5248576" y="499407"/>
                </a:lnTo>
                <a:lnTo>
                  <a:pt x="5204967" y="511380"/>
                </a:lnTo>
                <a:lnTo>
                  <a:pt x="5158634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98926" y="3923391"/>
            <a:ext cx="5416550" cy="515620"/>
          </a:xfrm>
          <a:custGeom>
            <a:avLst/>
            <a:gdLst/>
            <a:ahLst/>
            <a:cxnLst/>
            <a:rect l="l" t="t" r="r" b="b"/>
            <a:pathLst>
              <a:path w="5416550" h="515620">
                <a:moveTo>
                  <a:pt x="5158635" y="515533"/>
                </a:moveTo>
                <a:lnTo>
                  <a:pt x="257764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5158632" y="0"/>
                </a:lnTo>
                <a:lnTo>
                  <a:pt x="5204966" y="4152"/>
                </a:lnTo>
                <a:lnTo>
                  <a:pt x="5248576" y="16126"/>
                </a:lnTo>
                <a:lnTo>
                  <a:pt x="5288732" y="35192"/>
                </a:lnTo>
                <a:lnTo>
                  <a:pt x="5324709" y="60623"/>
                </a:lnTo>
                <a:lnTo>
                  <a:pt x="5355776" y="91690"/>
                </a:lnTo>
                <a:lnTo>
                  <a:pt x="5381207" y="127667"/>
                </a:lnTo>
                <a:lnTo>
                  <a:pt x="5400273" y="167823"/>
                </a:lnTo>
                <a:lnTo>
                  <a:pt x="5412246" y="211433"/>
                </a:lnTo>
                <a:lnTo>
                  <a:pt x="5416399" y="257766"/>
                </a:lnTo>
                <a:lnTo>
                  <a:pt x="5412246" y="304100"/>
                </a:lnTo>
                <a:lnTo>
                  <a:pt x="5400273" y="347710"/>
                </a:lnTo>
                <a:lnTo>
                  <a:pt x="5381207" y="387866"/>
                </a:lnTo>
                <a:lnTo>
                  <a:pt x="5355776" y="423842"/>
                </a:lnTo>
                <a:lnTo>
                  <a:pt x="5324709" y="454910"/>
                </a:lnTo>
                <a:lnTo>
                  <a:pt x="5288732" y="480341"/>
                </a:lnTo>
                <a:lnTo>
                  <a:pt x="5248576" y="499407"/>
                </a:lnTo>
                <a:lnTo>
                  <a:pt x="5204966" y="511380"/>
                </a:lnTo>
                <a:lnTo>
                  <a:pt x="5158635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98926" y="4735557"/>
            <a:ext cx="5416550" cy="515620"/>
          </a:xfrm>
          <a:custGeom>
            <a:avLst/>
            <a:gdLst/>
            <a:ahLst/>
            <a:cxnLst/>
            <a:rect l="l" t="t" r="r" b="b"/>
            <a:pathLst>
              <a:path w="5416550" h="515620">
                <a:moveTo>
                  <a:pt x="5158634" y="515533"/>
                </a:moveTo>
                <a:lnTo>
                  <a:pt x="257765" y="515533"/>
                </a:lnTo>
                <a:lnTo>
                  <a:pt x="211433" y="511381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3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5158633" y="0"/>
                </a:lnTo>
                <a:lnTo>
                  <a:pt x="5204966" y="4152"/>
                </a:lnTo>
                <a:lnTo>
                  <a:pt x="5248576" y="16126"/>
                </a:lnTo>
                <a:lnTo>
                  <a:pt x="5288732" y="35192"/>
                </a:lnTo>
                <a:lnTo>
                  <a:pt x="5324709" y="60623"/>
                </a:lnTo>
                <a:lnTo>
                  <a:pt x="5355776" y="91690"/>
                </a:lnTo>
                <a:lnTo>
                  <a:pt x="5381207" y="127666"/>
                </a:lnTo>
                <a:lnTo>
                  <a:pt x="5400273" y="167823"/>
                </a:lnTo>
                <a:lnTo>
                  <a:pt x="5412246" y="211432"/>
                </a:lnTo>
                <a:lnTo>
                  <a:pt x="5416399" y="257766"/>
                </a:lnTo>
                <a:lnTo>
                  <a:pt x="5412246" y="304100"/>
                </a:lnTo>
                <a:lnTo>
                  <a:pt x="5400273" y="347710"/>
                </a:lnTo>
                <a:lnTo>
                  <a:pt x="5381207" y="387866"/>
                </a:lnTo>
                <a:lnTo>
                  <a:pt x="5355776" y="423843"/>
                </a:lnTo>
                <a:lnTo>
                  <a:pt x="5324709" y="454910"/>
                </a:lnTo>
                <a:lnTo>
                  <a:pt x="5288732" y="480341"/>
                </a:lnTo>
                <a:lnTo>
                  <a:pt x="5248576" y="499407"/>
                </a:lnTo>
                <a:lnTo>
                  <a:pt x="5204966" y="511381"/>
                </a:lnTo>
                <a:lnTo>
                  <a:pt x="5158634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98926" y="5617113"/>
            <a:ext cx="5416550" cy="515620"/>
          </a:xfrm>
          <a:custGeom>
            <a:avLst/>
            <a:gdLst/>
            <a:ahLst/>
            <a:cxnLst/>
            <a:rect l="l" t="t" r="r" b="b"/>
            <a:pathLst>
              <a:path w="5416550" h="515620">
                <a:moveTo>
                  <a:pt x="5158635" y="515533"/>
                </a:moveTo>
                <a:lnTo>
                  <a:pt x="257763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5158632" y="0"/>
                </a:lnTo>
                <a:lnTo>
                  <a:pt x="5204966" y="4152"/>
                </a:lnTo>
                <a:lnTo>
                  <a:pt x="5248576" y="16126"/>
                </a:lnTo>
                <a:lnTo>
                  <a:pt x="5288732" y="35192"/>
                </a:lnTo>
                <a:lnTo>
                  <a:pt x="5324709" y="60623"/>
                </a:lnTo>
                <a:lnTo>
                  <a:pt x="5355776" y="91690"/>
                </a:lnTo>
                <a:lnTo>
                  <a:pt x="5381207" y="127666"/>
                </a:lnTo>
                <a:lnTo>
                  <a:pt x="5400273" y="167823"/>
                </a:lnTo>
                <a:lnTo>
                  <a:pt x="5412246" y="211432"/>
                </a:lnTo>
                <a:lnTo>
                  <a:pt x="5416399" y="257766"/>
                </a:lnTo>
                <a:lnTo>
                  <a:pt x="5412246" y="304100"/>
                </a:lnTo>
                <a:lnTo>
                  <a:pt x="5400273" y="347710"/>
                </a:lnTo>
                <a:lnTo>
                  <a:pt x="5381207" y="387866"/>
                </a:lnTo>
                <a:lnTo>
                  <a:pt x="5355776" y="423842"/>
                </a:lnTo>
                <a:lnTo>
                  <a:pt x="5324709" y="454910"/>
                </a:lnTo>
                <a:lnTo>
                  <a:pt x="5288732" y="480341"/>
                </a:lnTo>
                <a:lnTo>
                  <a:pt x="5248576" y="499407"/>
                </a:lnTo>
                <a:lnTo>
                  <a:pt x="5204966" y="511380"/>
                </a:lnTo>
                <a:lnTo>
                  <a:pt x="5158635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25809" y="735238"/>
            <a:ext cx="5048250" cy="531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DASHBOARD</a:t>
            </a:r>
            <a:r>
              <a:rPr sz="2150" b="1" u="heavy" spc="-3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DESIGN</a:t>
            </a:r>
            <a:r>
              <a:rPr sz="2150" b="1" u="heavy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FRAMEWORK</a:t>
            </a:r>
            <a:endParaRPr sz="2150">
              <a:latin typeface="Comic Sans MS"/>
              <a:cs typeface="Comic Sans MS"/>
            </a:endParaRPr>
          </a:p>
          <a:p>
            <a:pPr marL="1431290" marR="309880" indent="-80645" algn="ctr">
              <a:lnSpc>
                <a:spcPts val="6470"/>
              </a:lnSpc>
              <a:spcBef>
                <a:spcPts val="780"/>
              </a:spcBef>
            </a:pPr>
            <a:r>
              <a:rPr sz="2150" b="1" spc="-10" dirty="0">
                <a:latin typeface="Comic Sans MS"/>
                <a:cs typeface="Comic Sans MS"/>
              </a:rPr>
              <a:t>Define the purpose </a:t>
            </a:r>
            <a:r>
              <a:rPr sz="2150" b="1" spc="-5" dirty="0">
                <a:latin typeface="Comic Sans MS"/>
                <a:cs typeface="Comic Sans MS"/>
              </a:rPr>
              <a:t> </a:t>
            </a:r>
            <a:r>
              <a:rPr sz="2150" b="1" spc="-10" dirty="0">
                <a:latin typeface="Comic Sans MS"/>
                <a:cs typeface="Comic Sans MS"/>
              </a:rPr>
              <a:t>Choose</a:t>
            </a:r>
            <a:r>
              <a:rPr sz="2150" b="1" spc="-15" dirty="0">
                <a:latin typeface="Comic Sans MS"/>
                <a:cs typeface="Comic Sans MS"/>
              </a:rPr>
              <a:t> </a:t>
            </a:r>
            <a:r>
              <a:rPr sz="2150" b="1" spc="-10" dirty="0">
                <a:latin typeface="Comic Sans MS"/>
                <a:cs typeface="Comic Sans MS"/>
              </a:rPr>
              <a:t>the</a:t>
            </a:r>
            <a:r>
              <a:rPr sz="2150" b="1" spc="-15" dirty="0">
                <a:latin typeface="Comic Sans MS"/>
                <a:cs typeface="Comic Sans MS"/>
              </a:rPr>
              <a:t> </a:t>
            </a:r>
            <a:r>
              <a:rPr sz="2150" b="1" spc="-10" dirty="0">
                <a:latin typeface="Comic Sans MS"/>
                <a:cs typeface="Comic Sans MS"/>
              </a:rPr>
              <a:t>right</a:t>
            </a:r>
            <a:r>
              <a:rPr sz="2150" b="1" spc="-15" dirty="0">
                <a:latin typeface="Comic Sans MS"/>
                <a:cs typeface="Comic Sans MS"/>
              </a:rPr>
              <a:t> </a:t>
            </a:r>
            <a:r>
              <a:rPr sz="2150" b="1" spc="-10" dirty="0">
                <a:latin typeface="Comic Sans MS"/>
                <a:cs typeface="Comic Sans MS"/>
              </a:rPr>
              <a:t>metrics</a:t>
            </a:r>
            <a:endParaRPr sz="2150">
              <a:latin typeface="Comic Sans MS"/>
              <a:cs typeface="Comic Sans MS"/>
            </a:endParaRPr>
          </a:p>
          <a:p>
            <a:pPr marL="1151890" algn="ctr">
              <a:lnSpc>
                <a:spcPct val="100000"/>
              </a:lnSpc>
              <a:spcBef>
                <a:spcPts val="2565"/>
              </a:spcBef>
            </a:pPr>
            <a:r>
              <a:rPr sz="2150" b="1" spc="-10" dirty="0">
                <a:latin typeface="Comic Sans MS"/>
                <a:cs typeface="Comic Sans MS"/>
              </a:rPr>
              <a:t>Present the data effectively</a:t>
            </a:r>
            <a:endParaRPr sz="2150">
              <a:latin typeface="Comic Sans MS"/>
              <a:cs typeface="Comic Sans MS"/>
            </a:endParaRPr>
          </a:p>
          <a:p>
            <a:pPr marL="1126490" marR="5080" indent="118110" algn="ctr">
              <a:lnSpc>
                <a:spcPct val="247900"/>
              </a:lnSpc>
              <a:spcBef>
                <a:spcPts val="445"/>
              </a:spcBef>
            </a:pPr>
            <a:r>
              <a:rPr sz="2150" b="1" spc="-10" dirty="0">
                <a:latin typeface="Comic Sans MS"/>
                <a:cs typeface="Comic Sans MS"/>
              </a:rPr>
              <a:t>Eliminate</a:t>
            </a:r>
            <a:r>
              <a:rPr sz="2150" b="1" spc="180" dirty="0">
                <a:latin typeface="Comic Sans MS"/>
                <a:cs typeface="Comic Sans MS"/>
              </a:rPr>
              <a:t> </a:t>
            </a:r>
            <a:r>
              <a:rPr sz="2150" b="1" spc="-10" dirty="0">
                <a:latin typeface="Comic Sans MS"/>
                <a:cs typeface="Comic Sans MS"/>
              </a:rPr>
              <a:t>clutter</a:t>
            </a:r>
            <a:r>
              <a:rPr sz="2150" b="1" spc="180" dirty="0">
                <a:latin typeface="Comic Sans MS"/>
                <a:cs typeface="Comic Sans MS"/>
              </a:rPr>
              <a:t> </a:t>
            </a:r>
            <a:r>
              <a:rPr sz="2150" b="1" spc="-5" dirty="0">
                <a:latin typeface="Comic Sans MS"/>
                <a:cs typeface="Comic Sans MS"/>
              </a:rPr>
              <a:t>&amp;</a:t>
            </a:r>
            <a:r>
              <a:rPr sz="2150" b="1" spc="180" dirty="0">
                <a:latin typeface="Comic Sans MS"/>
                <a:cs typeface="Comic Sans MS"/>
              </a:rPr>
              <a:t> </a:t>
            </a:r>
            <a:r>
              <a:rPr sz="2150" b="1" spc="-10" dirty="0">
                <a:latin typeface="Comic Sans MS"/>
                <a:cs typeface="Comic Sans MS"/>
              </a:rPr>
              <a:t>noise </a:t>
            </a:r>
            <a:r>
              <a:rPr sz="2150" b="1" spc="-5" dirty="0">
                <a:latin typeface="Comic Sans MS"/>
                <a:cs typeface="Comic Sans MS"/>
              </a:rPr>
              <a:t> </a:t>
            </a:r>
            <a:r>
              <a:rPr sz="2150" b="1" spc="-10" dirty="0">
                <a:latin typeface="Comic Sans MS"/>
                <a:cs typeface="Comic Sans MS"/>
              </a:rPr>
              <a:t>Use</a:t>
            </a:r>
            <a:r>
              <a:rPr sz="2150" b="1" spc="-15" dirty="0">
                <a:latin typeface="Comic Sans MS"/>
                <a:cs typeface="Comic Sans MS"/>
              </a:rPr>
              <a:t> </a:t>
            </a:r>
            <a:r>
              <a:rPr sz="2150" b="1" spc="-10" dirty="0">
                <a:latin typeface="Comic Sans MS"/>
                <a:cs typeface="Comic Sans MS"/>
              </a:rPr>
              <a:t>layout </a:t>
            </a:r>
            <a:r>
              <a:rPr sz="2150" b="1" spc="-5" dirty="0">
                <a:latin typeface="Comic Sans MS"/>
                <a:cs typeface="Comic Sans MS"/>
              </a:rPr>
              <a:t>to</a:t>
            </a:r>
            <a:r>
              <a:rPr sz="2150" b="1" spc="-10" dirty="0">
                <a:latin typeface="Comic Sans MS"/>
                <a:cs typeface="Comic Sans MS"/>
              </a:rPr>
              <a:t> focus attention</a:t>
            </a:r>
            <a:endParaRPr sz="21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mic Sans MS"/>
              <a:cs typeface="Comic Sans MS"/>
            </a:endParaRPr>
          </a:p>
          <a:p>
            <a:pPr marL="1231900" algn="ctr">
              <a:lnSpc>
                <a:spcPct val="100000"/>
              </a:lnSpc>
              <a:spcBef>
                <a:spcPts val="5"/>
              </a:spcBef>
            </a:pPr>
            <a:r>
              <a:rPr sz="2150" b="1" spc="-10" dirty="0">
                <a:latin typeface="Comic Sans MS"/>
                <a:cs typeface="Comic Sans MS"/>
              </a:rPr>
              <a:t>Tell</a:t>
            </a:r>
            <a:r>
              <a:rPr sz="2150" b="1" spc="-20" dirty="0">
                <a:latin typeface="Comic Sans MS"/>
                <a:cs typeface="Comic Sans MS"/>
              </a:rPr>
              <a:t> </a:t>
            </a:r>
            <a:r>
              <a:rPr sz="2150" b="1" spc="-5" dirty="0">
                <a:latin typeface="Comic Sans MS"/>
                <a:cs typeface="Comic Sans MS"/>
              </a:rPr>
              <a:t>a</a:t>
            </a:r>
            <a:r>
              <a:rPr sz="2150" b="1" spc="-15" dirty="0">
                <a:latin typeface="Comic Sans MS"/>
                <a:cs typeface="Comic Sans MS"/>
              </a:rPr>
              <a:t> </a:t>
            </a:r>
            <a:r>
              <a:rPr sz="2150" b="1" spc="-10" dirty="0">
                <a:latin typeface="Comic Sans MS"/>
                <a:cs typeface="Comic Sans MS"/>
              </a:rPr>
              <a:t>clear</a:t>
            </a:r>
            <a:r>
              <a:rPr sz="2150" b="1" spc="-20" dirty="0">
                <a:latin typeface="Comic Sans MS"/>
                <a:cs typeface="Comic Sans MS"/>
              </a:rPr>
              <a:t> </a:t>
            </a:r>
            <a:r>
              <a:rPr sz="2150" b="1" spc="-10" dirty="0">
                <a:latin typeface="Comic Sans MS"/>
                <a:cs typeface="Comic Sans MS"/>
              </a:rPr>
              <a:t>story</a:t>
            </a:r>
            <a:endParaRPr sz="215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389307"/>
            <a:ext cx="1390649" cy="2552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83273" y="1375566"/>
            <a:ext cx="5861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got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11071" y="719999"/>
            <a:ext cx="6201410" cy="1809114"/>
          </a:xfrm>
          <a:custGeom>
            <a:avLst/>
            <a:gdLst/>
            <a:ahLst/>
            <a:cxnLst/>
            <a:rect l="l" t="t" r="r" b="b"/>
            <a:pathLst>
              <a:path w="6201409" h="1809114">
                <a:moveTo>
                  <a:pt x="5867809" y="1808597"/>
                </a:moveTo>
                <a:lnTo>
                  <a:pt x="333374" y="1808597"/>
                </a:lnTo>
                <a:lnTo>
                  <a:pt x="284111" y="1804982"/>
                </a:lnTo>
                <a:lnTo>
                  <a:pt x="237091" y="1794482"/>
                </a:lnTo>
                <a:lnTo>
                  <a:pt x="192832" y="1777612"/>
                </a:lnTo>
                <a:lnTo>
                  <a:pt x="151848" y="1754888"/>
                </a:lnTo>
                <a:lnTo>
                  <a:pt x="114656" y="1726825"/>
                </a:lnTo>
                <a:lnTo>
                  <a:pt x="81771" y="1693940"/>
                </a:lnTo>
                <a:lnTo>
                  <a:pt x="53708" y="1656748"/>
                </a:lnTo>
                <a:lnTo>
                  <a:pt x="30984" y="1615764"/>
                </a:lnTo>
                <a:lnTo>
                  <a:pt x="14114" y="1571505"/>
                </a:lnTo>
                <a:lnTo>
                  <a:pt x="3614" y="1524485"/>
                </a:lnTo>
                <a:lnTo>
                  <a:pt x="0" y="1475222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68" y="0"/>
                </a:lnTo>
                <a:lnTo>
                  <a:pt x="5867815" y="0"/>
                </a:lnTo>
                <a:lnTo>
                  <a:pt x="5917073" y="3614"/>
                </a:lnTo>
                <a:lnTo>
                  <a:pt x="5964092" y="14114"/>
                </a:lnTo>
                <a:lnTo>
                  <a:pt x="6008352" y="30984"/>
                </a:lnTo>
                <a:lnTo>
                  <a:pt x="6049335" y="53708"/>
                </a:lnTo>
                <a:lnTo>
                  <a:pt x="6086528" y="81770"/>
                </a:lnTo>
                <a:lnTo>
                  <a:pt x="6119413" y="114656"/>
                </a:lnTo>
                <a:lnTo>
                  <a:pt x="6147475" y="151848"/>
                </a:lnTo>
                <a:lnTo>
                  <a:pt x="6170199" y="192832"/>
                </a:lnTo>
                <a:lnTo>
                  <a:pt x="6187069" y="237091"/>
                </a:lnTo>
                <a:lnTo>
                  <a:pt x="6197569" y="284110"/>
                </a:lnTo>
                <a:lnTo>
                  <a:pt x="6201184" y="333374"/>
                </a:lnTo>
                <a:lnTo>
                  <a:pt x="6201184" y="1475222"/>
                </a:lnTo>
                <a:lnTo>
                  <a:pt x="6197569" y="1524485"/>
                </a:lnTo>
                <a:lnTo>
                  <a:pt x="6187069" y="1571505"/>
                </a:lnTo>
                <a:lnTo>
                  <a:pt x="6170199" y="1615764"/>
                </a:lnTo>
                <a:lnTo>
                  <a:pt x="6147475" y="1656748"/>
                </a:lnTo>
                <a:lnTo>
                  <a:pt x="6119413" y="1693940"/>
                </a:lnTo>
                <a:lnTo>
                  <a:pt x="6086528" y="1726825"/>
                </a:lnTo>
                <a:lnTo>
                  <a:pt x="6049335" y="1754888"/>
                </a:lnTo>
                <a:lnTo>
                  <a:pt x="6008352" y="1777612"/>
                </a:lnTo>
                <a:lnTo>
                  <a:pt x="5964092" y="1794482"/>
                </a:lnTo>
                <a:lnTo>
                  <a:pt x="5917073" y="1804982"/>
                </a:lnTo>
                <a:lnTo>
                  <a:pt x="5867809" y="18085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6471" y="642415"/>
            <a:ext cx="6150610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600"/>
              </a:lnSpc>
              <a:spcBef>
                <a:spcPts val="100"/>
              </a:spcBef>
            </a:pPr>
            <a:r>
              <a:rPr sz="1950" b="0" spc="-5" dirty="0">
                <a:latin typeface="Comic Sans MS"/>
                <a:cs typeface="Comic Sans MS"/>
              </a:rPr>
              <a:t>A </a:t>
            </a:r>
            <a:r>
              <a:rPr sz="1950" b="0" spc="-10" dirty="0">
                <a:latin typeface="Comic Sans MS"/>
                <a:cs typeface="Comic Sans MS"/>
              </a:rPr>
              <a:t>well-designed dashboard should serve </a:t>
            </a:r>
            <a:r>
              <a:rPr sz="1950" b="0" spc="-5" dirty="0">
                <a:latin typeface="Comic Sans MS"/>
                <a:cs typeface="Comic Sans MS"/>
              </a:rPr>
              <a:t>a </a:t>
            </a:r>
            <a:r>
              <a:rPr sz="1950" b="0" spc="-10" dirty="0">
                <a:latin typeface="Comic Sans MS"/>
                <a:cs typeface="Comic Sans MS"/>
              </a:rPr>
              <a:t>distinct </a:t>
            </a:r>
            <a:r>
              <a:rPr sz="1950" b="0" spc="-5" dirty="0">
                <a:latin typeface="Comic Sans MS"/>
                <a:cs typeface="Comic Sans MS"/>
              </a:rPr>
              <a:t> </a:t>
            </a:r>
            <a:r>
              <a:rPr sz="1950" b="0" spc="-10" dirty="0">
                <a:latin typeface="Comic Sans MS"/>
                <a:cs typeface="Comic Sans MS"/>
              </a:rPr>
              <a:t>purpose</a:t>
            </a:r>
            <a:r>
              <a:rPr sz="1950" b="0" spc="-5" dirty="0">
                <a:latin typeface="Comic Sans MS"/>
                <a:cs typeface="Comic Sans MS"/>
              </a:rPr>
              <a:t> </a:t>
            </a:r>
            <a:r>
              <a:rPr sz="1950" b="0" spc="-10" dirty="0">
                <a:latin typeface="Comic Sans MS"/>
                <a:cs typeface="Comic Sans MS"/>
              </a:rPr>
              <a:t>for</a:t>
            </a:r>
            <a:r>
              <a:rPr sz="1950" b="0" spc="-5" dirty="0">
                <a:latin typeface="Comic Sans MS"/>
                <a:cs typeface="Comic Sans MS"/>
              </a:rPr>
              <a:t> a</a:t>
            </a:r>
            <a:r>
              <a:rPr sz="1950" b="0" dirty="0">
                <a:latin typeface="Comic Sans MS"/>
                <a:cs typeface="Comic Sans MS"/>
              </a:rPr>
              <a:t> </a:t>
            </a:r>
            <a:r>
              <a:rPr sz="1950" b="0" spc="-10" dirty="0">
                <a:latin typeface="Comic Sans MS"/>
                <a:cs typeface="Comic Sans MS"/>
              </a:rPr>
              <a:t>distinct</a:t>
            </a:r>
            <a:r>
              <a:rPr sz="1950" b="0" spc="-5" dirty="0">
                <a:latin typeface="Comic Sans MS"/>
                <a:cs typeface="Comic Sans MS"/>
              </a:rPr>
              <a:t> </a:t>
            </a:r>
            <a:r>
              <a:rPr sz="1950" b="0" spc="-10" dirty="0">
                <a:latin typeface="Comic Sans MS"/>
                <a:cs typeface="Comic Sans MS"/>
              </a:rPr>
              <a:t>audience,</a:t>
            </a:r>
            <a:r>
              <a:rPr sz="1950" b="0" spc="-5" dirty="0">
                <a:latin typeface="Comic Sans MS"/>
                <a:cs typeface="Comic Sans MS"/>
              </a:rPr>
              <a:t> </a:t>
            </a:r>
            <a:r>
              <a:rPr sz="1950" b="0" spc="-10" dirty="0">
                <a:latin typeface="Comic Sans MS"/>
                <a:cs typeface="Comic Sans MS"/>
              </a:rPr>
              <a:t>use</a:t>
            </a:r>
            <a:r>
              <a:rPr sz="1950" b="0" spc="-5" dirty="0">
                <a:latin typeface="Comic Sans MS"/>
                <a:cs typeface="Comic Sans MS"/>
              </a:rPr>
              <a:t> </a:t>
            </a:r>
            <a:r>
              <a:rPr sz="1950" b="0" spc="-10" dirty="0">
                <a:latin typeface="Comic Sans MS"/>
                <a:cs typeface="Comic Sans MS"/>
              </a:rPr>
              <a:t>clear</a:t>
            </a:r>
            <a:r>
              <a:rPr sz="1950" b="0" spc="-5" dirty="0">
                <a:latin typeface="Comic Sans MS"/>
                <a:cs typeface="Comic Sans MS"/>
              </a:rPr>
              <a:t> </a:t>
            </a:r>
            <a:r>
              <a:rPr sz="1950" b="0" spc="-10" dirty="0">
                <a:latin typeface="Comic Sans MS"/>
                <a:cs typeface="Comic Sans MS"/>
              </a:rPr>
              <a:t>and </a:t>
            </a:r>
            <a:r>
              <a:rPr sz="1950" b="0" spc="-5" dirty="0">
                <a:latin typeface="Comic Sans MS"/>
                <a:cs typeface="Comic Sans MS"/>
              </a:rPr>
              <a:t> </a:t>
            </a:r>
            <a:r>
              <a:rPr sz="1950" b="0" spc="-10" dirty="0">
                <a:latin typeface="Comic Sans MS"/>
                <a:cs typeface="Comic Sans MS"/>
              </a:rPr>
              <a:t>effective metrics and visuals, and provide </a:t>
            </a:r>
            <a:r>
              <a:rPr sz="1950" b="0" spc="-5" dirty="0">
                <a:latin typeface="Comic Sans MS"/>
                <a:cs typeface="Comic Sans MS"/>
              </a:rPr>
              <a:t>a </a:t>
            </a:r>
            <a:r>
              <a:rPr sz="1950" b="0" spc="-10" dirty="0">
                <a:latin typeface="Comic Sans MS"/>
                <a:cs typeface="Comic Sans MS"/>
              </a:rPr>
              <a:t>simple, </a:t>
            </a:r>
            <a:r>
              <a:rPr sz="1950" b="0" spc="-5" dirty="0">
                <a:latin typeface="Comic Sans MS"/>
                <a:cs typeface="Comic Sans MS"/>
              </a:rPr>
              <a:t> </a:t>
            </a:r>
            <a:r>
              <a:rPr sz="1950" b="0" spc="-10" dirty="0">
                <a:latin typeface="Comic Sans MS"/>
                <a:cs typeface="Comic Sans MS"/>
              </a:rPr>
              <a:t>intuitive user</a:t>
            </a:r>
            <a:r>
              <a:rPr sz="1950" b="0" spc="-5" dirty="0">
                <a:latin typeface="Comic Sans MS"/>
                <a:cs typeface="Comic Sans MS"/>
              </a:rPr>
              <a:t> </a:t>
            </a:r>
            <a:r>
              <a:rPr sz="1950" b="0" spc="-10" dirty="0">
                <a:latin typeface="Comic Sans MS"/>
                <a:cs typeface="Comic Sans MS"/>
              </a:rPr>
              <a:t>experience.</a:t>
            </a:r>
            <a:endParaRPr sz="195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7500" y="3191597"/>
            <a:ext cx="7393305" cy="2164080"/>
            <a:chOff x="157500" y="3191597"/>
            <a:chExt cx="7393305" cy="2164080"/>
          </a:xfrm>
        </p:grpSpPr>
        <p:sp>
          <p:nvSpPr>
            <p:cNvPr id="10" name="object 10"/>
            <p:cNvSpPr/>
            <p:nvPr/>
          </p:nvSpPr>
          <p:spPr>
            <a:xfrm>
              <a:off x="157500" y="3191597"/>
              <a:ext cx="7393305" cy="2164080"/>
            </a:xfrm>
            <a:custGeom>
              <a:avLst/>
              <a:gdLst/>
              <a:ahLst/>
              <a:cxnLst/>
              <a:rect l="l" t="t" r="r" b="b"/>
              <a:pathLst>
                <a:path w="7393305" h="2164079">
                  <a:moveTo>
                    <a:pt x="7059600" y="2164018"/>
                  </a:moveTo>
                  <a:lnTo>
                    <a:pt x="333374" y="2164018"/>
                  </a:lnTo>
                  <a:lnTo>
                    <a:pt x="284111" y="2160404"/>
                  </a:lnTo>
                  <a:lnTo>
                    <a:pt x="237091" y="2149904"/>
                  </a:lnTo>
                  <a:lnTo>
                    <a:pt x="192832" y="2133034"/>
                  </a:lnTo>
                  <a:lnTo>
                    <a:pt x="151848" y="2110310"/>
                  </a:lnTo>
                  <a:lnTo>
                    <a:pt x="114656" y="2082247"/>
                  </a:lnTo>
                  <a:lnTo>
                    <a:pt x="81771" y="2049362"/>
                  </a:lnTo>
                  <a:lnTo>
                    <a:pt x="53708" y="2012170"/>
                  </a:lnTo>
                  <a:lnTo>
                    <a:pt x="30984" y="1971186"/>
                  </a:lnTo>
                  <a:lnTo>
                    <a:pt x="14114" y="1926927"/>
                  </a:lnTo>
                  <a:lnTo>
                    <a:pt x="3614" y="1879907"/>
                  </a:lnTo>
                  <a:lnTo>
                    <a:pt x="0" y="1830644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7059600" y="0"/>
                  </a:lnTo>
                  <a:lnTo>
                    <a:pt x="7108863" y="3614"/>
                  </a:lnTo>
                  <a:lnTo>
                    <a:pt x="7155883" y="14114"/>
                  </a:lnTo>
                  <a:lnTo>
                    <a:pt x="7200142" y="30984"/>
                  </a:lnTo>
                  <a:lnTo>
                    <a:pt x="7241126" y="53708"/>
                  </a:lnTo>
                  <a:lnTo>
                    <a:pt x="7278318" y="81771"/>
                  </a:lnTo>
                  <a:lnTo>
                    <a:pt x="7311203" y="114656"/>
                  </a:lnTo>
                  <a:lnTo>
                    <a:pt x="7339266" y="151848"/>
                  </a:lnTo>
                  <a:lnTo>
                    <a:pt x="7361990" y="192832"/>
                  </a:lnTo>
                  <a:lnTo>
                    <a:pt x="7378860" y="237091"/>
                  </a:lnTo>
                  <a:lnTo>
                    <a:pt x="7389360" y="284111"/>
                  </a:lnTo>
                  <a:lnTo>
                    <a:pt x="7392975" y="333375"/>
                  </a:lnTo>
                  <a:lnTo>
                    <a:pt x="7392975" y="1830644"/>
                  </a:lnTo>
                  <a:lnTo>
                    <a:pt x="7389360" y="1879907"/>
                  </a:lnTo>
                  <a:lnTo>
                    <a:pt x="7378860" y="1926927"/>
                  </a:lnTo>
                  <a:lnTo>
                    <a:pt x="7361990" y="1971186"/>
                  </a:lnTo>
                  <a:lnTo>
                    <a:pt x="7339266" y="2012170"/>
                  </a:lnTo>
                  <a:lnTo>
                    <a:pt x="7311203" y="2049362"/>
                  </a:lnTo>
                  <a:lnTo>
                    <a:pt x="7278318" y="2082247"/>
                  </a:lnTo>
                  <a:lnTo>
                    <a:pt x="7241126" y="2110310"/>
                  </a:lnTo>
                  <a:lnTo>
                    <a:pt x="7200142" y="2133034"/>
                  </a:lnTo>
                  <a:lnTo>
                    <a:pt x="7155883" y="2149904"/>
                  </a:lnTo>
                  <a:lnTo>
                    <a:pt x="7108863" y="2160404"/>
                  </a:lnTo>
                  <a:lnTo>
                    <a:pt x="7059600" y="2164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049" y="3801197"/>
              <a:ext cx="85725" cy="857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049" y="4229822"/>
              <a:ext cx="85725" cy="85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049" y="4658447"/>
              <a:ext cx="85725" cy="85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049" y="5087072"/>
              <a:ext cx="85725" cy="857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52998" y="3101935"/>
            <a:ext cx="7192009" cy="216852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50" b="1" spc="-10" dirty="0">
                <a:latin typeface="Comic Sans MS"/>
                <a:cs typeface="Comic Sans MS"/>
              </a:rPr>
              <a:t>Key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questions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5" dirty="0">
                <a:latin typeface="Comic Sans MS"/>
                <a:cs typeface="Comic Sans MS"/>
              </a:rPr>
              <a:t>to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consider:</a:t>
            </a:r>
            <a:endParaRPr sz="1850">
              <a:latin typeface="Comic Sans MS"/>
              <a:cs typeface="Comic Sans MS"/>
            </a:endParaRPr>
          </a:p>
          <a:p>
            <a:pPr marL="340995">
              <a:lnSpc>
                <a:spcPct val="100000"/>
              </a:lnSpc>
              <a:spcBef>
                <a:spcPts val="1155"/>
              </a:spcBef>
            </a:pPr>
            <a:r>
              <a:rPr sz="1850" spc="-10" dirty="0">
                <a:latin typeface="Comic Sans MS"/>
                <a:cs typeface="Comic Sans MS"/>
              </a:rPr>
              <a:t>Who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end-users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dashboard?</a:t>
            </a:r>
            <a:endParaRPr sz="1850">
              <a:latin typeface="Comic Sans MS"/>
              <a:cs typeface="Comic Sans MS"/>
            </a:endParaRPr>
          </a:p>
          <a:p>
            <a:pPr marL="340995">
              <a:lnSpc>
                <a:spcPct val="100000"/>
              </a:lnSpc>
              <a:spcBef>
                <a:spcPts val="1155"/>
              </a:spcBef>
            </a:pPr>
            <a:r>
              <a:rPr sz="1850" spc="-10" dirty="0">
                <a:latin typeface="Comic Sans MS"/>
                <a:cs typeface="Comic Sans MS"/>
              </a:rPr>
              <a:t>What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are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their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business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goals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objectives?</a:t>
            </a:r>
            <a:endParaRPr sz="1850">
              <a:latin typeface="Comic Sans MS"/>
              <a:cs typeface="Comic Sans MS"/>
            </a:endParaRPr>
          </a:p>
          <a:p>
            <a:pPr marL="340995" marR="5080">
              <a:lnSpc>
                <a:spcPct val="152000"/>
              </a:lnSpc>
            </a:pPr>
            <a:r>
              <a:rPr sz="1850" spc="-10" dirty="0">
                <a:latin typeface="Comic Sans MS"/>
                <a:cs typeface="Comic Sans MS"/>
              </a:rPr>
              <a:t>What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are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most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important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questions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they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need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answers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to?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How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can</a:t>
            </a:r>
            <a:r>
              <a:rPr sz="1850" spc="-5" dirty="0">
                <a:latin typeface="Comic Sans MS"/>
                <a:cs typeface="Comic Sans MS"/>
              </a:rPr>
              <a:t> I </a:t>
            </a:r>
            <a:r>
              <a:rPr sz="1850" spc="-10" dirty="0">
                <a:latin typeface="Comic Sans MS"/>
                <a:cs typeface="Comic Sans MS"/>
              </a:rPr>
              <a:t>present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information</a:t>
            </a:r>
            <a:r>
              <a:rPr sz="1850" spc="-5" dirty="0">
                <a:latin typeface="Comic Sans MS"/>
                <a:cs typeface="Comic Sans MS"/>
              </a:rPr>
              <a:t> as </a:t>
            </a:r>
            <a:r>
              <a:rPr sz="1850" spc="-10" dirty="0">
                <a:latin typeface="Comic Sans MS"/>
                <a:cs typeface="Comic Sans MS"/>
              </a:rPr>
              <a:t>clearly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as </a:t>
            </a:r>
            <a:r>
              <a:rPr sz="1850" spc="-10" dirty="0">
                <a:latin typeface="Comic Sans MS"/>
                <a:cs typeface="Comic Sans MS"/>
              </a:rPr>
              <a:t>possible?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9" y="530045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2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7" y="434442"/>
                </a:lnTo>
                <a:lnTo>
                  <a:pt x="3518" y="393422"/>
                </a:lnTo>
                <a:lnTo>
                  <a:pt x="0" y="353117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3" y="127690"/>
                </a:lnTo>
                <a:lnTo>
                  <a:pt x="138793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5" y="26552"/>
                </a:lnTo>
                <a:lnTo>
                  <a:pt x="311506" y="12145"/>
                </a:lnTo>
                <a:lnTo>
                  <a:pt x="361426" y="3122"/>
                </a:lnTo>
                <a:lnTo>
                  <a:pt x="413270" y="0"/>
                </a:lnTo>
                <a:lnTo>
                  <a:pt x="929617" y="0"/>
                </a:lnTo>
                <a:lnTo>
                  <a:pt x="982032" y="3122"/>
                </a:lnTo>
                <a:lnTo>
                  <a:pt x="1032437" y="12145"/>
                </a:lnTo>
                <a:lnTo>
                  <a:pt x="1080453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1" y="127690"/>
                </a:lnTo>
                <a:lnTo>
                  <a:pt x="1271389" y="161270"/>
                </a:lnTo>
                <a:lnTo>
                  <a:pt x="1297087" y="197134"/>
                </a:lnTo>
                <a:lnTo>
                  <a:pt x="1317735" y="234768"/>
                </a:lnTo>
                <a:lnTo>
                  <a:pt x="1332953" y="273653"/>
                </a:lnTo>
                <a:lnTo>
                  <a:pt x="1342361" y="313274"/>
                </a:lnTo>
                <a:lnTo>
                  <a:pt x="1343998" y="333549"/>
                </a:lnTo>
                <a:lnTo>
                  <a:pt x="1343998" y="373522"/>
                </a:lnTo>
                <a:lnTo>
                  <a:pt x="1332947" y="435824"/>
                </a:lnTo>
                <a:lnTo>
                  <a:pt x="1317728" y="475951"/>
                </a:lnTo>
                <a:lnTo>
                  <a:pt x="1297079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6" y="668404"/>
                </a:lnTo>
                <a:lnTo>
                  <a:pt x="1080451" y="687817"/>
                </a:lnTo>
                <a:lnTo>
                  <a:pt x="1032436" y="702296"/>
                </a:lnTo>
                <a:lnTo>
                  <a:pt x="982031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4518" y="775091"/>
            <a:ext cx="126682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Go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exlpore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14362" y="466693"/>
            <a:ext cx="4732020" cy="506730"/>
          </a:xfrm>
          <a:custGeom>
            <a:avLst/>
            <a:gdLst/>
            <a:ahLst/>
            <a:cxnLst/>
            <a:rect l="l" t="t" r="r" b="b"/>
            <a:pathLst>
              <a:path w="4732020" h="506730">
                <a:moveTo>
                  <a:pt x="4478660" y="506612"/>
                </a:moveTo>
                <a:lnTo>
                  <a:pt x="253306" y="506612"/>
                </a:lnTo>
                <a:lnTo>
                  <a:pt x="207774" y="502531"/>
                </a:lnTo>
                <a:lnTo>
                  <a:pt x="164919" y="490764"/>
                </a:lnTo>
                <a:lnTo>
                  <a:pt x="125457" y="472028"/>
                </a:lnTo>
                <a:lnTo>
                  <a:pt x="90104" y="447037"/>
                </a:lnTo>
                <a:lnTo>
                  <a:pt x="59574" y="416508"/>
                </a:lnTo>
                <a:lnTo>
                  <a:pt x="34583" y="381154"/>
                </a:lnTo>
                <a:lnTo>
                  <a:pt x="15847" y="341692"/>
                </a:lnTo>
                <a:lnTo>
                  <a:pt x="4081" y="298838"/>
                </a:lnTo>
                <a:lnTo>
                  <a:pt x="0" y="253306"/>
                </a:lnTo>
                <a:lnTo>
                  <a:pt x="4081" y="207773"/>
                </a:lnTo>
                <a:lnTo>
                  <a:pt x="15847" y="164919"/>
                </a:lnTo>
                <a:lnTo>
                  <a:pt x="34583" y="125457"/>
                </a:lnTo>
                <a:lnTo>
                  <a:pt x="59574" y="90104"/>
                </a:lnTo>
                <a:lnTo>
                  <a:pt x="90104" y="59574"/>
                </a:lnTo>
                <a:lnTo>
                  <a:pt x="125457" y="34583"/>
                </a:lnTo>
                <a:lnTo>
                  <a:pt x="164919" y="15847"/>
                </a:lnTo>
                <a:lnTo>
                  <a:pt x="207774" y="4080"/>
                </a:lnTo>
                <a:lnTo>
                  <a:pt x="253303" y="0"/>
                </a:lnTo>
                <a:lnTo>
                  <a:pt x="4478662" y="0"/>
                </a:lnTo>
                <a:lnTo>
                  <a:pt x="4524192" y="4080"/>
                </a:lnTo>
                <a:lnTo>
                  <a:pt x="4567047" y="15847"/>
                </a:lnTo>
                <a:lnTo>
                  <a:pt x="4606509" y="34583"/>
                </a:lnTo>
                <a:lnTo>
                  <a:pt x="4641862" y="59574"/>
                </a:lnTo>
                <a:lnTo>
                  <a:pt x="4672392" y="90104"/>
                </a:lnTo>
                <a:lnTo>
                  <a:pt x="4697382" y="125457"/>
                </a:lnTo>
                <a:lnTo>
                  <a:pt x="4716119" y="164919"/>
                </a:lnTo>
                <a:lnTo>
                  <a:pt x="4727885" y="207773"/>
                </a:lnTo>
                <a:lnTo>
                  <a:pt x="4731681" y="250122"/>
                </a:lnTo>
                <a:lnTo>
                  <a:pt x="4731681" y="256489"/>
                </a:lnTo>
                <a:lnTo>
                  <a:pt x="4727885" y="298838"/>
                </a:lnTo>
                <a:lnTo>
                  <a:pt x="4716119" y="341692"/>
                </a:lnTo>
                <a:lnTo>
                  <a:pt x="4697382" y="381154"/>
                </a:lnTo>
                <a:lnTo>
                  <a:pt x="4672392" y="416508"/>
                </a:lnTo>
                <a:lnTo>
                  <a:pt x="4641862" y="447037"/>
                </a:lnTo>
                <a:lnTo>
                  <a:pt x="4606509" y="472028"/>
                </a:lnTo>
                <a:lnTo>
                  <a:pt x="4567047" y="490764"/>
                </a:lnTo>
                <a:lnTo>
                  <a:pt x="4524192" y="502531"/>
                </a:lnTo>
                <a:lnTo>
                  <a:pt x="4478660" y="506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8525" y="556196"/>
            <a:ext cx="256349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THE</a:t>
            </a:r>
            <a:r>
              <a:rPr sz="2050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REPORT</a:t>
            </a:r>
            <a:r>
              <a:rPr sz="2050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VIEW</a:t>
            </a:r>
            <a:endParaRPr sz="20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6667" y="1747824"/>
            <a:ext cx="1574457" cy="33527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0376" y="1571186"/>
            <a:ext cx="6658609" cy="4577715"/>
            <a:chOff x="670376" y="1571186"/>
            <a:chExt cx="6658609" cy="4577715"/>
          </a:xfrm>
        </p:grpSpPr>
        <p:sp>
          <p:nvSpPr>
            <p:cNvPr id="10" name="object 10"/>
            <p:cNvSpPr/>
            <p:nvPr/>
          </p:nvSpPr>
          <p:spPr>
            <a:xfrm>
              <a:off x="6614482" y="5298509"/>
              <a:ext cx="201295" cy="534670"/>
            </a:xfrm>
            <a:custGeom>
              <a:avLst/>
              <a:gdLst/>
              <a:ahLst/>
              <a:cxnLst/>
              <a:rect l="l" t="t" r="r" b="b"/>
              <a:pathLst>
                <a:path w="201295" h="534670">
                  <a:moveTo>
                    <a:pt x="200866" y="0"/>
                  </a:moveTo>
                  <a:lnTo>
                    <a:pt x="0" y="53460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87785" y="5741678"/>
              <a:ext cx="107314" cy="91440"/>
            </a:xfrm>
            <a:custGeom>
              <a:avLst/>
              <a:gdLst/>
              <a:ahLst/>
              <a:cxnLst/>
              <a:rect l="l" t="t" r="r" b="b"/>
              <a:pathLst>
                <a:path w="107315" h="91439">
                  <a:moveTo>
                    <a:pt x="106996" y="40201"/>
                  </a:moveTo>
                  <a:lnTo>
                    <a:pt x="26697" y="91432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0912" y="1590236"/>
              <a:ext cx="480059" cy="671830"/>
            </a:xfrm>
            <a:custGeom>
              <a:avLst/>
              <a:gdLst/>
              <a:ahLst/>
              <a:cxnLst/>
              <a:rect l="l" t="t" r="r" b="b"/>
              <a:pathLst>
                <a:path w="480060" h="671830">
                  <a:moveTo>
                    <a:pt x="479444" y="67172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8663" y="1590236"/>
              <a:ext cx="93345" cy="95250"/>
            </a:xfrm>
            <a:custGeom>
              <a:avLst/>
              <a:gdLst/>
              <a:ahLst/>
              <a:cxnLst/>
              <a:rect l="l" t="t" r="r" b="b"/>
              <a:pathLst>
                <a:path w="93344" h="95250">
                  <a:moveTo>
                    <a:pt x="0" y="95223"/>
                  </a:moveTo>
                  <a:lnTo>
                    <a:pt x="2248" y="0"/>
                  </a:lnTo>
                  <a:lnTo>
                    <a:pt x="93033" y="2882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7194" y="5096930"/>
              <a:ext cx="234315" cy="725805"/>
            </a:xfrm>
            <a:custGeom>
              <a:avLst/>
              <a:gdLst/>
              <a:ahLst/>
              <a:cxnLst/>
              <a:rect l="l" t="t" r="r" b="b"/>
              <a:pathLst>
                <a:path w="234314" h="725804">
                  <a:moveTo>
                    <a:pt x="233863" y="0"/>
                  </a:moveTo>
                  <a:lnTo>
                    <a:pt x="0" y="72534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6184" y="5732215"/>
              <a:ext cx="109220" cy="90170"/>
            </a:xfrm>
            <a:custGeom>
              <a:avLst/>
              <a:gdLst/>
              <a:ahLst/>
              <a:cxnLst/>
              <a:rect l="l" t="t" r="r" b="b"/>
              <a:pathLst>
                <a:path w="109219" h="90170">
                  <a:moveTo>
                    <a:pt x="108785" y="35074"/>
                  </a:moveTo>
                  <a:lnTo>
                    <a:pt x="31009" y="9006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9426" y="2566943"/>
              <a:ext cx="295910" cy="117475"/>
            </a:xfrm>
            <a:custGeom>
              <a:avLst/>
              <a:gdLst/>
              <a:ahLst/>
              <a:cxnLst/>
              <a:rect l="l" t="t" r="r" b="b"/>
              <a:pathLst>
                <a:path w="295909" h="117475">
                  <a:moveTo>
                    <a:pt x="295738" y="0"/>
                  </a:moveTo>
                  <a:lnTo>
                    <a:pt x="0" y="11689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9426" y="2602679"/>
              <a:ext cx="92075" cy="106680"/>
            </a:xfrm>
            <a:custGeom>
              <a:avLst/>
              <a:gdLst/>
              <a:ahLst/>
              <a:cxnLst/>
              <a:rect l="l" t="t" r="r" b="b"/>
              <a:pathLst>
                <a:path w="92075" h="106680">
                  <a:moveTo>
                    <a:pt x="91872" y="106297"/>
                  </a:moveTo>
                  <a:lnTo>
                    <a:pt x="0" y="81159"/>
                  </a:lnTo>
                  <a:lnTo>
                    <a:pt x="4985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5267" y="1818768"/>
              <a:ext cx="6343649" cy="34766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54386" y="4859019"/>
              <a:ext cx="1253490" cy="980440"/>
            </a:xfrm>
            <a:custGeom>
              <a:avLst/>
              <a:gdLst/>
              <a:ahLst/>
              <a:cxnLst/>
              <a:rect l="l" t="t" r="r" b="b"/>
              <a:pathLst>
                <a:path w="1253490" h="980439">
                  <a:moveTo>
                    <a:pt x="1253308" y="0"/>
                  </a:moveTo>
                  <a:lnTo>
                    <a:pt x="0" y="98020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54386" y="5747267"/>
              <a:ext cx="95250" cy="92075"/>
            </a:xfrm>
            <a:custGeom>
              <a:avLst/>
              <a:gdLst/>
              <a:ahLst/>
              <a:cxnLst/>
              <a:rect l="l" t="t" r="r" b="b"/>
              <a:pathLst>
                <a:path w="95250" h="92075">
                  <a:moveTo>
                    <a:pt x="95230" y="90034"/>
                  </a:moveTo>
                  <a:lnTo>
                    <a:pt x="0" y="91960"/>
                  </a:lnTo>
                  <a:lnTo>
                    <a:pt x="2481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67744" y="4570949"/>
              <a:ext cx="113030" cy="1558925"/>
            </a:xfrm>
            <a:custGeom>
              <a:avLst/>
              <a:gdLst/>
              <a:ahLst/>
              <a:cxnLst/>
              <a:rect l="l" t="t" r="r" b="b"/>
              <a:pathLst>
                <a:path w="113029" h="1558925">
                  <a:moveTo>
                    <a:pt x="0" y="0"/>
                  </a:moveTo>
                  <a:lnTo>
                    <a:pt x="112490" y="155873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17748" y="6049570"/>
              <a:ext cx="114300" cy="80645"/>
            </a:xfrm>
            <a:custGeom>
              <a:avLst/>
              <a:gdLst/>
              <a:ahLst/>
              <a:cxnLst/>
              <a:rect l="l" t="t" r="r" b="b"/>
              <a:pathLst>
                <a:path w="114300" h="80645">
                  <a:moveTo>
                    <a:pt x="114003" y="0"/>
                  </a:moveTo>
                  <a:lnTo>
                    <a:pt x="62486" y="80116"/>
                  </a:lnTo>
                  <a:lnTo>
                    <a:pt x="0" y="822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93084" y="1601307"/>
              <a:ext cx="716915" cy="980440"/>
            </a:xfrm>
            <a:custGeom>
              <a:avLst/>
              <a:gdLst/>
              <a:ahLst/>
              <a:cxnLst/>
              <a:rect l="l" t="t" r="r" b="b"/>
              <a:pathLst>
                <a:path w="716915" h="980439">
                  <a:moveTo>
                    <a:pt x="716644" y="98007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91928" y="1601307"/>
              <a:ext cx="92710" cy="95250"/>
            </a:xfrm>
            <a:custGeom>
              <a:avLst/>
              <a:gdLst/>
              <a:ahLst/>
              <a:cxnLst/>
              <a:rect l="l" t="t" r="r" b="b"/>
              <a:pathLst>
                <a:path w="92709" h="95250">
                  <a:moveTo>
                    <a:pt x="0" y="95242"/>
                  </a:moveTo>
                  <a:lnTo>
                    <a:pt x="1155" y="0"/>
                  </a:lnTo>
                  <a:lnTo>
                    <a:pt x="92265" y="2777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5017" y="1137771"/>
            <a:ext cx="379158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4775" marR="5080" indent="-136271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Insert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Menu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(Add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pages,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visuals,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buttons,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shapes, </a:t>
            </a:r>
            <a:r>
              <a:rPr sz="1200" b="1" spc="-50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images,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etc.)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6" name="object 26"/>
          <p:cNvSpPr txBox="1"/>
          <p:nvPr/>
        </p:nvSpPr>
        <p:spPr>
          <a:xfrm>
            <a:off x="-12700" y="2672406"/>
            <a:ext cx="916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Report</a:t>
            </a:r>
            <a:r>
              <a:rPr sz="1200" b="1" spc="-8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View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722" y="5910615"/>
            <a:ext cx="253746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0" marR="5080" indent="-724535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Report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Pages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(each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blank </a:t>
            </a:r>
            <a:r>
              <a:rPr sz="1200" b="1" spc="-50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report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canvas)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54506" y="5853791"/>
            <a:ext cx="2480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View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Options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(Zoom,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fit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page)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1451" y="6130225"/>
            <a:ext cx="1073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Report</a:t>
            </a:r>
            <a:r>
              <a:rPr sz="1200" b="1" spc="-8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Canvas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4775" y="5910615"/>
            <a:ext cx="1918970" cy="6540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200" b="1" dirty="0">
                <a:latin typeface="Comic Sans MS"/>
                <a:cs typeface="Comic Sans MS"/>
              </a:rPr>
              <a:t>Filter</a:t>
            </a:r>
            <a:r>
              <a:rPr sz="1200" b="1" spc="-6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Pane</a:t>
            </a:r>
            <a:endParaRPr sz="1200">
              <a:latin typeface="Comic Sans MS"/>
              <a:cs typeface="Comic Sans MS"/>
            </a:endParaRPr>
          </a:p>
          <a:p>
            <a:pPr marL="12065" marR="5080" algn="ctr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(Page-level,</a:t>
            </a:r>
            <a:r>
              <a:rPr sz="1200" b="1" spc="-10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report-level,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visual-level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filters)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54422" y="942731"/>
            <a:ext cx="2055495" cy="6540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R="58419" algn="ctr">
              <a:lnSpc>
                <a:spcPct val="100000"/>
              </a:lnSpc>
              <a:spcBef>
                <a:spcPts val="310"/>
              </a:spcBef>
            </a:pPr>
            <a:r>
              <a:rPr sz="1200" b="1" dirty="0">
                <a:latin typeface="Comic Sans MS"/>
                <a:cs typeface="Comic Sans MS"/>
              </a:rPr>
              <a:t>Panes</a:t>
            </a:r>
            <a:endParaRPr sz="1200">
              <a:latin typeface="Comic Sans MS"/>
              <a:cs typeface="Comic Sans MS"/>
            </a:endParaRPr>
          </a:p>
          <a:p>
            <a:pPr marL="12700" marR="5080" algn="ctr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(Data,</a:t>
            </a:r>
            <a:r>
              <a:rPr sz="1200" b="1" spc="-5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Format,</a:t>
            </a:r>
            <a:r>
              <a:rPr sz="1200" b="1" spc="-5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Bookmarks,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Selection)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4" y="95459"/>
            <a:ext cx="7526020" cy="5697855"/>
            <a:chOff x="842974" y="95459"/>
            <a:chExt cx="7526020" cy="5697855"/>
          </a:xfrm>
        </p:grpSpPr>
        <p:sp>
          <p:nvSpPr>
            <p:cNvPr id="3" name="object 3"/>
            <p:cNvSpPr/>
            <p:nvPr/>
          </p:nvSpPr>
          <p:spPr>
            <a:xfrm>
              <a:off x="2711926" y="9545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3" y="1686760"/>
                  </a:moveTo>
                  <a:lnTo>
                    <a:pt x="207173" y="1449268"/>
                  </a:lnTo>
                  <a:lnTo>
                    <a:pt x="183203" y="1437019"/>
                  </a:lnTo>
                  <a:lnTo>
                    <a:pt x="138612" y="1405113"/>
                  </a:lnTo>
                  <a:lnTo>
                    <a:pt x="99046" y="1359674"/>
                  </a:lnTo>
                  <a:lnTo>
                    <a:pt x="65173" y="1296315"/>
                  </a:lnTo>
                  <a:lnTo>
                    <a:pt x="50581" y="1256545"/>
                  </a:lnTo>
                  <a:lnTo>
                    <a:pt x="37663" y="1210651"/>
                  </a:lnTo>
                  <a:lnTo>
                    <a:pt x="26502" y="1158084"/>
                  </a:lnTo>
                  <a:lnTo>
                    <a:pt x="17184" y="1098297"/>
                  </a:lnTo>
                  <a:lnTo>
                    <a:pt x="9790" y="1030740"/>
                  </a:lnTo>
                  <a:lnTo>
                    <a:pt x="4406" y="954866"/>
                  </a:lnTo>
                  <a:lnTo>
                    <a:pt x="1114" y="870127"/>
                  </a:lnTo>
                  <a:lnTo>
                    <a:pt x="0" y="775837"/>
                  </a:lnTo>
                  <a:lnTo>
                    <a:pt x="1089" y="690660"/>
                  </a:lnTo>
                  <a:lnTo>
                    <a:pt x="4297" y="611545"/>
                  </a:lnTo>
                  <a:lnTo>
                    <a:pt x="9542" y="538297"/>
                  </a:lnTo>
                  <a:lnTo>
                    <a:pt x="16746" y="470721"/>
                  </a:lnTo>
                  <a:lnTo>
                    <a:pt x="25828" y="408620"/>
                  </a:lnTo>
                  <a:lnTo>
                    <a:pt x="36708" y="351800"/>
                  </a:lnTo>
                  <a:lnTo>
                    <a:pt x="49304" y="300063"/>
                  </a:lnTo>
                  <a:lnTo>
                    <a:pt x="63538" y="253215"/>
                  </a:lnTo>
                  <a:lnTo>
                    <a:pt x="79329" y="211060"/>
                  </a:lnTo>
                  <a:lnTo>
                    <a:pt x="96597" y="173402"/>
                  </a:lnTo>
                  <a:lnTo>
                    <a:pt x="115261" y="140046"/>
                  </a:lnTo>
                  <a:lnTo>
                    <a:pt x="156459" y="85454"/>
                  </a:lnTo>
                  <a:lnTo>
                    <a:pt x="202281" y="45719"/>
                  </a:lnTo>
                  <a:lnTo>
                    <a:pt x="252085" y="19276"/>
                  </a:lnTo>
                  <a:lnTo>
                    <a:pt x="305230" y="4558"/>
                  </a:lnTo>
                  <a:lnTo>
                    <a:pt x="361075" y="0"/>
                  </a:lnTo>
                  <a:lnTo>
                    <a:pt x="3171826" y="0"/>
                  </a:lnTo>
                  <a:lnTo>
                    <a:pt x="3205933" y="1106"/>
                  </a:lnTo>
                  <a:lnTo>
                    <a:pt x="3270632" y="10549"/>
                  </a:lnTo>
                  <a:lnTo>
                    <a:pt x="3330298" y="30936"/>
                  </a:lnTo>
                  <a:lnTo>
                    <a:pt x="3384510" y="63832"/>
                  </a:lnTo>
                  <a:lnTo>
                    <a:pt x="3432851" y="110806"/>
                  </a:lnTo>
                  <a:lnTo>
                    <a:pt x="3474901" y="173422"/>
                  </a:lnTo>
                  <a:lnTo>
                    <a:pt x="3493437" y="211086"/>
                  </a:lnTo>
                  <a:lnTo>
                    <a:pt x="3510243" y="253248"/>
                  </a:lnTo>
                  <a:lnTo>
                    <a:pt x="3525267" y="300104"/>
                  </a:lnTo>
                  <a:lnTo>
                    <a:pt x="3538457" y="351850"/>
                  </a:lnTo>
                  <a:lnTo>
                    <a:pt x="3549760" y="408681"/>
                  </a:lnTo>
                  <a:lnTo>
                    <a:pt x="3559125" y="470794"/>
                  </a:lnTo>
                  <a:lnTo>
                    <a:pt x="3566498" y="538384"/>
                  </a:lnTo>
                  <a:lnTo>
                    <a:pt x="3571828" y="611647"/>
                  </a:lnTo>
                  <a:lnTo>
                    <a:pt x="3575062" y="690778"/>
                  </a:lnTo>
                  <a:lnTo>
                    <a:pt x="3576147" y="775974"/>
                  </a:lnTo>
                  <a:lnTo>
                    <a:pt x="3574947" y="855299"/>
                  </a:lnTo>
                  <a:lnTo>
                    <a:pt x="3571380" y="929069"/>
                  </a:lnTo>
                  <a:lnTo>
                    <a:pt x="3565510" y="997320"/>
                  </a:lnTo>
                  <a:lnTo>
                    <a:pt x="3557396" y="1060228"/>
                  </a:lnTo>
                  <a:lnTo>
                    <a:pt x="3547099" y="1117968"/>
                  </a:lnTo>
                  <a:lnTo>
                    <a:pt x="3534679" y="1170715"/>
                  </a:lnTo>
                  <a:lnTo>
                    <a:pt x="3520198" y="1218644"/>
                  </a:lnTo>
                  <a:lnTo>
                    <a:pt x="3503715" y="1261930"/>
                  </a:lnTo>
                  <a:lnTo>
                    <a:pt x="3485291" y="1300747"/>
                  </a:lnTo>
                  <a:lnTo>
                    <a:pt x="3464987" y="1335271"/>
                  </a:lnTo>
                  <a:lnTo>
                    <a:pt x="3418979" y="1392139"/>
                  </a:lnTo>
                  <a:lnTo>
                    <a:pt x="3366175" y="1433933"/>
                  </a:lnTo>
                  <a:lnTo>
                    <a:pt x="3307059" y="1462054"/>
                  </a:lnTo>
                  <a:lnTo>
                    <a:pt x="3242114" y="1477899"/>
                  </a:lnTo>
                  <a:lnTo>
                    <a:pt x="3171826" y="1482870"/>
                  </a:lnTo>
                  <a:lnTo>
                    <a:pt x="452411" y="1482870"/>
                  </a:lnTo>
                  <a:lnTo>
                    <a:pt x="207173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1944" y="1762274"/>
              <a:ext cx="4766945" cy="1838325"/>
            </a:xfrm>
            <a:custGeom>
              <a:avLst/>
              <a:gdLst/>
              <a:ahLst/>
              <a:cxnLst/>
              <a:rect l="l" t="t" r="r" b="b"/>
              <a:pathLst>
                <a:path w="4766945" h="1838325">
                  <a:moveTo>
                    <a:pt x="280664" y="1837725"/>
                  </a:moveTo>
                  <a:lnTo>
                    <a:pt x="280664" y="1515989"/>
                  </a:lnTo>
                  <a:lnTo>
                    <a:pt x="251937" y="1501536"/>
                  </a:lnTo>
                  <a:lnTo>
                    <a:pt x="197975" y="1466083"/>
                  </a:lnTo>
                  <a:lnTo>
                    <a:pt x="149187" y="1420159"/>
                  </a:lnTo>
                  <a:lnTo>
                    <a:pt x="106197" y="1361674"/>
                  </a:lnTo>
                  <a:lnTo>
                    <a:pt x="87070" y="1327067"/>
                  </a:lnTo>
                  <a:lnTo>
                    <a:pt x="69627" y="1288537"/>
                  </a:lnTo>
                  <a:lnTo>
                    <a:pt x="53943" y="1245821"/>
                  </a:lnTo>
                  <a:lnTo>
                    <a:pt x="40099" y="1198659"/>
                  </a:lnTo>
                  <a:lnTo>
                    <a:pt x="28171" y="1146789"/>
                  </a:lnTo>
                  <a:lnTo>
                    <a:pt x="18237" y="1089949"/>
                  </a:lnTo>
                  <a:lnTo>
                    <a:pt x="10375" y="1027880"/>
                  </a:lnTo>
                  <a:lnTo>
                    <a:pt x="4663" y="960318"/>
                  </a:lnTo>
                  <a:lnTo>
                    <a:pt x="1178" y="887004"/>
                  </a:lnTo>
                  <a:lnTo>
                    <a:pt x="0" y="807678"/>
                  </a:lnTo>
                  <a:lnTo>
                    <a:pt x="1228" y="732371"/>
                  </a:lnTo>
                  <a:lnTo>
                    <a:pt x="4857" y="661293"/>
                  </a:lnTo>
                  <a:lnTo>
                    <a:pt x="10804" y="594359"/>
                  </a:lnTo>
                  <a:lnTo>
                    <a:pt x="18987" y="531487"/>
                  </a:lnTo>
                  <a:lnTo>
                    <a:pt x="29322" y="472597"/>
                  </a:lnTo>
                  <a:lnTo>
                    <a:pt x="41728" y="417605"/>
                  </a:lnTo>
                  <a:lnTo>
                    <a:pt x="56121" y="366430"/>
                  </a:lnTo>
                  <a:lnTo>
                    <a:pt x="72418" y="318990"/>
                  </a:lnTo>
                  <a:lnTo>
                    <a:pt x="90538" y="275203"/>
                  </a:lnTo>
                  <a:lnTo>
                    <a:pt x="110396" y="234989"/>
                  </a:lnTo>
                  <a:lnTo>
                    <a:pt x="131910" y="198264"/>
                  </a:lnTo>
                  <a:lnTo>
                    <a:pt x="154998" y="164947"/>
                  </a:lnTo>
                  <a:lnTo>
                    <a:pt x="179577" y="134957"/>
                  </a:lnTo>
                  <a:lnTo>
                    <a:pt x="232877" y="84627"/>
                  </a:lnTo>
                  <a:lnTo>
                    <a:pt x="291146" y="46621"/>
                  </a:lnTo>
                  <a:lnTo>
                    <a:pt x="353724" y="20284"/>
                  </a:lnTo>
                  <a:lnTo>
                    <a:pt x="419949" y="4962"/>
                  </a:lnTo>
                  <a:lnTo>
                    <a:pt x="489157" y="0"/>
                  </a:lnTo>
                  <a:lnTo>
                    <a:pt x="4222373" y="0"/>
                  </a:lnTo>
                  <a:lnTo>
                    <a:pt x="4262731" y="1126"/>
                  </a:lnTo>
                  <a:lnTo>
                    <a:pt x="4301912" y="4552"/>
                  </a:lnTo>
                  <a:lnTo>
                    <a:pt x="4339867" y="10351"/>
                  </a:lnTo>
                  <a:lnTo>
                    <a:pt x="4411910" y="29354"/>
                  </a:lnTo>
                  <a:lnTo>
                    <a:pt x="4478474" y="58710"/>
                  </a:lnTo>
                  <a:lnTo>
                    <a:pt x="4539177" y="98994"/>
                  </a:lnTo>
                  <a:lnTo>
                    <a:pt x="4593633" y="150782"/>
                  </a:lnTo>
                  <a:lnTo>
                    <a:pt x="4618399" y="181170"/>
                  </a:lnTo>
                  <a:lnTo>
                    <a:pt x="4641459" y="214650"/>
                  </a:lnTo>
                  <a:lnTo>
                    <a:pt x="4662766" y="251293"/>
                  </a:lnTo>
                  <a:lnTo>
                    <a:pt x="4682271" y="291172"/>
                  </a:lnTo>
                  <a:lnTo>
                    <a:pt x="4699927" y="334359"/>
                  </a:lnTo>
                  <a:lnTo>
                    <a:pt x="4715685" y="380925"/>
                  </a:lnTo>
                  <a:lnTo>
                    <a:pt x="4729497" y="430943"/>
                  </a:lnTo>
                  <a:lnTo>
                    <a:pt x="4741315" y="484484"/>
                  </a:lnTo>
                  <a:lnTo>
                    <a:pt x="4751092" y="541621"/>
                  </a:lnTo>
                  <a:lnTo>
                    <a:pt x="4758780" y="602425"/>
                  </a:lnTo>
                  <a:lnTo>
                    <a:pt x="4764329" y="666968"/>
                  </a:lnTo>
                  <a:lnTo>
                    <a:pt x="4766599" y="713092"/>
                  </a:lnTo>
                  <a:lnTo>
                    <a:pt x="4766599" y="893742"/>
                  </a:lnTo>
                  <a:lnTo>
                    <a:pt x="4763929" y="941111"/>
                  </a:lnTo>
                  <a:lnTo>
                    <a:pt x="4757891" y="1002476"/>
                  </a:lnTo>
                  <a:lnTo>
                    <a:pt x="4749534" y="1060309"/>
                  </a:lnTo>
                  <a:lnTo>
                    <a:pt x="4738910" y="1114665"/>
                  </a:lnTo>
                  <a:lnTo>
                    <a:pt x="4726075" y="1165599"/>
                  </a:lnTo>
                  <a:lnTo>
                    <a:pt x="4711084" y="1213167"/>
                  </a:lnTo>
                  <a:lnTo>
                    <a:pt x="4693989" y="1257423"/>
                  </a:lnTo>
                  <a:lnTo>
                    <a:pt x="4674848" y="1298423"/>
                  </a:lnTo>
                  <a:lnTo>
                    <a:pt x="4653712" y="1336222"/>
                  </a:lnTo>
                  <a:lnTo>
                    <a:pt x="4630639" y="1370876"/>
                  </a:lnTo>
                  <a:lnTo>
                    <a:pt x="4605680" y="1402440"/>
                  </a:lnTo>
                  <a:lnTo>
                    <a:pt x="4578893" y="1430969"/>
                  </a:lnTo>
                  <a:lnTo>
                    <a:pt x="4550329" y="1456519"/>
                  </a:lnTo>
                  <a:lnTo>
                    <a:pt x="4488096" y="1498900"/>
                  </a:lnTo>
                  <a:lnTo>
                    <a:pt x="4419415" y="1530028"/>
                  </a:lnTo>
                  <a:lnTo>
                    <a:pt x="4382794" y="1541509"/>
                  </a:lnTo>
                  <a:lnTo>
                    <a:pt x="4344724" y="1550343"/>
                  </a:lnTo>
                  <a:lnTo>
                    <a:pt x="4305261" y="1556584"/>
                  </a:lnTo>
                  <a:lnTo>
                    <a:pt x="4264459" y="1560289"/>
                  </a:lnTo>
                  <a:lnTo>
                    <a:pt x="4222372" y="1561511"/>
                  </a:lnTo>
                  <a:lnTo>
                    <a:pt x="612892" y="1561511"/>
                  </a:lnTo>
                  <a:lnTo>
                    <a:pt x="280664" y="18377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8641" y="310597"/>
            <a:ext cx="5507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10947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-56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omic Sans MS"/>
              <a:cs typeface="Comic Sans MS"/>
            </a:endParaRPr>
          </a:p>
          <a:p>
            <a:pPr marL="949960" marR="5080" algn="ctr">
              <a:lnSpc>
                <a:spcPct val="114900"/>
              </a:lnSpc>
              <a:spcBef>
                <a:spcPts val="5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Effective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" dirty="0">
                <a:latin typeface="Comic Sans MS"/>
                <a:cs typeface="Comic Sans MS"/>
              </a:rPr>
              <a:t> is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crucial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turning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compelling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narratives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Comic Sans MS</vt:lpstr>
      <vt:lpstr>Times New Roman</vt:lpstr>
      <vt:lpstr>Office Theme</vt:lpstr>
      <vt:lpstr>Hii, Iam Siddhika</vt:lpstr>
      <vt:lpstr>PowerPoint Presentation</vt:lpstr>
      <vt:lpstr>PowerPoint Presentation</vt:lpstr>
      <vt:lpstr>A well-designed dashboard should serve a distinct  purpose for a distinct audience, use clear and  effective metrics and visuals, and provide a simple,  intuitive user experience.</vt:lpstr>
      <vt:lpstr>THE REPORT 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2024-09-15T17:52:52Z</dcterms:created>
  <dcterms:modified xsi:type="dcterms:W3CDTF">2024-10-04T15:12:20Z</dcterms:modified>
</cp:coreProperties>
</file>