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CF300-7FA9-4DFB-9162-284A765699F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355CC-E49F-486A-914D-B12BE7AA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6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7EEB-D50F-4CC1-922C-B623B9A70111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BA14-6C1F-460F-9A06-9EC213BD5A03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DCE7-B8C5-4E19-BC37-828DBC49823E}" type="datetime1">
              <a:rPr lang="en-US" smtClean="0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BE92-EBDC-40E9-88A8-5798D3D4A019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15723-C9F5-4F9D-88BD-662298613491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2768" y="293969"/>
            <a:ext cx="4569460" cy="337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ECD5-1B5E-40F6-A280-90B22ED0B4C7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8.png"/><Relationship Id="rId7" Type="http://schemas.openxmlformats.org/officeDocument/2006/relationships/image" Target="../media/image1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78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017" y="903787"/>
            <a:ext cx="4648200" cy="3741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  <a:p>
            <a:pPr marL="676910" marR="5080">
              <a:lnSpc>
                <a:spcPct val="166700"/>
              </a:lnSpc>
              <a:spcBef>
                <a:spcPts val="1750"/>
              </a:spcBef>
            </a:pPr>
            <a:r>
              <a:rPr sz="1800" b="1" dirty="0">
                <a:latin typeface="Comic Sans MS"/>
                <a:cs typeface="Comic Sans MS"/>
              </a:rPr>
              <a:t>CUSTOM</a:t>
            </a:r>
            <a:r>
              <a:rPr sz="1800" b="1" spc="114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VISUALS</a:t>
            </a:r>
            <a:r>
              <a:rPr sz="1800" b="1" spc="12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IN</a:t>
            </a:r>
            <a:r>
              <a:rPr sz="1800" b="1" spc="12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POWER</a:t>
            </a:r>
            <a:r>
              <a:rPr sz="1800" b="1" spc="120" dirty="0">
                <a:latin typeface="Comic Sans MS"/>
                <a:cs typeface="Comic Sans MS"/>
              </a:rPr>
              <a:t> </a:t>
            </a:r>
            <a:r>
              <a:rPr sz="1800" b="1" spc="-25" dirty="0">
                <a:latin typeface="Comic Sans MS"/>
                <a:cs typeface="Comic Sans MS"/>
              </a:rPr>
              <a:t>BI </a:t>
            </a:r>
            <a:r>
              <a:rPr sz="1800" dirty="0">
                <a:latin typeface="Comic Sans MS"/>
                <a:cs typeface="Comic Sans MS"/>
              </a:rPr>
              <a:t>WHAT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CUSTOM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VISUALS </a:t>
            </a:r>
            <a:r>
              <a:rPr sz="1800" dirty="0">
                <a:latin typeface="Comic Sans MS"/>
                <a:cs typeface="Comic Sans MS"/>
              </a:rPr>
              <a:t>WHEN</a:t>
            </a:r>
            <a:r>
              <a:rPr sz="1800" spc="6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65" dirty="0">
                <a:latin typeface="Comic Sans MS"/>
                <a:cs typeface="Comic Sans MS"/>
              </a:rPr>
              <a:t> </a:t>
            </a:r>
            <a:r>
              <a:rPr sz="1800" spc="-25" dirty="0">
                <a:latin typeface="Comic Sans MS"/>
                <a:cs typeface="Comic Sans MS"/>
              </a:rPr>
              <a:t>USE</a:t>
            </a:r>
            <a:endParaRPr sz="1800">
              <a:latin typeface="Comic Sans MS"/>
              <a:cs typeface="Comic Sans MS"/>
            </a:endParaRPr>
          </a:p>
          <a:p>
            <a:pPr marL="676910" marR="2362200">
              <a:lnSpc>
                <a:spcPct val="166700"/>
              </a:lnSpc>
            </a:pPr>
            <a:r>
              <a:rPr sz="1800" spc="-10" dirty="0">
                <a:latin typeface="Comic Sans MS"/>
                <a:cs typeface="Comic Sans MS"/>
              </a:rPr>
              <a:t>EXAMPLES </a:t>
            </a:r>
            <a:r>
              <a:rPr sz="1800" dirty="0">
                <a:latin typeface="Comic Sans MS"/>
                <a:cs typeface="Comic Sans MS"/>
              </a:rPr>
              <a:t>HOW</a:t>
            </a:r>
            <a:r>
              <a:rPr sz="1800" spc="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60" dirty="0">
                <a:latin typeface="Comic Sans MS"/>
                <a:cs typeface="Comic Sans MS"/>
              </a:rPr>
              <a:t> </a:t>
            </a:r>
            <a:r>
              <a:rPr sz="1800" spc="-25" dirty="0">
                <a:latin typeface="Comic Sans MS"/>
                <a:cs typeface="Comic Sans MS"/>
              </a:rPr>
              <a:t>ADD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342" y="2973390"/>
            <a:ext cx="241312" cy="24130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342" y="3410376"/>
            <a:ext cx="241312" cy="24131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9342" y="3889796"/>
            <a:ext cx="241312" cy="24131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9342" y="4369246"/>
            <a:ext cx="241312" cy="24131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530044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8179" y="1003962"/>
            <a:ext cx="8649970" cy="6196965"/>
            <a:chOff x="218179" y="1003962"/>
            <a:chExt cx="8649970" cy="6196965"/>
          </a:xfrm>
        </p:grpSpPr>
        <p:sp>
          <p:nvSpPr>
            <p:cNvPr id="4" name="object 4"/>
            <p:cNvSpPr/>
            <p:nvPr/>
          </p:nvSpPr>
          <p:spPr>
            <a:xfrm>
              <a:off x="6047376" y="6468861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9" y="732037"/>
                  </a:moveTo>
                  <a:lnTo>
                    <a:pt x="0" y="732037"/>
                  </a:lnTo>
                  <a:lnTo>
                    <a:pt x="3583" y="721757"/>
                  </a:lnTo>
                  <a:lnTo>
                    <a:pt x="20160" y="680122"/>
                  </a:lnTo>
                  <a:lnTo>
                    <a:pt x="38484" y="639321"/>
                  </a:lnTo>
                  <a:lnTo>
                    <a:pt x="58511" y="599394"/>
                  </a:lnTo>
                  <a:lnTo>
                    <a:pt x="80198" y="560382"/>
                  </a:lnTo>
                  <a:lnTo>
                    <a:pt x="103502" y="522326"/>
                  </a:lnTo>
                  <a:lnTo>
                    <a:pt x="128380" y="485266"/>
                  </a:lnTo>
                  <a:lnTo>
                    <a:pt x="154789" y="449243"/>
                  </a:lnTo>
                  <a:lnTo>
                    <a:pt x="182687" y="414296"/>
                  </a:lnTo>
                  <a:lnTo>
                    <a:pt x="212029" y="380467"/>
                  </a:lnTo>
                  <a:lnTo>
                    <a:pt x="242773" y="347797"/>
                  </a:lnTo>
                  <a:lnTo>
                    <a:pt x="274876" y="316325"/>
                  </a:lnTo>
                  <a:lnTo>
                    <a:pt x="308294" y="286092"/>
                  </a:lnTo>
                  <a:lnTo>
                    <a:pt x="342986" y="257139"/>
                  </a:lnTo>
                  <a:lnTo>
                    <a:pt x="378907" y="229506"/>
                  </a:lnTo>
                  <a:lnTo>
                    <a:pt x="416016" y="203234"/>
                  </a:lnTo>
                  <a:lnTo>
                    <a:pt x="454268" y="178363"/>
                  </a:lnTo>
                  <a:lnTo>
                    <a:pt x="493620" y="154934"/>
                  </a:lnTo>
                  <a:lnTo>
                    <a:pt x="534031" y="132987"/>
                  </a:lnTo>
                  <a:lnTo>
                    <a:pt x="575456" y="112563"/>
                  </a:lnTo>
                  <a:lnTo>
                    <a:pt x="617853" y="93703"/>
                  </a:lnTo>
                  <a:lnTo>
                    <a:pt x="661178" y="76446"/>
                  </a:lnTo>
                  <a:lnTo>
                    <a:pt x="705389" y="60834"/>
                  </a:lnTo>
                  <a:lnTo>
                    <a:pt x="750443" y="46907"/>
                  </a:lnTo>
                  <a:lnTo>
                    <a:pt x="796296" y="34705"/>
                  </a:lnTo>
                  <a:lnTo>
                    <a:pt x="842906" y="24269"/>
                  </a:lnTo>
                  <a:lnTo>
                    <a:pt x="890229" y="15640"/>
                  </a:lnTo>
                  <a:lnTo>
                    <a:pt x="938222" y="8858"/>
                  </a:lnTo>
                  <a:lnTo>
                    <a:pt x="986844" y="3964"/>
                  </a:lnTo>
                  <a:lnTo>
                    <a:pt x="1036049" y="997"/>
                  </a:lnTo>
                  <a:lnTo>
                    <a:pt x="1085803" y="0"/>
                  </a:lnTo>
                  <a:lnTo>
                    <a:pt x="1135543" y="997"/>
                  </a:lnTo>
                  <a:lnTo>
                    <a:pt x="1184749" y="3964"/>
                  </a:lnTo>
                  <a:lnTo>
                    <a:pt x="1233370" y="8858"/>
                  </a:lnTo>
                  <a:lnTo>
                    <a:pt x="1281364" y="15640"/>
                  </a:lnTo>
                  <a:lnTo>
                    <a:pt x="1328688" y="24269"/>
                  </a:lnTo>
                  <a:lnTo>
                    <a:pt x="1375298" y="34705"/>
                  </a:lnTo>
                  <a:lnTo>
                    <a:pt x="1421152" y="46907"/>
                  </a:lnTo>
                  <a:lnTo>
                    <a:pt x="1466206" y="60834"/>
                  </a:lnTo>
                  <a:lnTo>
                    <a:pt x="1510418" y="76446"/>
                  </a:lnTo>
                  <a:lnTo>
                    <a:pt x="1553744" y="93703"/>
                  </a:lnTo>
                  <a:lnTo>
                    <a:pt x="1596142" y="112563"/>
                  </a:lnTo>
                  <a:lnTo>
                    <a:pt x="1637568" y="132987"/>
                  </a:lnTo>
                  <a:lnTo>
                    <a:pt x="1677980" y="154934"/>
                  </a:lnTo>
                  <a:lnTo>
                    <a:pt x="1717334" y="178363"/>
                  </a:lnTo>
                  <a:lnTo>
                    <a:pt x="1755587" y="203234"/>
                  </a:lnTo>
                  <a:lnTo>
                    <a:pt x="1792696" y="229506"/>
                  </a:lnTo>
                  <a:lnTo>
                    <a:pt x="1828619" y="257139"/>
                  </a:lnTo>
                  <a:lnTo>
                    <a:pt x="1863312" y="286092"/>
                  </a:lnTo>
                  <a:lnTo>
                    <a:pt x="1896732" y="316325"/>
                  </a:lnTo>
                  <a:lnTo>
                    <a:pt x="1928836" y="347797"/>
                  </a:lnTo>
                  <a:lnTo>
                    <a:pt x="1959581" y="380467"/>
                  </a:lnTo>
                  <a:lnTo>
                    <a:pt x="1988924" y="414296"/>
                  </a:lnTo>
                  <a:lnTo>
                    <a:pt x="2016822" y="449243"/>
                  </a:lnTo>
                  <a:lnTo>
                    <a:pt x="2043233" y="485266"/>
                  </a:lnTo>
                  <a:lnTo>
                    <a:pt x="2068112" y="522326"/>
                  </a:lnTo>
                  <a:lnTo>
                    <a:pt x="2091417" y="560382"/>
                  </a:lnTo>
                  <a:lnTo>
                    <a:pt x="2113105" y="599394"/>
                  </a:lnTo>
                  <a:lnTo>
                    <a:pt x="2133133" y="639321"/>
                  </a:lnTo>
                  <a:lnTo>
                    <a:pt x="2151458" y="680122"/>
                  </a:lnTo>
                  <a:lnTo>
                    <a:pt x="2168036" y="721757"/>
                  </a:lnTo>
                  <a:lnTo>
                    <a:pt x="2171619" y="7320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074" y="1691734"/>
              <a:ext cx="1704974" cy="33527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8179" y="1003962"/>
              <a:ext cx="6944995" cy="2164080"/>
            </a:xfrm>
            <a:custGeom>
              <a:avLst/>
              <a:gdLst/>
              <a:ahLst/>
              <a:cxnLst/>
              <a:rect l="l" t="t" r="r" b="b"/>
              <a:pathLst>
                <a:path w="6944995" h="2164080">
                  <a:moveTo>
                    <a:pt x="6611535" y="2164006"/>
                  </a:moveTo>
                  <a:lnTo>
                    <a:pt x="333374" y="2164006"/>
                  </a:lnTo>
                  <a:lnTo>
                    <a:pt x="284111" y="2160392"/>
                  </a:lnTo>
                  <a:lnTo>
                    <a:pt x="237091" y="2149892"/>
                  </a:lnTo>
                  <a:lnTo>
                    <a:pt x="192832" y="2133024"/>
                  </a:lnTo>
                  <a:lnTo>
                    <a:pt x="151848" y="2110301"/>
                  </a:lnTo>
                  <a:lnTo>
                    <a:pt x="114656" y="2082240"/>
                  </a:lnTo>
                  <a:lnTo>
                    <a:pt x="81771" y="2049356"/>
                  </a:lnTo>
                  <a:lnTo>
                    <a:pt x="53708" y="2012166"/>
                  </a:lnTo>
                  <a:lnTo>
                    <a:pt x="30984" y="1971184"/>
                  </a:lnTo>
                  <a:lnTo>
                    <a:pt x="14114" y="1926925"/>
                  </a:lnTo>
                  <a:lnTo>
                    <a:pt x="3614" y="1879907"/>
                  </a:lnTo>
                  <a:lnTo>
                    <a:pt x="0" y="183064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611535" y="0"/>
                  </a:lnTo>
                  <a:lnTo>
                    <a:pt x="6660801" y="3614"/>
                  </a:lnTo>
                  <a:lnTo>
                    <a:pt x="6707821" y="14114"/>
                  </a:lnTo>
                  <a:lnTo>
                    <a:pt x="6752079" y="30984"/>
                  </a:lnTo>
                  <a:lnTo>
                    <a:pt x="6793061" y="53708"/>
                  </a:lnTo>
                  <a:lnTo>
                    <a:pt x="6830251" y="81771"/>
                  </a:lnTo>
                  <a:lnTo>
                    <a:pt x="6863134" y="114656"/>
                  </a:lnTo>
                  <a:lnTo>
                    <a:pt x="6891193" y="151848"/>
                  </a:lnTo>
                  <a:lnTo>
                    <a:pt x="6913914" y="192832"/>
                  </a:lnTo>
                  <a:lnTo>
                    <a:pt x="6930782" y="237092"/>
                  </a:lnTo>
                  <a:lnTo>
                    <a:pt x="6941280" y="284111"/>
                  </a:lnTo>
                  <a:lnTo>
                    <a:pt x="6944894" y="333374"/>
                  </a:lnTo>
                  <a:lnTo>
                    <a:pt x="6944894" y="1830644"/>
                  </a:lnTo>
                  <a:lnTo>
                    <a:pt x="6941280" y="1879907"/>
                  </a:lnTo>
                  <a:lnTo>
                    <a:pt x="6930782" y="1926925"/>
                  </a:lnTo>
                  <a:lnTo>
                    <a:pt x="6913914" y="1971184"/>
                  </a:lnTo>
                  <a:lnTo>
                    <a:pt x="6891193" y="2012166"/>
                  </a:lnTo>
                  <a:lnTo>
                    <a:pt x="6863134" y="2049356"/>
                  </a:lnTo>
                  <a:lnTo>
                    <a:pt x="6830251" y="2082240"/>
                  </a:lnTo>
                  <a:lnTo>
                    <a:pt x="6793061" y="2110301"/>
                  </a:lnTo>
                  <a:lnTo>
                    <a:pt x="6752079" y="2133024"/>
                  </a:lnTo>
                  <a:lnTo>
                    <a:pt x="6707821" y="2149892"/>
                  </a:lnTo>
                  <a:lnTo>
                    <a:pt x="6660801" y="2160392"/>
                  </a:lnTo>
                  <a:lnTo>
                    <a:pt x="6611535" y="2164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729" y="1184937"/>
              <a:ext cx="85725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729" y="2470812"/>
              <a:ext cx="85725" cy="857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2821" y="3248070"/>
              <a:ext cx="6129655" cy="3683635"/>
            </a:xfrm>
            <a:custGeom>
              <a:avLst/>
              <a:gdLst/>
              <a:ahLst/>
              <a:cxnLst/>
              <a:rect l="l" t="t" r="r" b="b"/>
              <a:pathLst>
                <a:path w="6129655" h="3683634">
                  <a:moveTo>
                    <a:pt x="5796728" y="3683294"/>
                  </a:moveTo>
                  <a:lnTo>
                    <a:pt x="333374" y="3683294"/>
                  </a:lnTo>
                  <a:lnTo>
                    <a:pt x="284111" y="3679679"/>
                  </a:lnTo>
                  <a:lnTo>
                    <a:pt x="237092" y="3669179"/>
                  </a:lnTo>
                  <a:lnTo>
                    <a:pt x="192832" y="3652308"/>
                  </a:lnTo>
                  <a:lnTo>
                    <a:pt x="151849" y="3629584"/>
                  </a:lnTo>
                  <a:lnTo>
                    <a:pt x="114656" y="3601520"/>
                  </a:lnTo>
                  <a:lnTo>
                    <a:pt x="81771" y="3568634"/>
                  </a:lnTo>
                  <a:lnTo>
                    <a:pt x="53708" y="3531440"/>
                  </a:lnTo>
                  <a:lnTo>
                    <a:pt x="30984" y="3490454"/>
                  </a:lnTo>
                  <a:lnTo>
                    <a:pt x="14114" y="3446192"/>
                  </a:lnTo>
                  <a:lnTo>
                    <a:pt x="3614" y="3399170"/>
                  </a:lnTo>
                  <a:lnTo>
                    <a:pt x="0" y="3349904"/>
                  </a:lnTo>
                  <a:lnTo>
                    <a:pt x="0" y="333359"/>
                  </a:lnTo>
                  <a:lnTo>
                    <a:pt x="3614" y="284093"/>
                  </a:lnTo>
                  <a:lnTo>
                    <a:pt x="14114" y="237073"/>
                  </a:lnTo>
                  <a:lnTo>
                    <a:pt x="30984" y="192814"/>
                  </a:lnTo>
                  <a:lnTo>
                    <a:pt x="53708" y="151832"/>
                  </a:lnTo>
                  <a:lnTo>
                    <a:pt x="81771" y="114643"/>
                  </a:lnTo>
                  <a:lnTo>
                    <a:pt x="114656" y="81760"/>
                  </a:lnTo>
                  <a:lnTo>
                    <a:pt x="151849" y="53701"/>
                  </a:lnTo>
                  <a:lnTo>
                    <a:pt x="192832" y="30979"/>
                  </a:lnTo>
                  <a:lnTo>
                    <a:pt x="237092" y="14112"/>
                  </a:lnTo>
                  <a:lnTo>
                    <a:pt x="284111" y="3613"/>
                  </a:lnTo>
                  <a:lnTo>
                    <a:pt x="333373" y="0"/>
                  </a:lnTo>
                  <a:lnTo>
                    <a:pt x="5796729" y="0"/>
                  </a:lnTo>
                  <a:lnTo>
                    <a:pt x="5845987" y="3613"/>
                  </a:lnTo>
                  <a:lnTo>
                    <a:pt x="5893003" y="14112"/>
                  </a:lnTo>
                  <a:lnTo>
                    <a:pt x="5937260" y="30979"/>
                  </a:lnTo>
                  <a:lnTo>
                    <a:pt x="5978242" y="53701"/>
                  </a:lnTo>
                  <a:lnTo>
                    <a:pt x="6015433" y="81760"/>
                  </a:lnTo>
                  <a:lnTo>
                    <a:pt x="6048317" y="114643"/>
                  </a:lnTo>
                  <a:lnTo>
                    <a:pt x="6076379" y="151832"/>
                  </a:lnTo>
                  <a:lnTo>
                    <a:pt x="6099103" y="192814"/>
                  </a:lnTo>
                  <a:lnTo>
                    <a:pt x="6115973" y="237073"/>
                  </a:lnTo>
                  <a:lnTo>
                    <a:pt x="6126473" y="284093"/>
                  </a:lnTo>
                  <a:lnTo>
                    <a:pt x="6129232" y="321697"/>
                  </a:lnTo>
                  <a:lnTo>
                    <a:pt x="6129232" y="3361566"/>
                  </a:lnTo>
                  <a:lnTo>
                    <a:pt x="6115973" y="3446192"/>
                  </a:lnTo>
                  <a:lnTo>
                    <a:pt x="6099103" y="3490454"/>
                  </a:lnTo>
                  <a:lnTo>
                    <a:pt x="6076379" y="3531440"/>
                  </a:lnTo>
                  <a:lnTo>
                    <a:pt x="6048317" y="3568634"/>
                  </a:lnTo>
                  <a:lnTo>
                    <a:pt x="6015433" y="3601520"/>
                  </a:lnTo>
                  <a:lnTo>
                    <a:pt x="5978242" y="3629584"/>
                  </a:lnTo>
                  <a:lnTo>
                    <a:pt x="5937260" y="3652308"/>
                  </a:lnTo>
                  <a:lnTo>
                    <a:pt x="5893003" y="3669179"/>
                  </a:lnTo>
                  <a:lnTo>
                    <a:pt x="5845987" y="3679679"/>
                  </a:lnTo>
                  <a:lnTo>
                    <a:pt x="5796728" y="3683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66906" y="278878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30" y="515532"/>
                </a:moveTo>
                <a:lnTo>
                  <a:pt x="257752" y="515532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6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7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4969017" y="0"/>
                </a:lnTo>
                <a:lnTo>
                  <a:pt x="5015354" y="4152"/>
                </a:lnTo>
                <a:lnTo>
                  <a:pt x="5058965" y="16126"/>
                </a:lnTo>
                <a:lnTo>
                  <a:pt x="5099122" y="35192"/>
                </a:lnTo>
                <a:lnTo>
                  <a:pt x="5135098" y="60623"/>
                </a:lnTo>
                <a:lnTo>
                  <a:pt x="5166165" y="91690"/>
                </a:lnTo>
                <a:lnTo>
                  <a:pt x="5191595" y="127666"/>
                </a:lnTo>
                <a:lnTo>
                  <a:pt x="5210660" y="167823"/>
                </a:lnTo>
                <a:lnTo>
                  <a:pt x="5222633" y="211432"/>
                </a:lnTo>
                <a:lnTo>
                  <a:pt x="5225822" y="247012"/>
                </a:lnTo>
                <a:lnTo>
                  <a:pt x="5225822" y="268522"/>
                </a:lnTo>
                <a:lnTo>
                  <a:pt x="5210660" y="347710"/>
                </a:lnTo>
                <a:lnTo>
                  <a:pt x="5191595" y="387866"/>
                </a:lnTo>
                <a:lnTo>
                  <a:pt x="5166165" y="423842"/>
                </a:lnTo>
                <a:lnTo>
                  <a:pt x="5135098" y="454910"/>
                </a:lnTo>
                <a:lnTo>
                  <a:pt x="5099122" y="480341"/>
                </a:lnTo>
                <a:lnTo>
                  <a:pt x="5058965" y="499407"/>
                </a:lnTo>
                <a:lnTo>
                  <a:pt x="5015354" y="511380"/>
                </a:lnTo>
                <a:lnTo>
                  <a:pt x="4969030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45190" y="355713"/>
            <a:ext cx="427037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WHAT</a:t>
            </a:r>
            <a:r>
              <a:rPr sz="2150" spc="-85" dirty="0"/>
              <a:t> </a:t>
            </a:r>
            <a:r>
              <a:rPr sz="2150" dirty="0"/>
              <a:t>ARE</a:t>
            </a:r>
            <a:r>
              <a:rPr sz="2150" spc="-80" dirty="0"/>
              <a:t> </a:t>
            </a:r>
            <a:r>
              <a:rPr sz="2150" dirty="0"/>
              <a:t>CUSTOM</a:t>
            </a:r>
            <a:r>
              <a:rPr sz="2150" spc="-85" dirty="0"/>
              <a:t> </a:t>
            </a:r>
            <a:r>
              <a:rPr sz="2150" spc="-10" dirty="0"/>
              <a:t>VISUALS</a:t>
            </a:r>
            <a:endParaRPr sz="215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388221" y="618194"/>
            <a:ext cx="8343900" cy="624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1265" marR="5080" indent="-15367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 </a:t>
            </a:r>
            <a:r>
              <a:rPr sz="1350" b="1" dirty="0">
                <a:latin typeface="Comic Sans MS"/>
                <a:cs typeface="Comic Sans MS"/>
              </a:rPr>
              <a:t>slide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  <a:p>
            <a:pPr marL="266065">
              <a:lnSpc>
                <a:spcPts val="1955"/>
              </a:lnSpc>
            </a:pPr>
            <a:r>
              <a:rPr sz="1850" dirty="0">
                <a:latin typeface="Comic Sans MS"/>
                <a:cs typeface="Comic Sans MS"/>
              </a:rPr>
              <a:t>Custom</a:t>
            </a:r>
            <a:r>
              <a:rPr sz="1850" spc="3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visuals</a:t>
            </a:r>
            <a:r>
              <a:rPr sz="1850" spc="3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are</a:t>
            </a:r>
            <a:r>
              <a:rPr sz="1850" spc="3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additional</a:t>
            </a:r>
            <a:r>
              <a:rPr sz="1850" spc="3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visualization</a:t>
            </a:r>
            <a:r>
              <a:rPr sz="1850" spc="3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types</a:t>
            </a:r>
            <a:r>
              <a:rPr sz="1850" spc="33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created</a:t>
            </a:r>
            <a:endParaRPr sz="1850">
              <a:latin typeface="Comic Sans MS"/>
              <a:cs typeface="Comic Sans MS"/>
            </a:endParaRPr>
          </a:p>
          <a:p>
            <a:pPr marL="266065" marR="1598930">
              <a:lnSpc>
                <a:spcPct val="152000"/>
              </a:lnSpc>
              <a:tabLst>
                <a:tab pos="772795" algn="l"/>
                <a:tab pos="2193925" algn="l"/>
                <a:tab pos="3241040" algn="l"/>
                <a:tab pos="3728720" algn="l"/>
                <a:tab pos="4348480" algn="l"/>
                <a:tab pos="5568315" algn="l"/>
                <a:tab pos="6460490" algn="l"/>
              </a:tabLst>
            </a:pPr>
            <a:r>
              <a:rPr sz="1850" spc="-25" dirty="0">
                <a:latin typeface="Comic Sans MS"/>
                <a:cs typeface="Comic Sans MS"/>
              </a:rPr>
              <a:t>by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developers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outside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of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standard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spc="-10" dirty="0">
                <a:latin typeface="Comic Sans MS"/>
                <a:cs typeface="Comic Sans MS"/>
              </a:rPr>
              <a:t>visualizations.</a:t>
            </a:r>
            <a:endParaRPr sz="1850">
              <a:latin typeface="Comic Sans MS"/>
              <a:cs typeface="Comic Sans MS"/>
            </a:endParaRPr>
          </a:p>
          <a:p>
            <a:pPr marL="266065" marR="1598930">
              <a:lnSpc>
                <a:spcPct val="152000"/>
              </a:lnSpc>
            </a:pPr>
            <a:r>
              <a:rPr sz="1850" dirty="0">
                <a:latin typeface="Comic Sans MS"/>
                <a:cs typeface="Comic Sans MS"/>
              </a:rPr>
              <a:t>They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offer</a:t>
            </a:r>
            <a:r>
              <a:rPr sz="1850" spc="1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flexibility</a:t>
            </a:r>
            <a:r>
              <a:rPr sz="1850" spc="1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1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functionality,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allowing</a:t>
            </a:r>
            <a:r>
              <a:rPr sz="1850" spc="10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you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tailor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your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reports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meet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specific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business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needs.</a:t>
            </a:r>
            <a:endParaRPr sz="185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1975"/>
              </a:spcBef>
            </a:pPr>
            <a:r>
              <a:rPr sz="1750" b="1" dirty="0">
                <a:latin typeface="Comic Sans MS"/>
                <a:cs typeface="Comic Sans MS"/>
              </a:rPr>
              <a:t>Key</a:t>
            </a:r>
            <a:r>
              <a:rPr sz="1750" b="1" spc="-6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Features</a:t>
            </a:r>
            <a:r>
              <a:rPr sz="1750" b="1" spc="-55" dirty="0">
                <a:latin typeface="Comic Sans MS"/>
                <a:cs typeface="Comic Sans MS"/>
              </a:rPr>
              <a:t> </a:t>
            </a:r>
            <a:r>
              <a:rPr sz="1750" b="1" spc="-50" dirty="0">
                <a:latin typeface="Comic Sans MS"/>
                <a:cs typeface="Comic Sans MS"/>
              </a:rPr>
              <a:t>:</a:t>
            </a:r>
            <a:endParaRPr sz="1750">
              <a:latin typeface="Comic Sans MS"/>
              <a:cs typeface="Comic Sans MS"/>
            </a:endParaRPr>
          </a:p>
          <a:p>
            <a:pPr marL="389255" marR="2268855" indent="-177165" algn="just">
              <a:lnSpc>
                <a:spcPct val="135700"/>
              </a:lnSpc>
              <a:buFont typeface="Comic Sans MS"/>
              <a:buAutoNum type="arabicPeriod"/>
              <a:tabLst>
                <a:tab pos="389255" algn="l"/>
              </a:tabLst>
            </a:pPr>
            <a:r>
              <a:rPr sz="1750" b="1" dirty="0">
                <a:latin typeface="Comic Sans MS"/>
                <a:cs typeface="Comic Sans MS"/>
              </a:rPr>
              <a:t>Flexibility:</a:t>
            </a:r>
            <a:r>
              <a:rPr sz="1750" b="1" spc="-6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Custom</a:t>
            </a:r>
            <a:r>
              <a:rPr sz="1750" spc="7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visuals</a:t>
            </a:r>
            <a:r>
              <a:rPr sz="1750" spc="7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provide</a:t>
            </a:r>
            <a:r>
              <a:rPr sz="1750" spc="6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unique</a:t>
            </a:r>
            <a:r>
              <a:rPr sz="1750" spc="7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ways</a:t>
            </a:r>
            <a:r>
              <a:rPr sz="1750" spc="65" dirty="0">
                <a:latin typeface="Comic Sans MS"/>
                <a:cs typeface="Comic Sans MS"/>
              </a:rPr>
              <a:t>  </a:t>
            </a:r>
            <a:r>
              <a:rPr sz="1750" spc="-25" dirty="0">
                <a:latin typeface="Comic Sans MS"/>
                <a:cs typeface="Comic Sans MS"/>
              </a:rPr>
              <a:t>to </a:t>
            </a:r>
            <a:r>
              <a:rPr sz="1750" dirty="0">
                <a:latin typeface="Comic Sans MS"/>
                <a:cs typeface="Comic Sans MS"/>
              </a:rPr>
              <a:t>display</a:t>
            </a:r>
            <a:r>
              <a:rPr sz="1750" spc="7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data,</a:t>
            </a:r>
            <a:r>
              <a:rPr sz="1750" spc="8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which</a:t>
            </a:r>
            <a:r>
              <a:rPr sz="1750" spc="8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might</a:t>
            </a:r>
            <a:r>
              <a:rPr sz="1750" spc="7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not</a:t>
            </a:r>
            <a:r>
              <a:rPr sz="1750" spc="8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be</a:t>
            </a:r>
            <a:r>
              <a:rPr sz="1750" spc="8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available</a:t>
            </a:r>
            <a:r>
              <a:rPr sz="1750" spc="7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in</a:t>
            </a:r>
            <a:r>
              <a:rPr sz="1750" spc="80" dirty="0">
                <a:latin typeface="Comic Sans MS"/>
                <a:cs typeface="Comic Sans MS"/>
              </a:rPr>
              <a:t>  </a:t>
            </a:r>
            <a:r>
              <a:rPr sz="1750" spc="-25" dirty="0">
                <a:latin typeface="Comic Sans MS"/>
                <a:cs typeface="Comic Sans MS"/>
              </a:rPr>
              <a:t>the </a:t>
            </a:r>
            <a:r>
              <a:rPr sz="1750" dirty="0">
                <a:latin typeface="Comic Sans MS"/>
                <a:cs typeface="Comic Sans MS"/>
              </a:rPr>
              <a:t>standard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Power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BI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visuals.</a:t>
            </a:r>
            <a:endParaRPr sz="1750">
              <a:latin typeface="Comic Sans MS"/>
              <a:cs typeface="Comic Sans MS"/>
            </a:endParaRPr>
          </a:p>
          <a:p>
            <a:pPr marL="389255" marR="2268855" indent="-212725" algn="just">
              <a:lnSpc>
                <a:spcPct val="135700"/>
              </a:lnSpc>
              <a:buFont typeface="Comic Sans MS"/>
              <a:buAutoNum type="arabicPeriod"/>
              <a:tabLst>
                <a:tab pos="389255" algn="l"/>
              </a:tabLst>
            </a:pPr>
            <a:r>
              <a:rPr sz="1750" b="1" dirty="0">
                <a:latin typeface="Comic Sans MS"/>
                <a:cs typeface="Comic Sans MS"/>
              </a:rPr>
              <a:t>Interactivity:</a:t>
            </a:r>
            <a:r>
              <a:rPr sz="1750" b="1" spc="31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Many</a:t>
            </a:r>
            <a:r>
              <a:rPr sz="1750" spc="434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custom</a:t>
            </a:r>
            <a:r>
              <a:rPr sz="1750" spc="434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visuals</a:t>
            </a:r>
            <a:r>
              <a:rPr sz="1750" spc="434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come</a:t>
            </a:r>
            <a:r>
              <a:rPr sz="1750" spc="434" dirty="0">
                <a:latin typeface="Comic Sans MS"/>
                <a:cs typeface="Comic Sans MS"/>
              </a:rPr>
              <a:t>  </a:t>
            </a:r>
            <a:r>
              <a:rPr sz="1750" spc="-20" dirty="0">
                <a:latin typeface="Comic Sans MS"/>
                <a:cs typeface="Comic Sans MS"/>
              </a:rPr>
              <a:t>with </a:t>
            </a:r>
            <a:r>
              <a:rPr sz="1750" dirty="0">
                <a:latin typeface="Comic Sans MS"/>
                <a:cs typeface="Comic Sans MS"/>
              </a:rPr>
              <a:t>advanced</a:t>
            </a:r>
            <a:r>
              <a:rPr sz="1750" spc="8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interactive</a:t>
            </a:r>
            <a:r>
              <a:rPr sz="1750" spc="8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features,</a:t>
            </a:r>
            <a:r>
              <a:rPr sz="1750" spc="8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enhancing</a:t>
            </a:r>
            <a:r>
              <a:rPr sz="1750" spc="8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85" dirty="0">
                <a:latin typeface="Comic Sans MS"/>
                <a:cs typeface="Comic Sans MS"/>
              </a:rPr>
              <a:t>  </a:t>
            </a:r>
            <a:r>
              <a:rPr sz="1750" spc="-20" dirty="0">
                <a:latin typeface="Comic Sans MS"/>
                <a:cs typeface="Comic Sans MS"/>
              </a:rPr>
              <a:t>user </a:t>
            </a:r>
            <a:r>
              <a:rPr sz="1750" spc="-10" dirty="0">
                <a:latin typeface="Comic Sans MS"/>
                <a:cs typeface="Comic Sans MS"/>
              </a:rPr>
              <a:t>experience.</a:t>
            </a:r>
            <a:endParaRPr sz="1750">
              <a:latin typeface="Comic Sans MS"/>
              <a:cs typeface="Comic Sans MS"/>
            </a:endParaRPr>
          </a:p>
          <a:p>
            <a:pPr marL="389255" marR="2268855" indent="-212725" algn="just">
              <a:lnSpc>
                <a:spcPct val="135700"/>
              </a:lnSpc>
              <a:buFont typeface="Comic Sans MS"/>
              <a:buAutoNum type="arabicPeriod"/>
              <a:tabLst>
                <a:tab pos="389255" algn="l"/>
              </a:tabLst>
            </a:pPr>
            <a:r>
              <a:rPr sz="1750" b="1" dirty="0">
                <a:latin typeface="Comic Sans MS"/>
                <a:cs typeface="Comic Sans MS"/>
              </a:rPr>
              <a:t>Customization:</a:t>
            </a:r>
            <a:r>
              <a:rPr sz="1750" b="1" spc="434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You</a:t>
            </a:r>
            <a:r>
              <a:rPr sz="1750" spc="4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can</a:t>
            </a:r>
            <a:r>
              <a:rPr sz="1750" spc="4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modify</a:t>
            </a:r>
            <a:r>
              <a:rPr sz="1750" spc="4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4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appearance</a:t>
            </a:r>
            <a:r>
              <a:rPr sz="1750" spc="455" dirty="0">
                <a:latin typeface="Comic Sans MS"/>
                <a:cs typeface="Comic Sans MS"/>
              </a:rPr>
              <a:t> </a:t>
            </a:r>
            <a:r>
              <a:rPr sz="1750" spc="-25" dirty="0">
                <a:latin typeface="Comic Sans MS"/>
                <a:cs typeface="Comic Sans MS"/>
              </a:rPr>
              <a:t>and </a:t>
            </a:r>
            <a:r>
              <a:rPr sz="1750" dirty="0">
                <a:latin typeface="Comic Sans MS"/>
                <a:cs typeface="Comic Sans MS"/>
              </a:rPr>
              <a:t>behavior</a:t>
            </a:r>
            <a:r>
              <a:rPr sz="1750" spc="28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of</a:t>
            </a:r>
            <a:r>
              <a:rPr sz="1750" spc="28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custom</a:t>
            </a:r>
            <a:r>
              <a:rPr sz="1750" spc="28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visuals</a:t>
            </a:r>
            <a:r>
              <a:rPr sz="1750" spc="28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28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better</a:t>
            </a:r>
            <a:r>
              <a:rPr sz="1750" spc="28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align</a:t>
            </a:r>
            <a:r>
              <a:rPr sz="1750" spc="28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with</a:t>
            </a:r>
            <a:r>
              <a:rPr sz="1750" spc="285" dirty="0">
                <a:latin typeface="Comic Sans MS"/>
                <a:cs typeface="Comic Sans MS"/>
              </a:rPr>
              <a:t> </a:t>
            </a:r>
            <a:r>
              <a:rPr sz="1750" spc="-20" dirty="0">
                <a:latin typeface="Comic Sans MS"/>
                <a:cs typeface="Comic Sans MS"/>
              </a:rPr>
              <a:t>your </a:t>
            </a:r>
            <a:r>
              <a:rPr sz="1750" dirty="0">
                <a:latin typeface="Comic Sans MS"/>
                <a:cs typeface="Comic Sans MS"/>
              </a:rPr>
              <a:t>data</a:t>
            </a:r>
            <a:r>
              <a:rPr sz="1750" spc="-8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storytelling</a:t>
            </a:r>
            <a:r>
              <a:rPr sz="1750" spc="-8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needs.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034" y="2172010"/>
            <a:ext cx="1662086" cy="305753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8315" y="607500"/>
            <a:ext cx="6694805" cy="3931285"/>
            <a:chOff x="288315" y="607500"/>
            <a:chExt cx="6694805" cy="3931285"/>
          </a:xfrm>
        </p:grpSpPr>
        <p:sp>
          <p:nvSpPr>
            <p:cNvPr id="4" name="object 4"/>
            <p:cNvSpPr/>
            <p:nvPr/>
          </p:nvSpPr>
          <p:spPr>
            <a:xfrm>
              <a:off x="288315" y="607500"/>
              <a:ext cx="6694805" cy="3931285"/>
            </a:xfrm>
            <a:custGeom>
              <a:avLst/>
              <a:gdLst/>
              <a:ahLst/>
              <a:cxnLst/>
              <a:rect l="l" t="t" r="r" b="b"/>
              <a:pathLst>
                <a:path w="6694805" h="3931285">
                  <a:moveTo>
                    <a:pt x="6363639" y="3930880"/>
                  </a:moveTo>
                  <a:lnTo>
                    <a:pt x="333375" y="3930880"/>
                  </a:lnTo>
                  <a:lnTo>
                    <a:pt x="284112" y="3927266"/>
                  </a:lnTo>
                  <a:lnTo>
                    <a:pt x="237092" y="3916767"/>
                  </a:lnTo>
                  <a:lnTo>
                    <a:pt x="192833" y="3899900"/>
                  </a:lnTo>
                  <a:lnTo>
                    <a:pt x="151849" y="3877179"/>
                  </a:lnTo>
                  <a:lnTo>
                    <a:pt x="114657" y="3849119"/>
                  </a:lnTo>
                  <a:lnTo>
                    <a:pt x="81771" y="3816237"/>
                  </a:lnTo>
                  <a:lnTo>
                    <a:pt x="53709" y="3779047"/>
                  </a:lnTo>
                  <a:lnTo>
                    <a:pt x="30984" y="3738065"/>
                  </a:lnTo>
                  <a:lnTo>
                    <a:pt x="14114" y="3693806"/>
                  </a:lnTo>
                  <a:lnTo>
                    <a:pt x="3614" y="3646786"/>
                  </a:lnTo>
                  <a:lnTo>
                    <a:pt x="0" y="359752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9" y="151848"/>
                  </a:lnTo>
                  <a:lnTo>
                    <a:pt x="81771" y="114656"/>
                  </a:lnTo>
                  <a:lnTo>
                    <a:pt x="114657" y="81771"/>
                  </a:lnTo>
                  <a:lnTo>
                    <a:pt x="151849" y="53708"/>
                  </a:lnTo>
                  <a:lnTo>
                    <a:pt x="192833" y="30984"/>
                  </a:lnTo>
                  <a:lnTo>
                    <a:pt x="237092" y="14114"/>
                  </a:lnTo>
                  <a:lnTo>
                    <a:pt x="284112" y="3614"/>
                  </a:lnTo>
                  <a:lnTo>
                    <a:pt x="333375" y="0"/>
                  </a:lnTo>
                  <a:lnTo>
                    <a:pt x="6363639" y="0"/>
                  </a:lnTo>
                  <a:lnTo>
                    <a:pt x="6412906" y="3614"/>
                  </a:lnTo>
                  <a:lnTo>
                    <a:pt x="6459928" y="14114"/>
                  </a:lnTo>
                  <a:lnTo>
                    <a:pt x="6504189" y="30984"/>
                  </a:lnTo>
                  <a:lnTo>
                    <a:pt x="6545175" y="53708"/>
                  </a:lnTo>
                  <a:lnTo>
                    <a:pt x="6582369" y="81771"/>
                  </a:lnTo>
                  <a:lnTo>
                    <a:pt x="6615255" y="114656"/>
                  </a:lnTo>
                  <a:lnTo>
                    <a:pt x="6643319" y="151848"/>
                  </a:lnTo>
                  <a:lnTo>
                    <a:pt x="6666044" y="192832"/>
                  </a:lnTo>
                  <a:lnTo>
                    <a:pt x="6682914" y="237092"/>
                  </a:lnTo>
                  <a:lnTo>
                    <a:pt x="6693414" y="284111"/>
                  </a:lnTo>
                  <a:lnTo>
                    <a:pt x="6694806" y="303078"/>
                  </a:lnTo>
                  <a:lnTo>
                    <a:pt x="6694806" y="3627818"/>
                  </a:lnTo>
                  <a:lnTo>
                    <a:pt x="6682914" y="3693806"/>
                  </a:lnTo>
                  <a:lnTo>
                    <a:pt x="6666044" y="3738065"/>
                  </a:lnTo>
                  <a:lnTo>
                    <a:pt x="6643319" y="3779047"/>
                  </a:lnTo>
                  <a:lnTo>
                    <a:pt x="6615255" y="3816237"/>
                  </a:lnTo>
                  <a:lnTo>
                    <a:pt x="6582369" y="3849119"/>
                  </a:lnTo>
                  <a:lnTo>
                    <a:pt x="6545175" y="3877179"/>
                  </a:lnTo>
                  <a:lnTo>
                    <a:pt x="6504189" y="3899900"/>
                  </a:lnTo>
                  <a:lnTo>
                    <a:pt x="6459928" y="3916767"/>
                  </a:lnTo>
                  <a:lnTo>
                    <a:pt x="6412906" y="3927266"/>
                  </a:lnTo>
                  <a:lnTo>
                    <a:pt x="6363639" y="3930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540" y="1598099"/>
              <a:ext cx="85725" cy="85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540" y="2531549"/>
              <a:ext cx="85725" cy="85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540" y="3464999"/>
              <a:ext cx="85725" cy="857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0390" y="1008184"/>
            <a:ext cx="6513195" cy="3107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When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to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Use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Custom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Visuals:</a:t>
            </a:r>
            <a:endParaRPr sz="1850">
              <a:latin typeface="Comic Sans MS"/>
              <a:cs typeface="Comic Sans MS"/>
            </a:endParaRPr>
          </a:p>
          <a:p>
            <a:pPr marL="410845" marR="5080">
              <a:lnSpc>
                <a:spcPct val="165500"/>
              </a:lnSpc>
            </a:pPr>
            <a:r>
              <a:rPr sz="1850" b="1" dirty="0">
                <a:latin typeface="Comic Sans MS"/>
                <a:cs typeface="Comic Sans MS"/>
              </a:rPr>
              <a:t>Specific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Business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Needs:</a:t>
            </a:r>
            <a:r>
              <a:rPr sz="1850" b="1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When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standard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visuals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don't </a:t>
            </a:r>
            <a:r>
              <a:rPr sz="1850" dirty="0">
                <a:latin typeface="Comic Sans MS"/>
                <a:cs typeface="Comic Sans MS"/>
              </a:rPr>
              <a:t>meet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requirements.</a:t>
            </a:r>
            <a:endParaRPr sz="1850">
              <a:latin typeface="Comic Sans MS"/>
              <a:cs typeface="Comic Sans MS"/>
            </a:endParaRPr>
          </a:p>
          <a:p>
            <a:pPr marL="410845" marR="5080">
              <a:lnSpc>
                <a:spcPct val="165500"/>
              </a:lnSpc>
            </a:pPr>
            <a:r>
              <a:rPr sz="1850" b="1" dirty="0">
                <a:latin typeface="Comic Sans MS"/>
                <a:cs typeface="Comic Sans MS"/>
              </a:rPr>
              <a:t>Enhanced</a:t>
            </a:r>
            <a:r>
              <a:rPr sz="1850" b="1" spc="254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User</a:t>
            </a:r>
            <a:r>
              <a:rPr sz="1850" b="1" spc="254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Experience:</a:t>
            </a:r>
            <a:r>
              <a:rPr sz="1850" b="1" spc="2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2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add</a:t>
            </a:r>
            <a:r>
              <a:rPr sz="1850" spc="2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2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interactive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engaging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elements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your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reports.</a:t>
            </a:r>
            <a:endParaRPr sz="1850">
              <a:latin typeface="Comic Sans MS"/>
              <a:cs typeface="Comic Sans MS"/>
            </a:endParaRPr>
          </a:p>
          <a:p>
            <a:pPr marL="410845" marR="5080">
              <a:lnSpc>
                <a:spcPct val="165500"/>
              </a:lnSpc>
            </a:pPr>
            <a:r>
              <a:rPr sz="1850" b="1" dirty="0">
                <a:latin typeface="Comic Sans MS"/>
                <a:cs typeface="Comic Sans MS"/>
              </a:rPr>
              <a:t>Unique</a:t>
            </a:r>
            <a:r>
              <a:rPr sz="1850" b="1" spc="30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Visualizations:</a:t>
            </a:r>
            <a:r>
              <a:rPr sz="1850" b="1" spc="3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3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represent</a:t>
            </a:r>
            <a:r>
              <a:rPr sz="1850" spc="3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3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3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32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unique </a:t>
            </a:r>
            <a:r>
              <a:rPr sz="1850" dirty="0">
                <a:latin typeface="Comic Sans MS"/>
                <a:cs typeface="Comic Sans MS"/>
              </a:rPr>
              <a:t>way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that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adds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value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your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analysis.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30632" y="998869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34" y="1016374"/>
                </a:moveTo>
                <a:lnTo>
                  <a:pt x="149789" y="828753"/>
                </a:lnTo>
                <a:lnTo>
                  <a:pt x="119328" y="810706"/>
                </a:lnTo>
                <a:lnTo>
                  <a:pt x="91547" y="788098"/>
                </a:lnTo>
                <a:lnTo>
                  <a:pt x="45373" y="725902"/>
                </a:lnTo>
                <a:lnTo>
                  <a:pt x="27652" y="684664"/>
                </a:lnTo>
                <a:lnTo>
                  <a:pt x="13959" y="635567"/>
                </a:lnTo>
                <a:lnTo>
                  <a:pt x="4629" y="577785"/>
                </a:lnTo>
                <a:lnTo>
                  <a:pt x="0" y="510493"/>
                </a:lnTo>
                <a:lnTo>
                  <a:pt x="406" y="433092"/>
                </a:lnTo>
                <a:lnTo>
                  <a:pt x="5205" y="362795"/>
                </a:lnTo>
                <a:lnTo>
                  <a:pt x="14020" y="299631"/>
                </a:lnTo>
                <a:lnTo>
                  <a:pt x="26595" y="243114"/>
                </a:lnTo>
                <a:lnTo>
                  <a:pt x="42670" y="193048"/>
                </a:lnTo>
                <a:lnTo>
                  <a:pt x="61985" y="149234"/>
                </a:lnTo>
                <a:lnTo>
                  <a:pt x="84280" y="111473"/>
                </a:lnTo>
                <a:lnTo>
                  <a:pt x="109294" y="79568"/>
                </a:lnTo>
                <a:lnTo>
                  <a:pt x="166440" y="32530"/>
                </a:lnTo>
                <a:lnTo>
                  <a:pt x="231343" y="6535"/>
                </a:lnTo>
                <a:lnTo>
                  <a:pt x="301902" y="0"/>
                </a:lnTo>
                <a:lnTo>
                  <a:pt x="904945" y="22089"/>
                </a:lnTo>
                <a:lnTo>
                  <a:pt x="977226" y="33858"/>
                </a:lnTo>
                <a:lnTo>
                  <a:pt x="1041736" y="64594"/>
                </a:lnTo>
                <a:lnTo>
                  <a:pt x="1096374" y="115730"/>
                </a:lnTo>
                <a:lnTo>
                  <a:pt x="1119345" y="149397"/>
                </a:lnTo>
                <a:lnTo>
                  <a:pt x="1139074" y="188702"/>
                </a:lnTo>
                <a:lnTo>
                  <a:pt x="1155304" y="233825"/>
                </a:lnTo>
                <a:lnTo>
                  <a:pt x="1167776" y="284944"/>
                </a:lnTo>
                <a:lnTo>
                  <a:pt x="1176233" y="342240"/>
                </a:lnTo>
                <a:lnTo>
                  <a:pt x="1180417" y="405892"/>
                </a:lnTo>
                <a:lnTo>
                  <a:pt x="1180075" y="475856"/>
                </a:lnTo>
                <a:lnTo>
                  <a:pt x="1174919" y="545402"/>
                </a:lnTo>
                <a:lnTo>
                  <a:pt x="1165010" y="607793"/>
                </a:lnTo>
                <a:lnTo>
                  <a:pt x="1150662" y="663348"/>
                </a:lnTo>
                <a:lnTo>
                  <a:pt x="1132188" y="712225"/>
                </a:lnTo>
                <a:lnTo>
                  <a:pt x="1109900" y="754583"/>
                </a:lnTo>
                <a:lnTo>
                  <a:pt x="1084112" y="790579"/>
                </a:lnTo>
                <a:lnTo>
                  <a:pt x="1055136" y="820373"/>
                </a:lnTo>
                <a:lnTo>
                  <a:pt x="1023287" y="844123"/>
                </a:lnTo>
                <a:lnTo>
                  <a:pt x="988877" y="861986"/>
                </a:lnTo>
                <a:lnTo>
                  <a:pt x="987634" y="862397"/>
                </a:lnTo>
                <a:lnTo>
                  <a:pt x="342575" y="862397"/>
                </a:lnTo>
                <a:lnTo>
                  <a:pt x="142934" y="1016374"/>
                </a:lnTo>
                <a:close/>
              </a:path>
              <a:path w="1180465" h="1016635">
                <a:moveTo>
                  <a:pt x="342575" y="862397"/>
                </a:moveTo>
                <a:lnTo>
                  <a:pt x="987634" y="862397"/>
                </a:lnTo>
                <a:lnTo>
                  <a:pt x="952220" y="874121"/>
                </a:lnTo>
                <a:lnTo>
                  <a:pt x="913628" y="880686"/>
                </a:lnTo>
                <a:lnTo>
                  <a:pt x="873415" y="881840"/>
                </a:lnTo>
                <a:lnTo>
                  <a:pt x="342575" y="862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 rot="120000">
            <a:off x="8002977" y="1367408"/>
            <a:ext cx="63569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got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it..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8277E1D-4A1D-FB26-54E6-DA52AE4001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8787" y="897539"/>
            <a:ext cx="1819275" cy="3610610"/>
            <a:chOff x="7118787" y="897539"/>
            <a:chExt cx="1819275" cy="3610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8787" y="2088550"/>
              <a:ext cx="1819274" cy="24193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77126" y="897539"/>
              <a:ext cx="1303020" cy="1314450"/>
            </a:xfrm>
            <a:custGeom>
              <a:avLst/>
              <a:gdLst/>
              <a:ahLst/>
              <a:cxnLst/>
              <a:rect l="l" t="t" r="r" b="b"/>
              <a:pathLst>
                <a:path w="1303020" h="1314450">
                  <a:moveTo>
                    <a:pt x="155365" y="1314034"/>
                  </a:moveTo>
                  <a:lnTo>
                    <a:pt x="162954" y="1107348"/>
                  </a:lnTo>
                  <a:lnTo>
                    <a:pt x="137519" y="1092819"/>
                  </a:lnTo>
                  <a:lnTo>
                    <a:pt x="113704" y="1075286"/>
                  </a:lnTo>
                  <a:lnTo>
                    <a:pt x="71608" y="1028442"/>
                  </a:lnTo>
                  <a:lnTo>
                    <a:pt x="38009" y="961285"/>
                  </a:lnTo>
                  <a:lnTo>
                    <a:pt x="24816" y="918363"/>
                  </a:lnTo>
                  <a:lnTo>
                    <a:pt x="14250" y="868290"/>
                  </a:lnTo>
                  <a:lnTo>
                    <a:pt x="6481" y="810376"/>
                  </a:lnTo>
                  <a:lnTo>
                    <a:pt x="1674" y="743929"/>
                  </a:lnTo>
                  <a:lnTo>
                    <a:pt x="0" y="668260"/>
                  </a:lnTo>
                  <a:lnTo>
                    <a:pt x="1629" y="582583"/>
                  </a:lnTo>
                  <a:lnTo>
                    <a:pt x="6256" y="500716"/>
                  </a:lnTo>
                  <a:lnTo>
                    <a:pt x="13756" y="426179"/>
                  </a:lnTo>
                  <a:lnTo>
                    <a:pt x="23982" y="358701"/>
                  </a:lnTo>
                  <a:lnTo>
                    <a:pt x="36786" y="298009"/>
                  </a:lnTo>
                  <a:lnTo>
                    <a:pt x="52019" y="243831"/>
                  </a:lnTo>
                  <a:lnTo>
                    <a:pt x="69535" y="195895"/>
                  </a:lnTo>
                  <a:lnTo>
                    <a:pt x="89184" y="153929"/>
                  </a:lnTo>
                  <a:lnTo>
                    <a:pt x="110819" y="117662"/>
                  </a:lnTo>
                  <a:lnTo>
                    <a:pt x="134292" y="86820"/>
                  </a:lnTo>
                  <a:lnTo>
                    <a:pt x="186159" y="40326"/>
                  </a:lnTo>
                  <a:lnTo>
                    <a:pt x="243602" y="12271"/>
                  </a:lnTo>
                  <a:lnTo>
                    <a:pt x="305440" y="477"/>
                  </a:lnTo>
                  <a:lnTo>
                    <a:pt x="337599" y="0"/>
                  </a:lnTo>
                  <a:lnTo>
                    <a:pt x="1001917" y="24334"/>
                  </a:lnTo>
                  <a:lnTo>
                    <a:pt x="1067223" y="33533"/>
                  </a:lnTo>
                  <a:lnTo>
                    <a:pt x="1127083" y="57568"/>
                  </a:lnTo>
                  <a:lnTo>
                    <a:pt x="1180237" y="98528"/>
                  </a:lnTo>
                  <a:lnTo>
                    <a:pt x="1225417" y="158501"/>
                  </a:lnTo>
                  <a:lnTo>
                    <a:pt x="1244622" y="196270"/>
                  </a:lnTo>
                  <a:lnTo>
                    <a:pt x="1261360" y="239574"/>
                  </a:lnTo>
                  <a:lnTo>
                    <a:pt x="1275473" y="288676"/>
                  </a:lnTo>
                  <a:lnTo>
                    <a:pt x="1286803" y="343836"/>
                  </a:lnTo>
                  <a:lnTo>
                    <a:pt x="1295192" y="405315"/>
                  </a:lnTo>
                  <a:lnTo>
                    <a:pt x="1300482" y="473374"/>
                  </a:lnTo>
                  <a:lnTo>
                    <a:pt x="1302515" y="548275"/>
                  </a:lnTo>
                  <a:lnTo>
                    <a:pt x="1301133" y="630278"/>
                  </a:lnTo>
                  <a:lnTo>
                    <a:pt x="1296818" y="703834"/>
                  </a:lnTo>
                  <a:lnTo>
                    <a:pt x="1289575" y="771178"/>
                  </a:lnTo>
                  <a:lnTo>
                    <a:pt x="1279549" y="832420"/>
                  </a:lnTo>
                  <a:lnTo>
                    <a:pt x="1266882" y="887764"/>
                  </a:lnTo>
                  <a:lnTo>
                    <a:pt x="1251714" y="937412"/>
                  </a:lnTo>
                  <a:lnTo>
                    <a:pt x="1234186" y="981570"/>
                  </a:lnTo>
                  <a:lnTo>
                    <a:pt x="1214440" y="1020438"/>
                  </a:lnTo>
                  <a:lnTo>
                    <a:pt x="1192615" y="1054222"/>
                  </a:lnTo>
                  <a:lnTo>
                    <a:pt x="1143295" y="1107347"/>
                  </a:lnTo>
                  <a:lnTo>
                    <a:pt x="1087349" y="1142574"/>
                  </a:lnTo>
                  <a:lnTo>
                    <a:pt x="375308" y="1144410"/>
                  </a:lnTo>
                  <a:lnTo>
                    <a:pt x="155365" y="1314034"/>
                  </a:lnTo>
                  <a:close/>
                </a:path>
                <a:path w="1303020" h="1314450">
                  <a:moveTo>
                    <a:pt x="960098" y="1165832"/>
                  </a:moveTo>
                  <a:lnTo>
                    <a:pt x="375309" y="1144410"/>
                  </a:lnTo>
                  <a:lnTo>
                    <a:pt x="1082503" y="1144410"/>
                  </a:lnTo>
                  <a:lnTo>
                    <a:pt x="1057245" y="1153982"/>
                  </a:lnTo>
                  <a:lnTo>
                    <a:pt x="1025908" y="1161526"/>
                  </a:lnTo>
                  <a:lnTo>
                    <a:pt x="993479" y="1165408"/>
                  </a:lnTo>
                  <a:lnTo>
                    <a:pt x="960098" y="1165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587002" y="1048401"/>
            <a:ext cx="9103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we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will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452521" y="1286478"/>
            <a:ext cx="116206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how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import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730172" y="1524194"/>
            <a:ext cx="58936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custom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666956" y="1762210"/>
            <a:ext cx="69828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visuals..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300022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800" y="900877"/>
                </a:moveTo>
                <a:lnTo>
                  <a:pt x="0" y="900877"/>
                </a:lnTo>
                <a:lnTo>
                  <a:pt x="0" y="0"/>
                </a:lnTo>
                <a:lnTo>
                  <a:pt x="68469" y="12602"/>
                </a:lnTo>
                <a:lnTo>
                  <a:pt x="113444" y="23591"/>
                </a:lnTo>
                <a:lnTo>
                  <a:pt x="157659" y="36437"/>
                </a:lnTo>
                <a:lnTo>
                  <a:pt x="201073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1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3"/>
                </a:lnTo>
                <a:lnTo>
                  <a:pt x="478817" y="200744"/>
                </a:lnTo>
                <a:lnTo>
                  <a:pt x="514232" y="228317"/>
                </a:lnTo>
                <a:lnTo>
                  <a:pt x="548449" y="257306"/>
                </a:lnTo>
                <a:lnTo>
                  <a:pt x="581426" y="287669"/>
                </a:lnTo>
                <a:lnTo>
                  <a:pt x="613117" y="319360"/>
                </a:lnTo>
                <a:lnTo>
                  <a:pt x="643480" y="352337"/>
                </a:lnTo>
                <a:lnTo>
                  <a:pt x="672469" y="386555"/>
                </a:lnTo>
                <a:lnTo>
                  <a:pt x="700042" y="421970"/>
                </a:lnTo>
                <a:lnTo>
                  <a:pt x="726154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8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8" y="743126"/>
                </a:lnTo>
                <a:lnTo>
                  <a:pt x="877194" y="787342"/>
                </a:lnTo>
                <a:lnTo>
                  <a:pt x="888184" y="832316"/>
                </a:lnTo>
                <a:lnTo>
                  <a:pt x="897274" y="878004"/>
                </a:lnTo>
                <a:lnTo>
                  <a:pt x="900800" y="90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3" name="object 13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7748905" cy="5685790"/>
            <a:chOff x="0" y="0"/>
            <a:chExt cx="7748905" cy="5685790"/>
          </a:xfrm>
        </p:grpSpPr>
        <p:sp>
          <p:nvSpPr>
            <p:cNvPr id="17" name="object 17"/>
            <p:cNvSpPr/>
            <p:nvPr/>
          </p:nvSpPr>
          <p:spPr>
            <a:xfrm>
              <a:off x="0" y="12"/>
              <a:ext cx="7748905" cy="5685790"/>
            </a:xfrm>
            <a:custGeom>
              <a:avLst/>
              <a:gdLst/>
              <a:ahLst/>
              <a:cxnLst/>
              <a:rect l="l" t="t" r="r" b="b"/>
              <a:pathLst>
                <a:path w="7748905" h="5685790">
                  <a:moveTo>
                    <a:pt x="674014" y="535051"/>
                  </a:moveTo>
                  <a:lnTo>
                    <a:pt x="664527" y="486257"/>
                  </a:lnTo>
                  <a:lnTo>
                    <a:pt x="633145" y="424611"/>
                  </a:lnTo>
                  <a:lnTo>
                    <a:pt x="583184" y="367842"/>
                  </a:lnTo>
                  <a:lnTo>
                    <a:pt x="551840" y="341604"/>
                  </a:lnTo>
                  <a:lnTo>
                    <a:pt x="516559" y="316979"/>
                  </a:lnTo>
                  <a:lnTo>
                    <a:pt x="477583" y="294093"/>
                  </a:lnTo>
                  <a:lnTo>
                    <a:pt x="435152" y="273062"/>
                  </a:lnTo>
                  <a:lnTo>
                    <a:pt x="389509" y="254025"/>
                  </a:lnTo>
                  <a:lnTo>
                    <a:pt x="340880" y="237109"/>
                  </a:lnTo>
                  <a:lnTo>
                    <a:pt x="289521" y="222440"/>
                  </a:lnTo>
                  <a:lnTo>
                    <a:pt x="235661" y="210159"/>
                  </a:lnTo>
                  <a:lnTo>
                    <a:pt x="179539" y="200380"/>
                  </a:lnTo>
                  <a:lnTo>
                    <a:pt x="121399" y="193230"/>
                  </a:lnTo>
                  <a:lnTo>
                    <a:pt x="61468" y="188849"/>
                  </a:lnTo>
                  <a:lnTo>
                    <a:pt x="0" y="187363"/>
                  </a:lnTo>
                  <a:lnTo>
                    <a:pt x="0" y="916165"/>
                  </a:lnTo>
                  <a:lnTo>
                    <a:pt x="61468" y="914679"/>
                  </a:lnTo>
                  <a:lnTo>
                    <a:pt x="121399" y="910297"/>
                  </a:lnTo>
                  <a:lnTo>
                    <a:pt x="179539" y="903147"/>
                  </a:lnTo>
                  <a:lnTo>
                    <a:pt x="235661" y="893368"/>
                  </a:lnTo>
                  <a:lnTo>
                    <a:pt x="289521" y="881075"/>
                  </a:lnTo>
                  <a:lnTo>
                    <a:pt x="340880" y="866406"/>
                  </a:lnTo>
                  <a:lnTo>
                    <a:pt x="389509" y="849503"/>
                  </a:lnTo>
                  <a:lnTo>
                    <a:pt x="435152" y="830465"/>
                  </a:lnTo>
                  <a:lnTo>
                    <a:pt x="477583" y="809434"/>
                  </a:lnTo>
                  <a:lnTo>
                    <a:pt x="516559" y="786536"/>
                  </a:lnTo>
                  <a:lnTo>
                    <a:pt x="551840" y="761911"/>
                  </a:lnTo>
                  <a:lnTo>
                    <a:pt x="583184" y="735685"/>
                  </a:lnTo>
                  <a:lnTo>
                    <a:pt x="610374" y="707974"/>
                  </a:lnTo>
                  <a:lnTo>
                    <a:pt x="651281" y="648639"/>
                  </a:lnTo>
                  <a:lnTo>
                    <a:pt x="672642" y="584923"/>
                  </a:lnTo>
                  <a:lnTo>
                    <a:pt x="674014" y="568464"/>
                  </a:lnTo>
                  <a:lnTo>
                    <a:pt x="674014" y="535051"/>
                  </a:lnTo>
                  <a:close/>
                </a:path>
                <a:path w="7748905" h="5685790">
                  <a:moveTo>
                    <a:pt x="6916280" y="1184719"/>
                  </a:moveTo>
                  <a:lnTo>
                    <a:pt x="6892391" y="1109002"/>
                  </a:lnTo>
                  <a:lnTo>
                    <a:pt x="6869658" y="1068019"/>
                  </a:lnTo>
                  <a:lnTo>
                    <a:pt x="6841604" y="1030820"/>
                  </a:lnTo>
                  <a:lnTo>
                    <a:pt x="6808724" y="997940"/>
                  </a:lnTo>
                  <a:lnTo>
                    <a:pt x="6771526" y="969873"/>
                  </a:lnTo>
                  <a:lnTo>
                    <a:pt x="6730543" y="947153"/>
                  </a:lnTo>
                  <a:lnTo>
                    <a:pt x="6686283" y="930275"/>
                  </a:lnTo>
                  <a:lnTo>
                    <a:pt x="6639268" y="919784"/>
                  </a:lnTo>
                  <a:lnTo>
                    <a:pt x="6590017" y="916165"/>
                  </a:lnTo>
                  <a:lnTo>
                    <a:pt x="1008773" y="916165"/>
                  </a:lnTo>
                  <a:lnTo>
                    <a:pt x="959510" y="919784"/>
                  </a:lnTo>
                  <a:lnTo>
                    <a:pt x="912495" y="930275"/>
                  </a:lnTo>
                  <a:lnTo>
                    <a:pt x="868235" y="947153"/>
                  </a:lnTo>
                  <a:lnTo>
                    <a:pt x="827252" y="969873"/>
                  </a:lnTo>
                  <a:lnTo>
                    <a:pt x="790054" y="997940"/>
                  </a:lnTo>
                  <a:lnTo>
                    <a:pt x="757174" y="1030820"/>
                  </a:lnTo>
                  <a:lnTo>
                    <a:pt x="729107" y="1068019"/>
                  </a:lnTo>
                  <a:lnTo>
                    <a:pt x="706386" y="1109002"/>
                  </a:lnTo>
                  <a:lnTo>
                    <a:pt x="689521" y="1153261"/>
                  </a:lnTo>
                  <a:lnTo>
                    <a:pt x="679018" y="1200277"/>
                  </a:lnTo>
                  <a:lnTo>
                    <a:pt x="675398" y="1249540"/>
                  </a:lnTo>
                  <a:lnTo>
                    <a:pt x="675398" y="5351945"/>
                  </a:lnTo>
                  <a:lnTo>
                    <a:pt x="679018" y="5401208"/>
                  </a:lnTo>
                  <a:lnTo>
                    <a:pt x="689521" y="5448224"/>
                  </a:lnTo>
                  <a:lnTo>
                    <a:pt x="706386" y="5492483"/>
                  </a:lnTo>
                  <a:lnTo>
                    <a:pt x="729107" y="5533466"/>
                  </a:lnTo>
                  <a:lnTo>
                    <a:pt x="757174" y="5570652"/>
                  </a:lnTo>
                  <a:lnTo>
                    <a:pt x="790054" y="5603532"/>
                  </a:lnTo>
                  <a:lnTo>
                    <a:pt x="827252" y="5631599"/>
                  </a:lnTo>
                  <a:lnTo>
                    <a:pt x="868235" y="5654319"/>
                  </a:lnTo>
                  <a:lnTo>
                    <a:pt x="912495" y="5671197"/>
                  </a:lnTo>
                  <a:lnTo>
                    <a:pt x="959510" y="5681688"/>
                  </a:lnTo>
                  <a:lnTo>
                    <a:pt x="1008773" y="5685307"/>
                  </a:lnTo>
                  <a:lnTo>
                    <a:pt x="6590017" y="5685307"/>
                  </a:lnTo>
                  <a:lnTo>
                    <a:pt x="6639268" y="5681688"/>
                  </a:lnTo>
                  <a:lnTo>
                    <a:pt x="6686283" y="5671197"/>
                  </a:lnTo>
                  <a:lnTo>
                    <a:pt x="6730543" y="5654319"/>
                  </a:lnTo>
                  <a:lnTo>
                    <a:pt x="6771526" y="5631599"/>
                  </a:lnTo>
                  <a:lnTo>
                    <a:pt x="6808724" y="5603532"/>
                  </a:lnTo>
                  <a:lnTo>
                    <a:pt x="6841604" y="5570652"/>
                  </a:lnTo>
                  <a:lnTo>
                    <a:pt x="6869658" y="5533466"/>
                  </a:lnTo>
                  <a:lnTo>
                    <a:pt x="6892391" y="5492483"/>
                  </a:lnTo>
                  <a:lnTo>
                    <a:pt x="6909257" y="5448224"/>
                  </a:lnTo>
                  <a:lnTo>
                    <a:pt x="6916280" y="5416753"/>
                  </a:lnTo>
                  <a:lnTo>
                    <a:pt x="6916280" y="1184719"/>
                  </a:lnTo>
                  <a:close/>
                </a:path>
                <a:path w="7748905" h="5685790">
                  <a:moveTo>
                    <a:pt x="7262279" y="486270"/>
                  </a:moveTo>
                  <a:lnTo>
                    <a:pt x="7215479" y="484047"/>
                  </a:lnTo>
                  <a:lnTo>
                    <a:pt x="7169899" y="477507"/>
                  </a:lnTo>
                  <a:lnTo>
                    <a:pt x="7125792" y="466852"/>
                  </a:lnTo>
                  <a:lnTo>
                    <a:pt x="7083349" y="452285"/>
                  </a:lnTo>
                  <a:lnTo>
                    <a:pt x="7042772" y="434022"/>
                  </a:lnTo>
                  <a:lnTo>
                    <a:pt x="7004278" y="412254"/>
                  </a:lnTo>
                  <a:lnTo>
                    <a:pt x="6968058" y="387184"/>
                  </a:lnTo>
                  <a:lnTo>
                    <a:pt x="6934327" y="359029"/>
                  </a:lnTo>
                  <a:lnTo>
                    <a:pt x="6903275" y="327977"/>
                  </a:lnTo>
                  <a:lnTo>
                    <a:pt x="6875119" y="294233"/>
                  </a:lnTo>
                  <a:lnTo>
                    <a:pt x="6850050" y="258025"/>
                  </a:lnTo>
                  <a:lnTo>
                    <a:pt x="6828282" y="219519"/>
                  </a:lnTo>
                  <a:lnTo>
                    <a:pt x="6810019" y="178955"/>
                  </a:lnTo>
                  <a:lnTo>
                    <a:pt x="6795452" y="136512"/>
                  </a:lnTo>
                  <a:lnTo>
                    <a:pt x="6784797" y="92405"/>
                  </a:lnTo>
                  <a:lnTo>
                    <a:pt x="6778257" y="46824"/>
                  </a:lnTo>
                  <a:lnTo>
                    <a:pt x="6776034" y="0"/>
                  </a:lnTo>
                  <a:lnTo>
                    <a:pt x="6776034" y="486270"/>
                  </a:lnTo>
                  <a:lnTo>
                    <a:pt x="7262279" y="486270"/>
                  </a:lnTo>
                  <a:close/>
                </a:path>
                <a:path w="7748905" h="5685790">
                  <a:moveTo>
                    <a:pt x="7748587" y="0"/>
                  </a:moveTo>
                  <a:lnTo>
                    <a:pt x="6776034" y="0"/>
                  </a:lnTo>
                  <a:lnTo>
                    <a:pt x="7262304" y="486270"/>
                  </a:lnTo>
                  <a:lnTo>
                    <a:pt x="7309142" y="484047"/>
                  </a:lnTo>
                  <a:lnTo>
                    <a:pt x="7354710" y="477507"/>
                  </a:lnTo>
                  <a:lnTo>
                    <a:pt x="7398817" y="466852"/>
                  </a:lnTo>
                  <a:lnTo>
                    <a:pt x="7441260" y="452285"/>
                  </a:lnTo>
                  <a:lnTo>
                    <a:pt x="7481837" y="434022"/>
                  </a:lnTo>
                  <a:lnTo>
                    <a:pt x="7520330" y="412254"/>
                  </a:lnTo>
                  <a:lnTo>
                    <a:pt x="7556551" y="387184"/>
                  </a:lnTo>
                  <a:lnTo>
                    <a:pt x="7590282" y="359029"/>
                  </a:lnTo>
                  <a:lnTo>
                    <a:pt x="7621333" y="327977"/>
                  </a:lnTo>
                  <a:lnTo>
                    <a:pt x="7649502" y="294233"/>
                  </a:lnTo>
                  <a:lnTo>
                    <a:pt x="7674559" y="258025"/>
                  </a:lnTo>
                  <a:lnTo>
                    <a:pt x="7696327" y="219519"/>
                  </a:lnTo>
                  <a:lnTo>
                    <a:pt x="7714602" y="178955"/>
                  </a:lnTo>
                  <a:lnTo>
                    <a:pt x="7729169" y="136512"/>
                  </a:lnTo>
                  <a:lnTo>
                    <a:pt x="7739824" y="92405"/>
                  </a:lnTo>
                  <a:lnTo>
                    <a:pt x="7746365" y="46824"/>
                  </a:lnTo>
                  <a:lnTo>
                    <a:pt x="7748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909" y="1087620"/>
              <a:ext cx="85725" cy="857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909" y="1811520"/>
              <a:ext cx="85725" cy="85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909" y="2535420"/>
              <a:ext cx="85725" cy="85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909" y="3259320"/>
              <a:ext cx="85725" cy="8572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77642" y="881124"/>
            <a:ext cx="5820410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5700"/>
              </a:lnSpc>
              <a:spcBef>
                <a:spcPts val="100"/>
              </a:spcBef>
            </a:pPr>
            <a:r>
              <a:rPr sz="1750" b="1" dirty="0">
                <a:latin typeface="Comic Sans MS"/>
                <a:cs typeface="Comic Sans MS"/>
              </a:rPr>
              <a:t>Bullet</a:t>
            </a:r>
            <a:r>
              <a:rPr sz="1750" b="1" spc="37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Chart:</a:t>
            </a:r>
            <a:r>
              <a:rPr sz="1750" b="1" spc="1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Compare</a:t>
            </a:r>
            <a:r>
              <a:rPr sz="1750" spc="3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performance</a:t>
            </a:r>
            <a:r>
              <a:rPr sz="1750" spc="40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against</a:t>
            </a:r>
            <a:r>
              <a:rPr sz="1750" spc="39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39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target </a:t>
            </a:r>
            <a:r>
              <a:rPr sz="1750" dirty="0">
                <a:latin typeface="Comic Sans MS"/>
                <a:cs typeface="Comic Sans MS"/>
              </a:rPr>
              <a:t>using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simple,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linear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visual.</a:t>
            </a:r>
            <a:endParaRPr sz="1750">
              <a:latin typeface="Comic Sans MS"/>
              <a:cs typeface="Comic Sans MS"/>
            </a:endParaRPr>
          </a:p>
          <a:p>
            <a:pPr marL="12700" marR="5080" algn="just">
              <a:lnSpc>
                <a:spcPct val="135700"/>
              </a:lnSpc>
            </a:pPr>
            <a:r>
              <a:rPr sz="1750" b="1" dirty="0">
                <a:latin typeface="Comic Sans MS"/>
                <a:cs typeface="Comic Sans MS"/>
              </a:rPr>
              <a:t>Word</a:t>
            </a:r>
            <a:r>
              <a:rPr sz="1750" b="1" spc="-85" dirty="0">
                <a:latin typeface="Comic Sans MS"/>
                <a:cs typeface="Comic Sans MS"/>
              </a:rPr>
              <a:t>  </a:t>
            </a:r>
            <a:r>
              <a:rPr sz="1750" b="1" dirty="0">
                <a:latin typeface="Comic Sans MS"/>
                <a:cs typeface="Comic Sans MS"/>
              </a:rPr>
              <a:t>Cloud:</a:t>
            </a:r>
            <a:r>
              <a:rPr sz="1750" b="1" spc="3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Useful</a:t>
            </a:r>
            <a:r>
              <a:rPr sz="1750" spc="4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for</a:t>
            </a:r>
            <a:r>
              <a:rPr sz="1750" spc="4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showing</a:t>
            </a:r>
            <a:r>
              <a:rPr sz="1750" spc="4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3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most</a:t>
            </a:r>
            <a:r>
              <a:rPr sz="1750" spc="40" dirty="0">
                <a:latin typeface="Comic Sans MS"/>
                <a:cs typeface="Comic Sans MS"/>
              </a:rPr>
              <a:t>  </a:t>
            </a:r>
            <a:r>
              <a:rPr sz="1750" spc="-10" dirty="0">
                <a:latin typeface="Comic Sans MS"/>
                <a:cs typeface="Comic Sans MS"/>
              </a:rPr>
              <a:t>common </a:t>
            </a:r>
            <a:r>
              <a:rPr sz="1750" dirty="0">
                <a:latin typeface="Comic Sans MS"/>
                <a:cs typeface="Comic Sans MS"/>
              </a:rPr>
              <a:t>words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in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text</a:t>
            </a:r>
            <a:r>
              <a:rPr sz="1750" spc="-40" dirty="0">
                <a:latin typeface="Comic Sans MS"/>
                <a:cs typeface="Comic Sans MS"/>
              </a:rPr>
              <a:t> </a:t>
            </a:r>
            <a:r>
              <a:rPr sz="1750" spc="-20" dirty="0">
                <a:latin typeface="Comic Sans MS"/>
                <a:cs typeface="Comic Sans MS"/>
              </a:rPr>
              <a:t>data.</a:t>
            </a:r>
            <a:endParaRPr sz="1750">
              <a:latin typeface="Comic Sans MS"/>
              <a:cs typeface="Comic Sans MS"/>
            </a:endParaRPr>
          </a:p>
          <a:p>
            <a:pPr marL="12700" marR="5080" algn="just">
              <a:lnSpc>
                <a:spcPct val="135700"/>
              </a:lnSpc>
            </a:pPr>
            <a:r>
              <a:rPr sz="1750" b="1" dirty="0">
                <a:latin typeface="Comic Sans MS"/>
                <a:cs typeface="Comic Sans MS"/>
              </a:rPr>
              <a:t>Gantt</a:t>
            </a:r>
            <a:r>
              <a:rPr sz="1750" b="1" spc="330" dirty="0">
                <a:latin typeface="Comic Sans MS"/>
                <a:cs typeface="Comic Sans MS"/>
              </a:rPr>
              <a:t>  </a:t>
            </a:r>
            <a:r>
              <a:rPr sz="1750" b="1" dirty="0">
                <a:latin typeface="Comic Sans MS"/>
                <a:cs typeface="Comic Sans MS"/>
              </a:rPr>
              <a:t>Chart:</a:t>
            </a:r>
            <a:r>
              <a:rPr sz="1750" b="1" spc="21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Ideal</a:t>
            </a:r>
            <a:r>
              <a:rPr sz="1750" spc="45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for</a:t>
            </a:r>
            <a:r>
              <a:rPr sz="1750" spc="45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project</a:t>
            </a:r>
            <a:r>
              <a:rPr sz="1750" spc="45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timelines</a:t>
            </a:r>
            <a:r>
              <a:rPr sz="1750" spc="450" dirty="0">
                <a:latin typeface="Comic Sans MS"/>
                <a:cs typeface="Comic Sans MS"/>
              </a:rPr>
              <a:t>  </a:t>
            </a:r>
            <a:r>
              <a:rPr sz="1750" spc="-25" dirty="0">
                <a:latin typeface="Comic Sans MS"/>
                <a:cs typeface="Comic Sans MS"/>
              </a:rPr>
              <a:t>and </a:t>
            </a:r>
            <a:r>
              <a:rPr sz="1750" spc="-10" dirty="0">
                <a:latin typeface="Comic Sans MS"/>
                <a:cs typeface="Comic Sans MS"/>
              </a:rPr>
              <a:t>management.</a:t>
            </a:r>
            <a:endParaRPr sz="1750">
              <a:latin typeface="Comic Sans MS"/>
              <a:cs typeface="Comic Sans MS"/>
            </a:endParaRPr>
          </a:p>
          <a:p>
            <a:pPr marL="12700" marR="5080" algn="just">
              <a:lnSpc>
                <a:spcPct val="135700"/>
              </a:lnSpc>
            </a:pPr>
            <a:r>
              <a:rPr sz="1750" b="1" dirty="0">
                <a:latin typeface="Comic Sans MS"/>
                <a:cs typeface="Comic Sans MS"/>
              </a:rPr>
              <a:t>Infographic</a:t>
            </a:r>
            <a:r>
              <a:rPr sz="1750" b="1" spc="15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Designer:</a:t>
            </a:r>
            <a:r>
              <a:rPr sz="1750" b="1" spc="1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Create</a:t>
            </a:r>
            <a:r>
              <a:rPr sz="1750" spc="17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visually</a:t>
            </a:r>
            <a:r>
              <a:rPr sz="1750" spc="17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engaging</a:t>
            </a:r>
            <a:r>
              <a:rPr sz="1750" spc="1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charts </a:t>
            </a:r>
            <a:r>
              <a:rPr sz="1750" dirty="0">
                <a:latin typeface="Comic Sans MS"/>
                <a:cs typeface="Comic Sans MS"/>
              </a:rPr>
              <a:t>and</a:t>
            </a:r>
            <a:r>
              <a:rPr sz="1750" spc="17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graphics</a:t>
            </a:r>
            <a:r>
              <a:rPr sz="1750" spc="17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that</a:t>
            </a:r>
            <a:r>
              <a:rPr sz="1750" spc="17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combine</a:t>
            </a:r>
            <a:r>
              <a:rPr sz="1750" spc="17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data</a:t>
            </a:r>
            <a:r>
              <a:rPr sz="1750" spc="17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visualization</a:t>
            </a:r>
            <a:r>
              <a:rPr sz="1750" spc="175" dirty="0">
                <a:latin typeface="Comic Sans MS"/>
                <a:cs typeface="Comic Sans MS"/>
              </a:rPr>
              <a:t>  </a:t>
            </a:r>
            <a:r>
              <a:rPr sz="1750" spc="-20" dirty="0">
                <a:latin typeface="Comic Sans MS"/>
                <a:cs typeface="Comic Sans MS"/>
              </a:rPr>
              <a:t>with </a:t>
            </a:r>
            <a:r>
              <a:rPr sz="1750" dirty="0">
                <a:latin typeface="Comic Sans MS"/>
                <a:cs typeface="Comic Sans MS"/>
              </a:rPr>
              <a:t>images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and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icons.</a:t>
            </a:r>
            <a:endParaRPr sz="175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9998" y="204466"/>
            <a:ext cx="6875145" cy="5312410"/>
            <a:chOff x="719998" y="204466"/>
            <a:chExt cx="6875145" cy="531241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909" y="4345170"/>
              <a:ext cx="85725" cy="857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909" y="5431020"/>
              <a:ext cx="85725" cy="857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19998" y="204466"/>
              <a:ext cx="6875145" cy="515620"/>
            </a:xfrm>
            <a:custGeom>
              <a:avLst/>
              <a:gdLst/>
              <a:ahLst/>
              <a:cxnLst/>
              <a:rect l="l" t="t" r="r" b="b"/>
              <a:pathLst>
                <a:path w="6875145" h="515620">
                  <a:moveTo>
                    <a:pt x="6617207" y="515532"/>
                  </a:moveTo>
                  <a:lnTo>
                    <a:pt x="257769" y="515532"/>
                  </a:lnTo>
                  <a:lnTo>
                    <a:pt x="211434" y="511379"/>
                  </a:lnTo>
                  <a:lnTo>
                    <a:pt x="167824" y="499406"/>
                  </a:lnTo>
                  <a:lnTo>
                    <a:pt x="127667" y="480340"/>
                  </a:lnTo>
                  <a:lnTo>
                    <a:pt x="91691" y="454909"/>
                  </a:lnTo>
                  <a:lnTo>
                    <a:pt x="60623" y="423842"/>
                  </a:lnTo>
                  <a:lnTo>
                    <a:pt x="35192" y="387866"/>
                  </a:lnTo>
                  <a:lnTo>
                    <a:pt x="16126" y="347710"/>
                  </a:lnTo>
                  <a:lnTo>
                    <a:pt x="4152" y="304100"/>
                  </a:lnTo>
                  <a:lnTo>
                    <a:pt x="0" y="257766"/>
                  </a:lnTo>
                  <a:lnTo>
                    <a:pt x="4152" y="211432"/>
                  </a:lnTo>
                  <a:lnTo>
                    <a:pt x="16126" y="167823"/>
                  </a:lnTo>
                  <a:lnTo>
                    <a:pt x="35192" y="127666"/>
                  </a:lnTo>
                  <a:lnTo>
                    <a:pt x="60623" y="91690"/>
                  </a:lnTo>
                  <a:lnTo>
                    <a:pt x="91691" y="60623"/>
                  </a:lnTo>
                  <a:lnTo>
                    <a:pt x="127667" y="35192"/>
                  </a:lnTo>
                  <a:lnTo>
                    <a:pt x="167824" y="16126"/>
                  </a:lnTo>
                  <a:lnTo>
                    <a:pt x="211434" y="4152"/>
                  </a:lnTo>
                  <a:lnTo>
                    <a:pt x="257769" y="0"/>
                  </a:lnTo>
                  <a:lnTo>
                    <a:pt x="6617207" y="0"/>
                  </a:lnTo>
                  <a:lnTo>
                    <a:pt x="6663544" y="4152"/>
                  </a:lnTo>
                  <a:lnTo>
                    <a:pt x="6707156" y="16126"/>
                  </a:lnTo>
                  <a:lnTo>
                    <a:pt x="6747313" y="35192"/>
                  </a:lnTo>
                  <a:lnTo>
                    <a:pt x="6783289" y="60623"/>
                  </a:lnTo>
                  <a:lnTo>
                    <a:pt x="6814356" y="91690"/>
                  </a:lnTo>
                  <a:lnTo>
                    <a:pt x="6839786" y="127666"/>
                  </a:lnTo>
                  <a:lnTo>
                    <a:pt x="6858851" y="167823"/>
                  </a:lnTo>
                  <a:lnTo>
                    <a:pt x="6870824" y="211432"/>
                  </a:lnTo>
                  <a:lnTo>
                    <a:pt x="6874977" y="257765"/>
                  </a:lnTo>
                  <a:lnTo>
                    <a:pt x="6870824" y="304100"/>
                  </a:lnTo>
                  <a:lnTo>
                    <a:pt x="6858851" y="347710"/>
                  </a:lnTo>
                  <a:lnTo>
                    <a:pt x="6839786" y="387866"/>
                  </a:lnTo>
                  <a:lnTo>
                    <a:pt x="6814356" y="423842"/>
                  </a:lnTo>
                  <a:lnTo>
                    <a:pt x="6783289" y="454909"/>
                  </a:lnTo>
                  <a:lnTo>
                    <a:pt x="6747313" y="480340"/>
                  </a:lnTo>
                  <a:lnTo>
                    <a:pt x="6707156" y="499406"/>
                  </a:lnTo>
                  <a:lnTo>
                    <a:pt x="6663544" y="511379"/>
                  </a:lnTo>
                  <a:lnTo>
                    <a:pt x="6617207" y="515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83262" y="4234648"/>
            <a:ext cx="371475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8870" algn="l"/>
                <a:tab pos="2548255" algn="l"/>
                <a:tab pos="3209925" algn="l"/>
                <a:tab pos="3588385" algn="l"/>
              </a:tabLst>
            </a:pPr>
            <a:r>
              <a:rPr sz="1750" spc="-10" dirty="0">
                <a:latin typeface="Comic Sans MS"/>
                <a:cs typeface="Comic Sans MS"/>
              </a:rPr>
              <a:t>Visualize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hierarchical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20" dirty="0">
                <a:latin typeface="Comic Sans MS"/>
                <a:cs typeface="Comic Sans MS"/>
              </a:rPr>
              <a:t>data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25" dirty="0">
                <a:latin typeface="Comic Sans MS"/>
                <a:cs typeface="Comic Sans MS"/>
              </a:rPr>
              <a:t>in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50" dirty="0">
                <a:latin typeface="Comic Sans MS"/>
                <a:cs typeface="Comic Sans MS"/>
              </a:rPr>
              <a:t>a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8" name="object 28"/>
          <p:cNvSpPr txBox="1"/>
          <p:nvPr/>
        </p:nvSpPr>
        <p:spPr>
          <a:xfrm>
            <a:off x="1077642" y="4138674"/>
            <a:ext cx="975994" cy="749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750" b="1" spc="-10" dirty="0">
                <a:latin typeface="Comic Sans MS"/>
                <a:cs typeface="Comic Sans MS"/>
              </a:rPr>
              <a:t>Sunburst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750" spc="-10" dirty="0">
                <a:latin typeface="Comic Sans MS"/>
                <a:cs typeface="Comic Sans MS"/>
              </a:rPr>
              <a:t>circular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85114" y="4138674"/>
            <a:ext cx="894080" cy="749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850"/>
              </a:spcBef>
            </a:pPr>
            <a:r>
              <a:rPr sz="1750" b="1" spc="-10" dirty="0">
                <a:latin typeface="Comic Sans MS"/>
                <a:cs typeface="Comic Sans MS"/>
              </a:rPr>
              <a:t>Chart: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750" spc="-10" dirty="0">
                <a:latin typeface="Comic Sans MS"/>
                <a:cs typeface="Comic Sans MS"/>
              </a:rPr>
              <a:t>layout,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7519" y="4596598"/>
            <a:ext cx="391096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7430" algn="l"/>
                <a:tab pos="1597025" algn="l"/>
                <a:tab pos="3029585" algn="l"/>
              </a:tabLst>
            </a:pPr>
            <a:r>
              <a:rPr sz="1750" spc="-10" dirty="0">
                <a:latin typeface="Comic Sans MS"/>
                <a:cs typeface="Comic Sans MS"/>
              </a:rPr>
              <a:t>showing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25" dirty="0">
                <a:latin typeface="Comic Sans MS"/>
                <a:cs typeface="Comic Sans MS"/>
              </a:rPr>
              <a:t>the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relationship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between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77642" y="4862574"/>
            <a:ext cx="171450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750" dirty="0">
                <a:latin typeface="Comic Sans MS"/>
                <a:cs typeface="Comic Sans MS"/>
              </a:rPr>
              <a:t>different</a:t>
            </a:r>
            <a:r>
              <a:rPr sz="1750" spc="-9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levels. etc...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EXAMPLES</a:t>
            </a:r>
            <a:r>
              <a:rPr spc="-8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CUSTOM</a:t>
            </a:r>
            <a:r>
              <a:rPr spc="-80" dirty="0"/>
              <a:t> </a:t>
            </a:r>
            <a:r>
              <a:rPr spc="-10" dirty="0"/>
              <a:t>VISUALS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6" y="530044"/>
            <a:ext cx="1345565" cy="1162050"/>
          </a:xfrm>
          <a:custGeom>
            <a:avLst/>
            <a:gdLst/>
            <a:ahLst/>
            <a:cxnLst/>
            <a:rect l="l" t="t" r="r" b="b"/>
            <a:pathLst>
              <a:path w="1345565" h="1162050">
                <a:moveTo>
                  <a:pt x="237132" y="1161690"/>
                </a:moveTo>
                <a:lnTo>
                  <a:pt x="237132" y="889869"/>
                </a:lnTo>
                <a:lnTo>
                  <a:pt x="200021" y="870400"/>
                </a:lnTo>
                <a:lnTo>
                  <a:pt x="165292" y="847218"/>
                </a:lnTo>
                <a:lnTo>
                  <a:pt x="133189" y="820311"/>
                </a:lnTo>
                <a:lnTo>
                  <a:pt x="103954" y="789668"/>
                </a:lnTo>
                <a:lnTo>
                  <a:pt x="77830" y="755276"/>
                </a:lnTo>
                <a:lnTo>
                  <a:pt x="55059" y="717125"/>
                </a:lnTo>
                <a:lnTo>
                  <a:pt x="35884" y="675201"/>
                </a:lnTo>
                <a:lnTo>
                  <a:pt x="20548" y="629492"/>
                </a:lnTo>
                <a:lnTo>
                  <a:pt x="9293" y="579988"/>
                </a:lnTo>
                <a:lnTo>
                  <a:pt x="2362" y="526676"/>
                </a:lnTo>
                <a:lnTo>
                  <a:pt x="0" y="469507"/>
                </a:lnTo>
                <a:lnTo>
                  <a:pt x="2427" y="413217"/>
                </a:lnTo>
                <a:lnTo>
                  <a:pt x="9535" y="359936"/>
                </a:lnTo>
                <a:lnTo>
                  <a:pt x="21072" y="309794"/>
                </a:lnTo>
                <a:lnTo>
                  <a:pt x="36786" y="262921"/>
                </a:lnTo>
                <a:lnTo>
                  <a:pt x="56425" y="219445"/>
                </a:lnTo>
                <a:lnTo>
                  <a:pt x="79737" y="179496"/>
                </a:lnTo>
                <a:lnTo>
                  <a:pt x="106471" y="143203"/>
                </a:lnTo>
                <a:lnTo>
                  <a:pt x="136375" y="110695"/>
                </a:lnTo>
                <a:lnTo>
                  <a:pt x="169195" y="82103"/>
                </a:lnTo>
                <a:lnTo>
                  <a:pt x="204682" y="57555"/>
                </a:lnTo>
                <a:lnTo>
                  <a:pt x="242581" y="37180"/>
                </a:lnTo>
                <a:lnTo>
                  <a:pt x="282643" y="21107"/>
                </a:lnTo>
                <a:lnTo>
                  <a:pt x="324614" y="9467"/>
                </a:lnTo>
                <a:lnTo>
                  <a:pt x="368242" y="2388"/>
                </a:lnTo>
                <a:lnTo>
                  <a:pt x="413276" y="0"/>
                </a:lnTo>
                <a:lnTo>
                  <a:pt x="929608" y="0"/>
                </a:lnTo>
                <a:lnTo>
                  <a:pt x="975143" y="2388"/>
                </a:lnTo>
                <a:lnTo>
                  <a:pt x="1019208" y="9467"/>
                </a:lnTo>
                <a:lnTo>
                  <a:pt x="1061555" y="21107"/>
                </a:lnTo>
                <a:lnTo>
                  <a:pt x="1101934" y="37180"/>
                </a:lnTo>
                <a:lnTo>
                  <a:pt x="1140101" y="57556"/>
                </a:lnTo>
                <a:lnTo>
                  <a:pt x="1175806" y="82105"/>
                </a:lnTo>
                <a:lnTo>
                  <a:pt x="1208803" y="110699"/>
                </a:lnTo>
                <a:lnTo>
                  <a:pt x="1238843" y="143208"/>
                </a:lnTo>
                <a:lnTo>
                  <a:pt x="1265680" y="179504"/>
                </a:lnTo>
                <a:lnTo>
                  <a:pt x="1289066" y="219455"/>
                </a:lnTo>
                <a:lnTo>
                  <a:pt x="1308754" y="262935"/>
                </a:lnTo>
                <a:lnTo>
                  <a:pt x="1324495" y="309813"/>
                </a:lnTo>
                <a:lnTo>
                  <a:pt x="1336042" y="359960"/>
                </a:lnTo>
                <a:lnTo>
                  <a:pt x="1343149" y="413246"/>
                </a:lnTo>
                <a:lnTo>
                  <a:pt x="1345566" y="469548"/>
                </a:lnTo>
                <a:lnTo>
                  <a:pt x="1343142" y="523800"/>
                </a:lnTo>
                <a:lnTo>
                  <a:pt x="1336030" y="575349"/>
                </a:lnTo>
                <a:lnTo>
                  <a:pt x="1324479" y="624006"/>
                </a:lnTo>
                <a:lnTo>
                  <a:pt x="1308736" y="669622"/>
                </a:lnTo>
                <a:lnTo>
                  <a:pt x="1289048" y="712050"/>
                </a:lnTo>
                <a:lnTo>
                  <a:pt x="1265662" y="751141"/>
                </a:lnTo>
                <a:lnTo>
                  <a:pt x="1238827" y="786747"/>
                </a:lnTo>
                <a:lnTo>
                  <a:pt x="1208789" y="818719"/>
                </a:lnTo>
                <a:lnTo>
                  <a:pt x="1175795" y="846909"/>
                </a:lnTo>
                <a:lnTo>
                  <a:pt x="1140092" y="871169"/>
                </a:lnTo>
                <a:lnTo>
                  <a:pt x="1101928" y="891351"/>
                </a:lnTo>
                <a:lnTo>
                  <a:pt x="1061551" y="907307"/>
                </a:lnTo>
                <a:lnTo>
                  <a:pt x="1019207" y="918887"/>
                </a:lnTo>
                <a:lnTo>
                  <a:pt x="975143" y="925944"/>
                </a:lnTo>
                <a:lnTo>
                  <a:pt x="929607" y="928329"/>
                </a:lnTo>
                <a:lnTo>
                  <a:pt x="517823" y="928329"/>
                </a:lnTo>
                <a:lnTo>
                  <a:pt x="237132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73209" y="608669"/>
            <a:ext cx="118935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DO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along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with </a:t>
            </a:r>
            <a:r>
              <a:rPr sz="1350" b="1" dirty="0">
                <a:latin typeface="Comic Sans MS"/>
                <a:cs typeface="Comic Sans MS"/>
              </a:rPr>
              <a:t>me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guys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with </a:t>
            </a:r>
            <a:r>
              <a:rPr sz="1350" b="1" dirty="0">
                <a:latin typeface="Comic Sans MS"/>
                <a:cs typeface="Comic Sans MS"/>
              </a:rPr>
              <a:t>this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50" dirty="0">
                <a:latin typeface="Comic Sans MS"/>
                <a:cs typeface="Comic Sans MS"/>
              </a:rPr>
              <a:t>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2048" y="874912"/>
            <a:ext cx="2218055" cy="454025"/>
          </a:xfrm>
          <a:custGeom>
            <a:avLst/>
            <a:gdLst/>
            <a:ahLst/>
            <a:cxnLst/>
            <a:rect l="l" t="t" r="r" b="b"/>
            <a:pathLst>
              <a:path w="2218055" h="454025">
                <a:moveTo>
                  <a:pt x="1991232" y="453612"/>
                </a:moveTo>
                <a:lnTo>
                  <a:pt x="226806" y="453612"/>
                </a:lnTo>
                <a:lnTo>
                  <a:pt x="182352" y="449214"/>
                </a:lnTo>
                <a:lnTo>
                  <a:pt x="140011" y="436348"/>
                </a:lnTo>
                <a:lnTo>
                  <a:pt x="100974" y="415508"/>
                </a:lnTo>
                <a:lnTo>
                  <a:pt x="66429" y="387184"/>
                </a:lnTo>
                <a:lnTo>
                  <a:pt x="38105" y="352640"/>
                </a:lnTo>
                <a:lnTo>
                  <a:pt x="17264" y="313602"/>
                </a:lnTo>
                <a:lnTo>
                  <a:pt x="4398" y="271261"/>
                </a:lnTo>
                <a:lnTo>
                  <a:pt x="0" y="226807"/>
                </a:lnTo>
                <a:lnTo>
                  <a:pt x="4398" y="182353"/>
                </a:lnTo>
                <a:lnTo>
                  <a:pt x="17264" y="140012"/>
                </a:lnTo>
                <a:lnTo>
                  <a:pt x="38105" y="100975"/>
                </a:lnTo>
                <a:lnTo>
                  <a:pt x="66429" y="66431"/>
                </a:lnTo>
                <a:lnTo>
                  <a:pt x="100974" y="38106"/>
                </a:lnTo>
                <a:lnTo>
                  <a:pt x="140011" y="17264"/>
                </a:lnTo>
                <a:lnTo>
                  <a:pt x="182352" y="4398"/>
                </a:lnTo>
                <a:lnTo>
                  <a:pt x="226806" y="0"/>
                </a:lnTo>
                <a:lnTo>
                  <a:pt x="1991232" y="0"/>
                </a:lnTo>
                <a:lnTo>
                  <a:pt x="2035688" y="4398"/>
                </a:lnTo>
                <a:lnTo>
                  <a:pt x="2078028" y="17264"/>
                </a:lnTo>
                <a:lnTo>
                  <a:pt x="2117065" y="38106"/>
                </a:lnTo>
                <a:lnTo>
                  <a:pt x="2151609" y="66431"/>
                </a:lnTo>
                <a:lnTo>
                  <a:pt x="2179933" y="100975"/>
                </a:lnTo>
                <a:lnTo>
                  <a:pt x="2200775" y="140012"/>
                </a:lnTo>
                <a:lnTo>
                  <a:pt x="2213642" y="182353"/>
                </a:lnTo>
                <a:lnTo>
                  <a:pt x="2218040" y="226807"/>
                </a:lnTo>
                <a:lnTo>
                  <a:pt x="2213642" y="271261"/>
                </a:lnTo>
                <a:lnTo>
                  <a:pt x="2200775" y="313602"/>
                </a:lnTo>
                <a:lnTo>
                  <a:pt x="2179933" y="352640"/>
                </a:lnTo>
                <a:lnTo>
                  <a:pt x="2151609" y="387184"/>
                </a:lnTo>
                <a:lnTo>
                  <a:pt x="2117065" y="415508"/>
                </a:lnTo>
                <a:lnTo>
                  <a:pt x="2078028" y="436348"/>
                </a:lnTo>
                <a:lnTo>
                  <a:pt x="2035688" y="449214"/>
                </a:lnTo>
                <a:lnTo>
                  <a:pt x="1991232" y="453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19998" y="204466"/>
            <a:ext cx="8148320" cy="4840605"/>
            <a:chOff x="719998" y="204466"/>
            <a:chExt cx="8148320" cy="48406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074" y="1691734"/>
              <a:ext cx="1704974" cy="33527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998" y="204466"/>
              <a:ext cx="6875145" cy="515620"/>
            </a:xfrm>
            <a:custGeom>
              <a:avLst/>
              <a:gdLst/>
              <a:ahLst/>
              <a:cxnLst/>
              <a:rect l="l" t="t" r="r" b="b"/>
              <a:pathLst>
                <a:path w="6875145" h="515620">
                  <a:moveTo>
                    <a:pt x="6617207" y="515532"/>
                  </a:moveTo>
                  <a:lnTo>
                    <a:pt x="257769" y="515532"/>
                  </a:lnTo>
                  <a:lnTo>
                    <a:pt x="211434" y="511379"/>
                  </a:lnTo>
                  <a:lnTo>
                    <a:pt x="167824" y="499406"/>
                  </a:lnTo>
                  <a:lnTo>
                    <a:pt x="127667" y="480340"/>
                  </a:lnTo>
                  <a:lnTo>
                    <a:pt x="91691" y="454909"/>
                  </a:lnTo>
                  <a:lnTo>
                    <a:pt x="60623" y="423842"/>
                  </a:lnTo>
                  <a:lnTo>
                    <a:pt x="35192" y="387866"/>
                  </a:lnTo>
                  <a:lnTo>
                    <a:pt x="16126" y="347710"/>
                  </a:lnTo>
                  <a:lnTo>
                    <a:pt x="4152" y="304100"/>
                  </a:lnTo>
                  <a:lnTo>
                    <a:pt x="0" y="257766"/>
                  </a:lnTo>
                  <a:lnTo>
                    <a:pt x="4152" y="211432"/>
                  </a:lnTo>
                  <a:lnTo>
                    <a:pt x="16126" y="167823"/>
                  </a:lnTo>
                  <a:lnTo>
                    <a:pt x="35192" y="127666"/>
                  </a:lnTo>
                  <a:lnTo>
                    <a:pt x="60623" y="91690"/>
                  </a:lnTo>
                  <a:lnTo>
                    <a:pt x="91691" y="60623"/>
                  </a:lnTo>
                  <a:lnTo>
                    <a:pt x="127667" y="35192"/>
                  </a:lnTo>
                  <a:lnTo>
                    <a:pt x="167824" y="16126"/>
                  </a:lnTo>
                  <a:lnTo>
                    <a:pt x="211434" y="4152"/>
                  </a:lnTo>
                  <a:lnTo>
                    <a:pt x="257769" y="0"/>
                  </a:lnTo>
                  <a:lnTo>
                    <a:pt x="6617207" y="0"/>
                  </a:lnTo>
                  <a:lnTo>
                    <a:pt x="6663544" y="4152"/>
                  </a:lnTo>
                  <a:lnTo>
                    <a:pt x="6707156" y="16126"/>
                  </a:lnTo>
                  <a:lnTo>
                    <a:pt x="6747313" y="35192"/>
                  </a:lnTo>
                  <a:lnTo>
                    <a:pt x="6783289" y="60623"/>
                  </a:lnTo>
                  <a:lnTo>
                    <a:pt x="6814356" y="91690"/>
                  </a:lnTo>
                  <a:lnTo>
                    <a:pt x="6839786" y="127666"/>
                  </a:lnTo>
                  <a:lnTo>
                    <a:pt x="6858851" y="167823"/>
                  </a:lnTo>
                  <a:lnTo>
                    <a:pt x="6870824" y="211432"/>
                  </a:lnTo>
                  <a:lnTo>
                    <a:pt x="6874977" y="257765"/>
                  </a:lnTo>
                  <a:lnTo>
                    <a:pt x="6870824" y="304100"/>
                  </a:lnTo>
                  <a:lnTo>
                    <a:pt x="6858851" y="347710"/>
                  </a:lnTo>
                  <a:lnTo>
                    <a:pt x="6839786" y="387866"/>
                  </a:lnTo>
                  <a:lnTo>
                    <a:pt x="6814356" y="423842"/>
                  </a:lnTo>
                  <a:lnTo>
                    <a:pt x="6783289" y="454909"/>
                  </a:lnTo>
                  <a:lnTo>
                    <a:pt x="6747313" y="480340"/>
                  </a:lnTo>
                  <a:lnTo>
                    <a:pt x="6707156" y="499406"/>
                  </a:lnTo>
                  <a:lnTo>
                    <a:pt x="6663544" y="511379"/>
                  </a:lnTo>
                  <a:lnTo>
                    <a:pt x="6617207" y="515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7448" y="932697"/>
            <a:ext cx="198183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From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AppSource: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dirty="0"/>
              <a:t>HOW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ADD</a:t>
            </a:r>
            <a:r>
              <a:rPr spc="-45" dirty="0"/>
              <a:t> </a:t>
            </a:r>
            <a:r>
              <a:rPr dirty="0"/>
              <a:t>CUSTOM</a:t>
            </a:r>
            <a:r>
              <a:rPr spc="-50" dirty="0"/>
              <a:t> </a:t>
            </a:r>
            <a:r>
              <a:rPr spc="-10" dirty="0"/>
              <a:t>VISUALS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52360" y="1480925"/>
            <a:ext cx="3496945" cy="1360805"/>
            <a:chOff x="152360" y="1480925"/>
            <a:chExt cx="3496945" cy="1360805"/>
          </a:xfrm>
        </p:grpSpPr>
        <p:sp>
          <p:nvSpPr>
            <p:cNvPr id="13" name="object 13"/>
            <p:cNvSpPr/>
            <p:nvPr/>
          </p:nvSpPr>
          <p:spPr>
            <a:xfrm>
              <a:off x="152360" y="1480925"/>
              <a:ext cx="3496945" cy="1360805"/>
            </a:xfrm>
            <a:custGeom>
              <a:avLst/>
              <a:gdLst/>
              <a:ahLst/>
              <a:cxnLst/>
              <a:rect l="l" t="t" r="r" b="b"/>
              <a:pathLst>
                <a:path w="3496945" h="1360805">
                  <a:moveTo>
                    <a:pt x="3163020" y="1360618"/>
                  </a:moveTo>
                  <a:lnTo>
                    <a:pt x="333332" y="1360618"/>
                  </a:lnTo>
                  <a:lnTo>
                    <a:pt x="284110" y="1357006"/>
                  </a:lnTo>
                  <a:lnTo>
                    <a:pt x="237091" y="1346506"/>
                  </a:lnTo>
                  <a:lnTo>
                    <a:pt x="192832" y="1329636"/>
                  </a:lnTo>
                  <a:lnTo>
                    <a:pt x="151848" y="1306912"/>
                  </a:lnTo>
                  <a:lnTo>
                    <a:pt x="114656" y="1278849"/>
                  </a:lnTo>
                  <a:lnTo>
                    <a:pt x="81771" y="1245964"/>
                  </a:lnTo>
                  <a:lnTo>
                    <a:pt x="53708" y="1208772"/>
                  </a:lnTo>
                  <a:lnTo>
                    <a:pt x="30984" y="1167788"/>
                  </a:lnTo>
                  <a:lnTo>
                    <a:pt x="14114" y="1123529"/>
                  </a:lnTo>
                  <a:lnTo>
                    <a:pt x="3614" y="1076509"/>
                  </a:lnTo>
                  <a:lnTo>
                    <a:pt x="0" y="1027246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0" y="3614"/>
                  </a:lnTo>
                  <a:lnTo>
                    <a:pt x="333373" y="0"/>
                  </a:lnTo>
                  <a:lnTo>
                    <a:pt x="3162979" y="0"/>
                  </a:lnTo>
                  <a:lnTo>
                    <a:pt x="3212245" y="3614"/>
                  </a:lnTo>
                  <a:lnTo>
                    <a:pt x="3259267" y="14114"/>
                  </a:lnTo>
                  <a:lnTo>
                    <a:pt x="3303529" y="30984"/>
                  </a:lnTo>
                  <a:lnTo>
                    <a:pt x="3344515" y="53708"/>
                  </a:lnTo>
                  <a:lnTo>
                    <a:pt x="3381708" y="81771"/>
                  </a:lnTo>
                  <a:lnTo>
                    <a:pt x="3414595" y="114656"/>
                  </a:lnTo>
                  <a:lnTo>
                    <a:pt x="3442658" y="151848"/>
                  </a:lnTo>
                  <a:lnTo>
                    <a:pt x="3465383" y="192832"/>
                  </a:lnTo>
                  <a:lnTo>
                    <a:pt x="3482254" y="237092"/>
                  </a:lnTo>
                  <a:lnTo>
                    <a:pt x="3492754" y="284111"/>
                  </a:lnTo>
                  <a:lnTo>
                    <a:pt x="3496369" y="333374"/>
                  </a:lnTo>
                  <a:lnTo>
                    <a:pt x="3496369" y="1027246"/>
                  </a:lnTo>
                  <a:lnTo>
                    <a:pt x="3492754" y="1076509"/>
                  </a:lnTo>
                  <a:lnTo>
                    <a:pt x="3482254" y="1123529"/>
                  </a:lnTo>
                  <a:lnTo>
                    <a:pt x="3465383" y="1167788"/>
                  </a:lnTo>
                  <a:lnTo>
                    <a:pt x="3442658" y="1208772"/>
                  </a:lnTo>
                  <a:lnTo>
                    <a:pt x="3414595" y="1245964"/>
                  </a:lnTo>
                  <a:lnTo>
                    <a:pt x="3381708" y="1278849"/>
                  </a:lnTo>
                  <a:lnTo>
                    <a:pt x="3344515" y="1306912"/>
                  </a:lnTo>
                  <a:lnTo>
                    <a:pt x="3303529" y="1329636"/>
                  </a:lnTo>
                  <a:lnTo>
                    <a:pt x="3259267" y="1346506"/>
                  </a:lnTo>
                  <a:lnTo>
                    <a:pt x="3212245" y="1357006"/>
                  </a:lnTo>
                  <a:lnTo>
                    <a:pt x="3163020" y="1360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10" y="1642850"/>
              <a:ext cx="66675" cy="666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10" y="1966700"/>
              <a:ext cx="66675" cy="666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10" y="2290550"/>
              <a:ext cx="66675" cy="666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810" y="2614400"/>
              <a:ext cx="66675" cy="666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11433" y="1440812"/>
            <a:ext cx="302450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7320">
              <a:lnSpc>
                <a:spcPct val="1371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Go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"Visualizations"</a:t>
            </a:r>
            <a:r>
              <a:rPr sz="1550" spc="-20" dirty="0">
                <a:latin typeface="Comic Sans MS"/>
                <a:cs typeface="Comic Sans MS"/>
              </a:rPr>
              <a:t> pane. </a:t>
            </a:r>
            <a:r>
              <a:rPr sz="1550" dirty="0">
                <a:latin typeface="Comic Sans MS"/>
                <a:cs typeface="Comic Sans MS"/>
              </a:rPr>
              <a:t>Click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three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dots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(...).</a:t>
            </a:r>
            <a:endParaRPr sz="15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50" dirty="0">
                <a:latin typeface="Comic Sans MS"/>
                <a:cs typeface="Comic Sans MS"/>
              </a:rPr>
              <a:t>Select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"Get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more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visuals."</a:t>
            </a:r>
            <a:endParaRPr sz="15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50" dirty="0">
                <a:latin typeface="Comic Sans MS"/>
                <a:cs typeface="Comic Sans MS"/>
              </a:rPr>
              <a:t>Find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add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-20" dirty="0">
                <a:latin typeface="Comic Sans MS"/>
                <a:cs typeface="Comic Sans MS"/>
              </a:rPr>
              <a:t> need.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001087"/>
            <a:ext cx="7318375" cy="5403850"/>
            <a:chOff x="0" y="1001087"/>
            <a:chExt cx="7318375" cy="54038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0131" y="1001087"/>
              <a:ext cx="3028949" cy="30575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366271"/>
              <a:ext cx="3798771" cy="21907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3855" y="4423348"/>
              <a:ext cx="3324209" cy="19811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77464" y="2734639"/>
              <a:ext cx="1292225" cy="3366770"/>
            </a:xfrm>
            <a:custGeom>
              <a:avLst/>
              <a:gdLst/>
              <a:ahLst/>
              <a:cxnLst/>
              <a:rect l="l" t="t" r="r" b="b"/>
              <a:pathLst>
                <a:path w="1292225" h="3366770">
                  <a:moveTo>
                    <a:pt x="1153375" y="13957"/>
                  </a:moveTo>
                  <a:lnTo>
                    <a:pt x="1117282" y="0"/>
                  </a:lnTo>
                  <a:lnTo>
                    <a:pt x="1088910" y="7327"/>
                  </a:lnTo>
                  <a:lnTo>
                    <a:pt x="1049489" y="23558"/>
                  </a:lnTo>
                  <a:lnTo>
                    <a:pt x="1002677" y="46151"/>
                  </a:lnTo>
                  <a:lnTo>
                    <a:pt x="952106" y="72580"/>
                  </a:lnTo>
                  <a:lnTo>
                    <a:pt x="901433" y="100304"/>
                  </a:lnTo>
                  <a:lnTo>
                    <a:pt x="738657" y="191681"/>
                  </a:lnTo>
                  <a:lnTo>
                    <a:pt x="704545" y="214096"/>
                  </a:lnTo>
                  <a:lnTo>
                    <a:pt x="668655" y="243827"/>
                  </a:lnTo>
                  <a:lnTo>
                    <a:pt x="637120" y="276021"/>
                  </a:lnTo>
                  <a:lnTo>
                    <a:pt x="601281" y="316865"/>
                  </a:lnTo>
                  <a:lnTo>
                    <a:pt x="563499" y="363143"/>
                  </a:lnTo>
                  <a:lnTo>
                    <a:pt x="526148" y="411607"/>
                  </a:lnTo>
                  <a:lnTo>
                    <a:pt x="491604" y="459041"/>
                  </a:lnTo>
                  <a:lnTo>
                    <a:pt x="462254" y="502221"/>
                  </a:lnTo>
                  <a:lnTo>
                    <a:pt x="440461" y="537908"/>
                  </a:lnTo>
                  <a:lnTo>
                    <a:pt x="438886" y="541223"/>
                  </a:lnTo>
                  <a:lnTo>
                    <a:pt x="426999" y="523125"/>
                  </a:lnTo>
                  <a:lnTo>
                    <a:pt x="394335" y="441020"/>
                  </a:lnTo>
                  <a:lnTo>
                    <a:pt x="366725" y="421970"/>
                  </a:lnTo>
                  <a:lnTo>
                    <a:pt x="360070" y="424510"/>
                  </a:lnTo>
                  <a:lnTo>
                    <a:pt x="353504" y="430174"/>
                  </a:lnTo>
                  <a:lnTo>
                    <a:pt x="347827" y="438162"/>
                  </a:lnTo>
                  <a:lnTo>
                    <a:pt x="343865" y="447662"/>
                  </a:lnTo>
                  <a:lnTo>
                    <a:pt x="343966" y="475348"/>
                  </a:lnTo>
                  <a:lnTo>
                    <a:pt x="351840" y="512673"/>
                  </a:lnTo>
                  <a:lnTo>
                    <a:pt x="363829" y="551078"/>
                  </a:lnTo>
                  <a:lnTo>
                    <a:pt x="383908" y="597052"/>
                  </a:lnTo>
                  <a:lnTo>
                    <a:pt x="412445" y="629602"/>
                  </a:lnTo>
                  <a:lnTo>
                    <a:pt x="452805" y="634834"/>
                  </a:lnTo>
                  <a:lnTo>
                    <a:pt x="476072" y="632282"/>
                  </a:lnTo>
                  <a:lnTo>
                    <a:pt x="517144" y="624903"/>
                  </a:lnTo>
                  <a:lnTo>
                    <a:pt x="554024" y="612038"/>
                  </a:lnTo>
                  <a:lnTo>
                    <a:pt x="596722" y="589191"/>
                  </a:lnTo>
                  <a:lnTo>
                    <a:pt x="612381" y="579120"/>
                  </a:lnTo>
                  <a:lnTo>
                    <a:pt x="622947" y="572325"/>
                  </a:lnTo>
                  <a:lnTo>
                    <a:pt x="645591" y="554570"/>
                  </a:lnTo>
                  <a:lnTo>
                    <a:pt x="649706" y="549592"/>
                  </a:lnTo>
                  <a:lnTo>
                    <a:pt x="652614" y="546074"/>
                  </a:lnTo>
                  <a:lnTo>
                    <a:pt x="653415" y="545782"/>
                  </a:lnTo>
                  <a:lnTo>
                    <a:pt x="655802" y="542213"/>
                  </a:lnTo>
                  <a:lnTo>
                    <a:pt x="659142" y="538162"/>
                  </a:lnTo>
                  <a:lnTo>
                    <a:pt x="662012" y="535292"/>
                  </a:lnTo>
                  <a:lnTo>
                    <a:pt x="663892" y="528332"/>
                  </a:lnTo>
                  <a:lnTo>
                    <a:pt x="663892" y="521449"/>
                  </a:lnTo>
                  <a:lnTo>
                    <a:pt x="662952" y="518160"/>
                  </a:lnTo>
                  <a:lnTo>
                    <a:pt x="661035" y="512432"/>
                  </a:lnTo>
                  <a:lnTo>
                    <a:pt x="658202" y="509600"/>
                  </a:lnTo>
                  <a:lnTo>
                    <a:pt x="655332" y="504812"/>
                  </a:lnTo>
                  <a:lnTo>
                    <a:pt x="650544" y="501942"/>
                  </a:lnTo>
                  <a:lnTo>
                    <a:pt x="645680" y="501142"/>
                  </a:lnTo>
                  <a:lnTo>
                    <a:pt x="642962" y="500062"/>
                  </a:lnTo>
                  <a:lnTo>
                    <a:pt x="639152" y="500062"/>
                  </a:lnTo>
                  <a:lnTo>
                    <a:pt x="627722" y="501942"/>
                  </a:lnTo>
                  <a:lnTo>
                    <a:pt x="623874" y="506730"/>
                  </a:lnTo>
                  <a:lnTo>
                    <a:pt x="623646" y="507111"/>
                  </a:lnTo>
                  <a:lnTo>
                    <a:pt x="617207" y="510870"/>
                  </a:lnTo>
                  <a:lnTo>
                    <a:pt x="597573" y="526846"/>
                  </a:lnTo>
                  <a:lnTo>
                    <a:pt x="576338" y="544423"/>
                  </a:lnTo>
                  <a:lnTo>
                    <a:pt x="556272" y="558152"/>
                  </a:lnTo>
                  <a:lnTo>
                    <a:pt x="540842" y="565581"/>
                  </a:lnTo>
                  <a:lnTo>
                    <a:pt x="525780" y="571842"/>
                  </a:lnTo>
                  <a:lnTo>
                    <a:pt x="510717" y="576503"/>
                  </a:lnTo>
                  <a:lnTo>
                    <a:pt x="495312" y="579120"/>
                  </a:lnTo>
                  <a:lnTo>
                    <a:pt x="477126" y="578459"/>
                  </a:lnTo>
                  <a:lnTo>
                    <a:pt x="484809" y="571512"/>
                  </a:lnTo>
                  <a:lnTo>
                    <a:pt x="496252" y="556971"/>
                  </a:lnTo>
                  <a:lnTo>
                    <a:pt x="509676" y="539915"/>
                  </a:lnTo>
                  <a:lnTo>
                    <a:pt x="538213" y="498652"/>
                  </a:lnTo>
                  <a:lnTo>
                    <a:pt x="601573" y="402615"/>
                  </a:lnTo>
                  <a:lnTo>
                    <a:pt x="634009" y="355587"/>
                  </a:lnTo>
                  <a:lnTo>
                    <a:pt x="665340" y="314388"/>
                  </a:lnTo>
                  <a:lnTo>
                    <a:pt x="694372" y="282879"/>
                  </a:lnTo>
                  <a:lnTo>
                    <a:pt x="724725" y="258216"/>
                  </a:lnTo>
                  <a:lnTo>
                    <a:pt x="768248" y="231635"/>
                  </a:lnTo>
                  <a:lnTo>
                    <a:pt x="841070" y="193662"/>
                  </a:lnTo>
                  <a:lnTo>
                    <a:pt x="1139202" y="45707"/>
                  </a:lnTo>
                  <a:lnTo>
                    <a:pt x="1149692" y="38100"/>
                  </a:lnTo>
                  <a:lnTo>
                    <a:pt x="1151572" y="33324"/>
                  </a:lnTo>
                  <a:lnTo>
                    <a:pt x="1153375" y="26974"/>
                  </a:lnTo>
                  <a:lnTo>
                    <a:pt x="1153375" y="13957"/>
                  </a:lnTo>
                  <a:close/>
                </a:path>
                <a:path w="1292225" h="3366770">
                  <a:moveTo>
                    <a:pt x="1291602" y="3324212"/>
                  </a:moveTo>
                  <a:lnTo>
                    <a:pt x="1290967" y="3322459"/>
                  </a:lnTo>
                  <a:lnTo>
                    <a:pt x="1290853" y="3320745"/>
                  </a:lnTo>
                  <a:lnTo>
                    <a:pt x="1288745" y="3314700"/>
                  </a:lnTo>
                  <a:lnTo>
                    <a:pt x="1283652" y="3310674"/>
                  </a:lnTo>
                  <a:lnTo>
                    <a:pt x="1279753" y="3308947"/>
                  </a:lnTo>
                  <a:lnTo>
                    <a:pt x="1279410" y="3308667"/>
                  </a:lnTo>
                  <a:lnTo>
                    <a:pt x="1273886" y="3305848"/>
                  </a:lnTo>
                  <a:lnTo>
                    <a:pt x="1272552" y="3305162"/>
                  </a:lnTo>
                  <a:lnTo>
                    <a:pt x="1254175" y="3304032"/>
                  </a:lnTo>
                  <a:lnTo>
                    <a:pt x="1248206" y="3305111"/>
                  </a:lnTo>
                  <a:lnTo>
                    <a:pt x="1248206" y="3327514"/>
                  </a:lnTo>
                  <a:lnTo>
                    <a:pt x="1247775" y="3321342"/>
                  </a:lnTo>
                  <a:lnTo>
                    <a:pt x="1247978" y="3320745"/>
                  </a:lnTo>
                  <a:lnTo>
                    <a:pt x="1247978" y="3324212"/>
                  </a:lnTo>
                  <a:lnTo>
                    <a:pt x="1248206" y="3327514"/>
                  </a:lnTo>
                  <a:lnTo>
                    <a:pt x="1248206" y="3305111"/>
                  </a:lnTo>
                  <a:lnTo>
                    <a:pt x="1230642" y="3308261"/>
                  </a:lnTo>
                  <a:lnTo>
                    <a:pt x="1202093" y="3314281"/>
                  </a:lnTo>
                  <a:lnTo>
                    <a:pt x="1168742" y="3318510"/>
                  </a:lnTo>
                  <a:lnTo>
                    <a:pt x="1133411" y="3319475"/>
                  </a:lnTo>
                  <a:lnTo>
                    <a:pt x="1090333" y="3319576"/>
                  </a:lnTo>
                  <a:lnTo>
                    <a:pt x="1041209" y="3318954"/>
                  </a:lnTo>
                  <a:lnTo>
                    <a:pt x="874928" y="3313912"/>
                  </a:lnTo>
                  <a:lnTo>
                    <a:pt x="673442" y="3304209"/>
                  </a:lnTo>
                  <a:lnTo>
                    <a:pt x="559130" y="3296361"/>
                  </a:lnTo>
                  <a:lnTo>
                    <a:pt x="508939" y="3291357"/>
                  </a:lnTo>
                  <a:lnTo>
                    <a:pt x="459105" y="3284220"/>
                  </a:lnTo>
                  <a:lnTo>
                    <a:pt x="412572" y="3276841"/>
                  </a:lnTo>
                  <a:lnTo>
                    <a:pt x="366839" y="3268141"/>
                  </a:lnTo>
                  <a:lnTo>
                    <a:pt x="323418" y="3256750"/>
                  </a:lnTo>
                  <a:lnTo>
                    <a:pt x="283845" y="3241332"/>
                  </a:lnTo>
                  <a:lnTo>
                    <a:pt x="223253" y="3201466"/>
                  </a:lnTo>
                  <a:lnTo>
                    <a:pt x="173355" y="3153702"/>
                  </a:lnTo>
                  <a:lnTo>
                    <a:pt x="139192" y="3108109"/>
                  </a:lnTo>
                  <a:lnTo>
                    <a:pt x="111455" y="3060369"/>
                  </a:lnTo>
                  <a:lnTo>
                    <a:pt x="84302" y="2996196"/>
                  </a:lnTo>
                  <a:lnTo>
                    <a:pt x="67259" y="2937573"/>
                  </a:lnTo>
                  <a:lnTo>
                    <a:pt x="45720" y="2847009"/>
                  </a:lnTo>
                  <a:lnTo>
                    <a:pt x="42926" y="2844190"/>
                  </a:lnTo>
                  <a:lnTo>
                    <a:pt x="36195" y="2837967"/>
                  </a:lnTo>
                  <a:lnTo>
                    <a:pt x="28041" y="2831744"/>
                  </a:lnTo>
                  <a:lnTo>
                    <a:pt x="20955" y="2828912"/>
                  </a:lnTo>
                  <a:lnTo>
                    <a:pt x="15240" y="2827959"/>
                  </a:lnTo>
                  <a:lnTo>
                    <a:pt x="9588" y="2831744"/>
                  </a:lnTo>
                  <a:lnTo>
                    <a:pt x="5715" y="2835579"/>
                  </a:lnTo>
                  <a:lnTo>
                    <a:pt x="1905" y="2840342"/>
                  </a:lnTo>
                  <a:lnTo>
                    <a:pt x="0" y="2847009"/>
                  </a:lnTo>
                  <a:lnTo>
                    <a:pt x="0" y="2856522"/>
                  </a:lnTo>
                  <a:lnTo>
                    <a:pt x="6311" y="2906420"/>
                  </a:lnTo>
                  <a:lnTo>
                    <a:pt x="21920" y="2967012"/>
                  </a:lnTo>
                  <a:lnTo>
                    <a:pt x="43700" y="3023692"/>
                  </a:lnTo>
                  <a:lnTo>
                    <a:pt x="70485" y="3077502"/>
                  </a:lnTo>
                  <a:lnTo>
                    <a:pt x="100253" y="3129432"/>
                  </a:lnTo>
                  <a:lnTo>
                    <a:pt x="137160" y="3178479"/>
                  </a:lnTo>
                  <a:lnTo>
                    <a:pt x="191935" y="3231464"/>
                  </a:lnTo>
                  <a:lnTo>
                    <a:pt x="223697" y="3255772"/>
                  </a:lnTo>
                  <a:lnTo>
                    <a:pt x="258140" y="3276600"/>
                  </a:lnTo>
                  <a:lnTo>
                    <a:pt x="299669" y="3293859"/>
                  </a:lnTo>
                  <a:lnTo>
                    <a:pt x="344703" y="3306838"/>
                  </a:lnTo>
                  <a:lnTo>
                    <a:pt x="393827" y="3317303"/>
                  </a:lnTo>
                  <a:lnTo>
                    <a:pt x="447675" y="3327069"/>
                  </a:lnTo>
                  <a:lnTo>
                    <a:pt x="491083" y="3333267"/>
                  </a:lnTo>
                  <a:lnTo>
                    <a:pt x="538505" y="3338372"/>
                  </a:lnTo>
                  <a:lnTo>
                    <a:pt x="588937" y="3342563"/>
                  </a:lnTo>
                  <a:lnTo>
                    <a:pt x="641400" y="3346005"/>
                  </a:lnTo>
                  <a:lnTo>
                    <a:pt x="1026236" y="3363671"/>
                  </a:lnTo>
                  <a:lnTo>
                    <a:pt x="1083703" y="3365487"/>
                  </a:lnTo>
                  <a:lnTo>
                    <a:pt x="1136662" y="3366160"/>
                  </a:lnTo>
                  <a:lnTo>
                    <a:pt x="1182649" y="3365246"/>
                  </a:lnTo>
                  <a:lnTo>
                    <a:pt x="1219212" y="3362312"/>
                  </a:lnTo>
                  <a:lnTo>
                    <a:pt x="1242098" y="3358794"/>
                  </a:lnTo>
                  <a:lnTo>
                    <a:pt x="1261592" y="3354819"/>
                  </a:lnTo>
                  <a:lnTo>
                    <a:pt x="1273136" y="3350844"/>
                  </a:lnTo>
                  <a:lnTo>
                    <a:pt x="1273505" y="3350882"/>
                  </a:lnTo>
                  <a:lnTo>
                    <a:pt x="1274483" y="3350387"/>
                  </a:lnTo>
                  <a:lnTo>
                    <a:pt x="1276794" y="3349599"/>
                  </a:lnTo>
                  <a:lnTo>
                    <a:pt x="1278394" y="3348431"/>
                  </a:lnTo>
                  <a:lnTo>
                    <a:pt x="1279232" y="3348012"/>
                  </a:lnTo>
                  <a:lnTo>
                    <a:pt x="1279969" y="3347288"/>
                  </a:lnTo>
                  <a:lnTo>
                    <a:pt x="1286814" y="3342309"/>
                  </a:lnTo>
                  <a:lnTo>
                    <a:pt x="1290066" y="3335718"/>
                  </a:lnTo>
                  <a:lnTo>
                    <a:pt x="1291361" y="3328136"/>
                  </a:lnTo>
                  <a:lnTo>
                    <a:pt x="1291272" y="3326917"/>
                  </a:lnTo>
                  <a:lnTo>
                    <a:pt x="1291602" y="3324212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1420" y="5957894"/>
              <a:ext cx="170745" cy="21953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982142" y="6358835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0612" y="45179"/>
                  </a:moveTo>
                  <a:lnTo>
                    <a:pt x="8736" y="44511"/>
                  </a:lnTo>
                  <a:lnTo>
                    <a:pt x="2038" y="39099"/>
                  </a:lnTo>
                  <a:lnTo>
                    <a:pt x="0" y="30885"/>
                  </a:lnTo>
                  <a:lnTo>
                    <a:pt x="729" y="19816"/>
                  </a:lnTo>
                  <a:lnTo>
                    <a:pt x="3780" y="9108"/>
                  </a:lnTo>
                  <a:lnTo>
                    <a:pt x="8707" y="1974"/>
                  </a:lnTo>
                  <a:lnTo>
                    <a:pt x="17874" y="0"/>
                  </a:lnTo>
                  <a:lnTo>
                    <a:pt x="30614" y="1243"/>
                  </a:lnTo>
                  <a:lnTo>
                    <a:pt x="41925" y="3560"/>
                  </a:lnTo>
                  <a:lnTo>
                    <a:pt x="46807" y="4809"/>
                  </a:lnTo>
                  <a:lnTo>
                    <a:pt x="53473" y="16239"/>
                  </a:lnTo>
                  <a:lnTo>
                    <a:pt x="36061" y="37093"/>
                  </a:lnTo>
                  <a:lnTo>
                    <a:pt x="20612" y="45179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2700" y="1964463"/>
            <a:ext cx="1457324" cy="26765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38116" y="315687"/>
            <a:ext cx="1854835" cy="620395"/>
          </a:xfrm>
          <a:custGeom>
            <a:avLst/>
            <a:gdLst/>
            <a:ahLst/>
            <a:cxnLst/>
            <a:rect l="l" t="t" r="r" b="b"/>
            <a:pathLst>
              <a:path w="1854835" h="620394">
                <a:moveTo>
                  <a:pt x="1544567" y="620179"/>
                </a:moveTo>
                <a:lnTo>
                  <a:pt x="310091" y="620179"/>
                </a:lnTo>
                <a:lnTo>
                  <a:pt x="264268" y="616817"/>
                </a:lnTo>
                <a:lnTo>
                  <a:pt x="220533" y="607050"/>
                </a:lnTo>
                <a:lnTo>
                  <a:pt x="179364" y="591359"/>
                </a:lnTo>
                <a:lnTo>
                  <a:pt x="141243" y="570222"/>
                </a:lnTo>
                <a:lnTo>
                  <a:pt x="106648" y="544120"/>
                </a:lnTo>
                <a:lnTo>
                  <a:pt x="76060" y="513532"/>
                </a:lnTo>
                <a:lnTo>
                  <a:pt x="49957" y="478938"/>
                </a:lnTo>
                <a:lnTo>
                  <a:pt x="28820" y="440817"/>
                </a:lnTo>
                <a:lnTo>
                  <a:pt x="13129" y="399649"/>
                </a:lnTo>
                <a:lnTo>
                  <a:pt x="3362" y="355914"/>
                </a:lnTo>
                <a:lnTo>
                  <a:pt x="0" y="310091"/>
                </a:lnTo>
                <a:lnTo>
                  <a:pt x="3362" y="264267"/>
                </a:lnTo>
                <a:lnTo>
                  <a:pt x="13129" y="220531"/>
                </a:lnTo>
                <a:lnTo>
                  <a:pt x="28820" y="179363"/>
                </a:lnTo>
                <a:lnTo>
                  <a:pt x="49957" y="141242"/>
                </a:lnTo>
                <a:lnTo>
                  <a:pt x="76060" y="106647"/>
                </a:lnTo>
                <a:lnTo>
                  <a:pt x="106648" y="76059"/>
                </a:lnTo>
                <a:lnTo>
                  <a:pt x="141243" y="49957"/>
                </a:lnTo>
                <a:lnTo>
                  <a:pt x="179364" y="28820"/>
                </a:lnTo>
                <a:lnTo>
                  <a:pt x="220533" y="13128"/>
                </a:lnTo>
                <a:lnTo>
                  <a:pt x="264268" y="3362"/>
                </a:lnTo>
                <a:lnTo>
                  <a:pt x="310091" y="0"/>
                </a:lnTo>
                <a:lnTo>
                  <a:pt x="1544567" y="0"/>
                </a:lnTo>
                <a:lnTo>
                  <a:pt x="1590390" y="3362"/>
                </a:lnTo>
                <a:lnTo>
                  <a:pt x="1634125" y="13128"/>
                </a:lnTo>
                <a:lnTo>
                  <a:pt x="1675294" y="28820"/>
                </a:lnTo>
                <a:lnTo>
                  <a:pt x="1713415" y="49957"/>
                </a:lnTo>
                <a:lnTo>
                  <a:pt x="1748010" y="76059"/>
                </a:lnTo>
                <a:lnTo>
                  <a:pt x="1778598" y="106647"/>
                </a:lnTo>
                <a:lnTo>
                  <a:pt x="1804701" y="141242"/>
                </a:lnTo>
                <a:lnTo>
                  <a:pt x="1825838" y="179363"/>
                </a:lnTo>
                <a:lnTo>
                  <a:pt x="1841530" y="220531"/>
                </a:lnTo>
                <a:lnTo>
                  <a:pt x="1851296" y="264267"/>
                </a:lnTo>
                <a:lnTo>
                  <a:pt x="1854659" y="310091"/>
                </a:lnTo>
                <a:lnTo>
                  <a:pt x="1851296" y="355914"/>
                </a:lnTo>
                <a:lnTo>
                  <a:pt x="1841530" y="399649"/>
                </a:lnTo>
                <a:lnTo>
                  <a:pt x="1825838" y="440817"/>
                </a:lnTo>
                <a:lnTo>
                  <a:pt x="1804701" y="478938"/>
                </a:lnTo>
                <a:lnTo>
                  <a:pt x="1778598" y="513532"/>
                </a:lnTo>
                <a:lnTo>
                  <a:pt x="1748010" y="544120"/>
                </a:lnTo>
                <a:lnTo>
                  <a:pt x="1713415" y="570222"/>
                </a:lnTo>
                <a:lnTo>
                  <a:pt x="1675294" y="591359"/>
                </a:lnTo>
                <a:lnTo>
                  <a:pt x="1634125" y="607050"/>
                </a:lnTo>
                <a:lnTo>
                  <a:pt x="1590390" y="616817"/>
                </a:lnTo>
                <a:lnTo>
                  <a:pt x="1544567" y="620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2035" y="573289"/>
            <a:ext cx="1183640" cy="1290955"/>
          </a:xfrm>
          <a:custGeom>
            <a:avLst/>
            <a:gdLst/>
            <a:ahLst/>
            <a:cxnLst/>
            <a:rect l="l" t="t" r="r" b="b"/>
            <a:pathLst>
              <a:path w="1183640" h="1290955">
                <a:moveTo>
                  <a:pt x="140549" y="1290418"/>
                </a:moveTo>
                <a:lnTo>
                  <a:pt x="139793" y="1290391"/>
                </a:lnTo>
                <a:lnTo>
                  <a:pt x="146628" y="1103400"/>
                </a:lnTo>
                <a:lnTo>
                  <a:pt x="123546" y="1090186"/>
                </a:lnTo>
                <a:lnTo>
                  <a:pt x="81971" y="1054327"/>
                </a:lnTo>
                <a:lnTo>
                  <a:pt x="47564" y="1000674"/>
                </a:lnTo>
                <a:lnTo>
                  <a:pt x="33444" y="965219"/>
                </a:lnTo>
                <a:lnTo>
                  <a:pt x="21590" y="922968"/>
                </a:lnTo>
                <a:lnTo>
                  <a:pt x="12161" y="873139"/>
                </a:lnTo>
                <a:lnTo>
                  <a:pt x="5314" y="814949"/>
                </a:lnTo>
                <a:lnTo>
                  <a:pt x="1208" y="747616"/>
                </a:lnTo>
                <a:lnTo>
                  <a:pt x="0" y="670357"/>
                </a:lnTo>
                <a:lnTo>
                  <a:pt x="1854" y="582280"/>
                </a:lnTo>
                <a:lnTo>
                  <a:pt x="6395" y="498564"/>
                </a:lnTo>
                <a:lnTo>
                  <a:pt x="13503" y="422669"/>
                </a:lnTo>
                <a:lnTo>
                  <a:pt x="23046" y="354277"/>
                </a:lnTo>
                <a:lnTo>
                  <a:pt x="34893" y="293063"/>
                </a:lnTo>
                <a:lnTo>
                  <a:pt x="48911" y="238703"/>
                </a:lnTo>
                <a:lnTo>
                  <a:pt x="64970" y="190870"/>
                </a:lnTo>
                <a:lnTo>
                  <a:pt x="82937" y="149239"/>
                </a:lnTo>
                <a:lnTo>
                  <a:pt x="102681" y="113485"/>
                </a:lnTo>
                <a:lnTo>
                  <a:pt x="146974" y="58308"/>
                </a:lnTo>
                <a:lnTo>
                  <a:pt x="196796" y="22736"/>
                </a:lnTo>
                <a:lnTo>
                  <a:pt x="251099" y="4167"/>
                </a:lnTo>
                <a:lnTo>
                  <a:pt x="308812" y="0"/>
                </a:lnTo>
                <a:lnTo>
                  <a:pt x="911834" y="22088"/>
                </a:lnTo>
                <a:lnTo>
                  <a:pt x="971088" y="30542"/>
                </a:lnTo>
                <a:lnTo>
                  <a:pt x="1025405" y="53091"/>
                </a:lnTo>
                <a:lnTo>
                  <a:pt x="1073587" y="92256"/>
                </a:lnTo>
                <a:lnTo>
                  <a:pt x="1114462" y="150561"/>
                </a:lnTo>
                <a:lnTo>
                  <a:pt x="1131793" y="187678"/>
                </a:lnTo>
                <a:lnTo>
                  <a:pt x="1146859" y="230525"/>
                </a:lnTo>
                <a:lnTo>
                  <a:pt x="1159513" y="279418"/>
                </a:lnTo>
                <a:lnTo>
                  <a:pt x="1169608" y="334672"/>
                </a:lnTo>
                <a:lnTo>
                  <a:pt x="1176999" y="396602"/>
                </a:lnTo>
                <a:lnTo>
                  <a:pt x="1181538" y="465523"/>
                </a:lnTo>
                <a:lnTo>
                  <a:pt x="1183081" y="541751"/>
                </a:lnTo>
                <a:lnTo>
                  <a:pt x="1181478" y="625600"/>
                </a:lnTo>
                <a:lnTo>
                  <a:pt x="1176896" y="704972"/>
                </a:lnTo>
                <a:lnTo>
                  <a:pt x="1169339" y="776834"/>
                </a:lnTo>
                <a:lnTo>
                  <a:pt x="1158966" y="841388"/>
                </a:lnTo>
                <a:lnTo>
                  <a:pt x="1145929" y="898937"/>
                </a:lnTo>
                <a:lnTo>
                  <a:pt x="1130381" y="949785"/>
                </a:lnTo>
                <a:lnTo>
                  <a:pt x="1112474" y="994236"/>
                </a:lnTo>
                <a:lnTo>
                  <a:pt x="1092359" y="1032592"/>
                </a:lnTo>
                <a:lnTo>
                  <a:pt x="1070190" y="1065158"/>
                </a:lnTo>
                <a:lnTo>
                  <a:pt x="1020295" y="1114133"/>
                </a:lnTo>
                <a:lnTo>
                  <a:pt x="979197" y="1137044"/>
                </a:lnTo>
                <a:lnTo>
                  <a:pt x="339414" y="1137044"/>
                </a:lnTo>
                <a:lnTo>
                  <a:pt x="140549" y="1290418"/>
                </a:lnTo>
                <a:close/>
              </a:path>
              <a:path w="1183640" h="1290955">
                <a:moveTo>
                  <a:pt x="339414" y="1137044"/>
                </a:moveTo>
                <a:lnTo>
                  <a:pt x="979197" y="1137044"/>
                </a:lnTo>
                <a:lnTo>
                  <a:pt x="964008" y="1143589"/>
                </a:lnTo>
                <a:lnTo>
                  <a:pt x="933847" y="1151756"/>
                </a:lnTo>
                <a:lnTo>
                  <a:pt x="902545" y="1155954"/>
                </a:lnTo>
                <a:lnTo>
                  <a:pt x="870253" y="1156487"/>
                </a:lnTo>
                <a:lnTo>
                  <a:pt x="339414" y="1137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120000">
            <a:off x="7722136" y="723014"/>
            <a:ext cx="9103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we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will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692351" y="961002"/>
            <a:ext cx="95218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few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custom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779990" y="1198881"/>
            <a:ext cx="75938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visuals</a:t>
            </a:r>
            <a:r>
              <a:rPr sz="1350" b="1" spc="-10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596703" y="1436998"/>
            <a:ext cx="110871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next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parts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8116" y="1232181"/>
            <a:ext cx="6113780" cy="1464945"/>
            <a:chOff x="438116" y="1232181"/>
            <a:chExt cx="6113780" cy="1464945"/>
          </a:xfrm>
        </p:grpSpPr>
        <p:sp>
          <p:nvSpPr>
            <p:cNvPr id="10" name="object 10"/>
            <p:cNvSpPr/>
            <p:nvPr/>
          </p:nvSpPr>
          <p:spPr>
            <a:xfrm>
              <a:off x="438116" y="1232181"/>
              <a:ext cx="6113780" cy="1464945"/>
            </a:xfrm>
            <a:custGeom>
              <a:avLst/>
              <a:gdLst/>
              <a:ahLst/>
              <a:cxnLst/>
              <a:rect l="l" t="t" r="r" b="b"/>
              <a:pathLst>
                <a:path w="6113780" h="1464945">
                  <a:moveTo>
                    <a:pt x="5780199" y="1464567"/>
                  </a:moveTo>
                  <a:lnTo>
                    <a:pt x="333374" y="1464567"/>
                  </a:lnTo>
                  <a:lnTo>
                    <a:pt x="284111" y="1460952"/>
                  </a:lnTo>
                  <a:lnTo>
                    <a:pt x="237092" y="1450452"/>
                  </a:lnTo>
                  <a:lnTo>
                    <a:pt x="192832" y="1433582"/>
                  </a:lnTo>
                  <a:lnTo>
                    <a:pt x="151849" y="1410858"/>
                  </a:lnTo>
                  <a:lnTo>
                    <a:pt x="114656" y="1382795"/>
                  </a:lnTo>
                  <a:lnTo>
                    <a:pt x="81771" y="1349910"/>
                  </a:lnTo>
                  <a:lnTo>
                    <a:pt x="53708" y="1312718"/>
                  </a:lnTo>
                  <a:lnTo>
                    <a:pt x="30984" y="1271734"/>
                  </a:lnTo>
                  <a:lnTo>
                    <a:pt x="14114" y="1227474"/>
                  </a:lnTo>
                  <a:lnTo>
                    <a:pt x="3614" y="1180455"/>
                  </a:lnTo>
                  <a:lnTo>
                    <a:pt x="0" y="1131192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9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780200" y="0"/>
                  </a:lnTo>
                  <a:lnTo>
                    <a:pt x="5829466" y="3614"/>
                  </a:lnTo>
                  <a:lnTo>
                    <a:pt x="5876488" y="14114"/>
                  </a:lnTo>
                  <a:lnTo>
                    <a:pt x="5920750" y="30984"/>
                  </a:lnTo>
                  <a:lnTo>
                    <a:pt x="5961735" y="53708"/>
                  </a:lnTo>
                  <a:lnTo>
                    <a:pt x="5998929" y="81771"/>
                  </a:lnTo>
                  <a:lnTo>
                    <a:pt x="6031816" y="114656"/>
                  </a:lnTo>
                  <a:lnTo>
                    <a:pt x="6059879" y="151848"/>
                  </a:lnTo>
                  <a:lnTo>
                    <a:pt x="6082604" y="192832"/>
                  </a:lnTo>
                  <a:lnTo>
                    <a:pt x="6099475" y="237092"/>
                  </a:lnTo>
                  <a:lnTo>
                    <a:pt x="6109975" y="284111"/>
                  </a:lnTo>
                  <a:lnTo>
                    <a:pt x="6113590" y="333374"/>
                  </a:lnTo>
                  <a:lnTo>
                    <a:pt x="6113590" y="1131192"/>
                  </a:lnTo>
                  <a:lnTo>
                    <a:pt x="6109975" y="1180455"/>
                  </a:lnTo>
                  <a:lnTo>
                    <a:pt x="6099475" y="1227474"/>
                  </a:lnTo>
                  <a:lnTo>
                    <a:pt x="6082604" y="1271734"/>
                  </a:lnTo>
                  <a:lnTo>
                    <a:pt x="6059879" y="1312718"/>
                  </a:lnTo>
                  <a:lnTo>
                    <a:pt x="6031816" y="1349910"/>
                  </a:lnTo>
                  <a:lnTo>
                    <a:pt x="5998929" y="1382795"/>
                  </a:lnTo>
                  <a:lnTo>
                    <a:pt x="5961735" y="1410858"/>
                  </a:lnTo>
                  <a:lnTo>
                    <a:pt x="5920750" y="1433582"/>
                  </a:lnTo>
                  <a:lnTo>
                    <a:pt x="5876488" y="1450452"/>
                  </a:lnTo>
                  <a:lnTo>
                    <a:pt x="5829466" y="1460952"/>
                  </a:lnTo>
                  <a:lnTo>
                    <a:pt x="5780199" y="14645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66" y="1451256"/>
              <a:ext cx="85725" cy="857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66" y="2079906"/>
              <a:ext cx="85725" cy="857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66" y="2394231"/>
              <a:ext cx="85725" cy="8572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1616" y="459196"/>
            <a:ext cx="5986780" cy="211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From</a:t>
            </a:r>
            <a:r>
              <a:rPr sz="1850" b="1" spc="-3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</a:t>
            </a:r>
            <a:r>
              <a:rPr sz="1850" b="1" spc="-35" dirty="0">
                <a:latin typeface="Comic Sans MS"/>
                <a:cs typeface="Comic Sans MS"/>
              </a:rPr>
              <a:t> </a:t>
            </a:r>
            <a:r>
              <a:rPr sz="1850" b="1" spc="-20" dirty="0">
                <a:latin typeface="Comic Sans MS"/>
                <a:cs typeface="Comic Sans MS"/>
              </a:rPr>
              <a:t>File: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1850">
              <a:latin typeface="Comic Sans MS"/>
              <a:cs typeface="Comic Sans MS"/>
            </a:endParaRPr>
          </a:p>
          <a:p>
            <a:pPr marL="410845" marR="5080">
              <a:lnSpc>
                <a:spcPct val="111500"/>
              </a:lnSpc>
              <a:tabLst>
                <a:tab pos="1082675" algn="l"/>
                <a:tab pos="1482725" algn="l"/>
                <a:tab pos="2010410" algn="l"/>
                <a:tab pos="2779395" algn="l"/>
                <a:tab pos="3418840" algn="l"/>
                <a:tab pos="3761104" algn="l"/>
                <a:tab pos="4289425" algn="l"/>
              </a:tabLst>
            </a:pPr>
            <a:r>
              <a:rPr sz="1850" spc="-10" dirty="0">
                <a:latin typeface="Comic Sans MS"/>
                <a:cs typeface="Comic Sans MS"/>
              </a:rPr>
              <a:t>Click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on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three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dots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in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"Visualizations" pane.</a:t>
            </a:r>
            <a:endParaRPr sz="1850">
              <a:latin typeface="Comic Sans MS"/>
              <a:cs typeface="Comic Sans MS"/>
            </a:endParaRPr>
          </a:p>
          <a:p>
            <a:pPr marL="410845" marR="991235">
              <a:lnSpc>
                <a:spcPct val="111500"/>
              </a:lnSpc>
            </a:pPr>
            <a:r>
              <a:rPr sz="1850" dirty="0">
                <a:latin typeface="Comic Sans MS"/>
                <a:cs typeface="Comic Sans MS"/>
              </a:rPr>
              <a:t>Select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"Import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visual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from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file." </a:t>
            </a:r>
            <a:r>
              <a:rPr sz="1850" dirty="0">
                <a:latin typeface="Comic Sans MS"/>
                <a:cs typeface="Comic Sans MS"/>
              </a:rPr>
              <a:t>Choose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visual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file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from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computer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5446" y="2815498"/>
            <a:ext cx="3667140" cy="4057646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FEFD7B5-3BEF-2406-6E59-807966E8A9A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7" y="1390207"/>
                </a:moveTo>
                <a:lnTo>
                  <a:pt x="207176" y="1152717"/>
                </a:lnTo>
                <a:lnTo>
                  <a:pt x="179612" y="1138456"/>
                </a:lnTo>
                <a:lnTo>
                  <a:pt x="129012" y="1101097"/>
                </a:lnTo>
                <a:lnTo>
                  <a:pt x="85308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7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8" y="399923"/>
                </a:lnTo>
                <a:lnTo>
                  <a:pt x="25231" y="339989"/>
                </a:lnTo>
                <a:lnTo>
                  <a:pt x="38795" y="285569"/>
                </a:lnTo>
                <a:lnTo>
                  <a:pt x="54958" y="236490"/>
                </a:lnTo>
                <a:lnTo>
                  <a:pt x="73570" y="192581"/>
                </a:lnTo>
                <a:lnTo>
                  <a:pt x="94479" y="153670"/>
                </a:lnTo>
                <a:lnTo>
                  <a:pt x="117533" y="119584"/>
                </a:lnTo>
                <a:lnTo>
                  <a:pt x="142582" y="90152"/>
                </a:lnTo>
                <a:lnTo>
                  <a:pt x="198060" y="44563"/>
                </a:lnTo>
                <a:lnTo>
                  <a:pt x="259700" y="15527"/>
                </a:lnTo>
                <a:lnTo>
                  <a:pt x="326294" y="1667"/>
                </a:lnTo>
                <a:lnTo>
                  <a:pt x="3171814" y="0"/>
                </a:lnTo>
                <a:lnTo>
                  <a:pt x="3211496" y="1486"/>
                </a:lnTo>
                <a:lnTo>
                  <a:pt x="3249596" y="6041"/>
                </a:lnTo>
                <a:lnTo>
                  <a:pt x="3320714" y="24939"/>
                </a:lnTo>
                <a:lnTo>
                  <a:pt x="3384503" y="57849"/>
                </a:lnTo>
                <a:lnTo>
                  <a:pt x="3440299" y="105931"/>
                </a:lnTo>
                <a:lnTo>
                  <a:pt x="3464993" y="136023"/>
                </a:lnTo>
                <a:lnTo>
                  <a:pt x="3487439" y="170342"/>
                </a:lnTo>
                <a:lnTo>
                  <a:pt x="3507556" y="209033"/>
                </a:lnTo>
                <a:lnTo>
                  <a:pt x="3525260" y="252241"/>
                </a:lnTo>
                <a:lnTo>
                  <a:pt x="3540467" y="300109"/>
                </a:lnTo>
                <a:lnTo>
                  <a:pt x="3553096" y="352784"/>
                </a:lnTo>
                <a:lnTo>
                  <a:pt x="3563062" y="410409"/>
                </a:lnTo>
                <a:lnTo>
                  <a:pt x="3570284" y="473130"/>
                </a:lnTo>
                <a:lnTo>
                  <a:pt x="3574678" y="541091"/>
                </a:lnTo>
                <a:lnTo>
                  <a:pt x="3576159" y="614529"/>
                </a:lnTo>
                <a:lnTo>
                  <a:pt x="3574499" y="684851"/>
                </a:lnTo>
                <a:lnTo>
                  <a:pt x="3569580" y="750069"/>
                </a:lnTo>
                <a:lnTo>
                  <a:pt x="3561501" y="810212"/>
                </a:lnTo>
                <a:lnTo>
                  <a:pt x="3550361" y="865397"/>
                </a:lnTo>
                <a:lnTo>
                  <a:pt x="3536258" y="915747"/>
                </a:lnTo>
                <a:lnTo>
                  <a:pt x="3519292" y="961380"/>
                </a:lnTo>
                <a:lnTo>
                  <a:pt x="3499560" y="1002416"/>
                </a:lnTo>
                <a:lnTo>
                  <a:pt x="3477162" y="1038975"/>
                </a:lnTo>
                <a:lnTo>
                  <a:pt x="3452194" y="1071177"/>
                </a:lnTo>
                <a:lnTo>
                  <a:pt x="3424757" y="1099142"/>
                </a:lnTo>
                <a:lnTo>
                  <a:pt x="3394949" y="1122989"/>
                </a:lnTo>
                <a:lnTo>
                  <a:pt x="3328612" y="1158811"/>
                </a:lnTo>
                <a:lnTo>
                  <a:pt x="3292280" y="1171025"/>
                </a:lnTo>
                <a:lnTo>
                  <a:pt x="3253971" y="1179601"/>
                </a:lnTo>
                <a:lnTo>
                  <a:pt x="3213782" y="1184659"/>
                </a:lnTo>
                <a:lnTo>
                  <a:pt x="3171813" y="1186318"/>
                </a:lnTo>
                <a:lnTo>
                  <a:pt x="452418" y="1186318"/>
                </a:lnTo>
                <a:lnTo>
                  <a:pt x="207177" y="139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3" y="1762273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59" y="1837718"/>
                </a:moveTo>
                <a:lnTo>
                  <a:pt x="280659" y="1516001"/>
                </a:lnTo>
                <a:lnTo>
                  <a:pt x="251936" y="1501546"/>
                </a:lnTo>
                <a:lnTo>
                  <a:pt x="224349" y="1484995"/>
                </a:lnTo>
                <a:lnTo>
                  <a:pt x="172900" y="1444564"/>
                </a:lnTo>
                <a:lnTo>
                  <a:pt x="126935" y="1392618"/>
                </a:lnTo>
                <a:lnTo>
                  <a:pt x="87076" y="1327067"/>
                </a:lnTo>
                <a:lnTo>
                  <a:pt x="69632" y="1288537"/>
                </a:lnTo>
                <a:lnTo>
                  <a:pt x="53948" y="1245821"/>
                </a:lnTo>
                <a:lnTo>
                  <a:pt x="40103" y="1198659"/>
                </a:lnTo>
                <a:lnTo>
                  <a:pt x="28173" y="1146789"/>
                </a:lnTo>
                <a:lnTo>
                  <a:pt x="18239" y="1089949"/>
                </a:lnTo>
                <a:lnTo>
                  <a:pt x="10376" y="1027880"/>
                </a:lnTo>
                <a:lnTo>
                  <a:pt x="4663" y="960319"/>
                </a:lnTo>
                <a:lnTo>
                  <a:pt x="1178" y="887005"/>
                </a:lnTo>
                <a:lnTo>
                  <a:pt x="0" y="807682"/>
                </a:lnTo>
                <a:lnTo>
                  <a:pt x="1228" y="732373"/>
                </a:lnTo>
                <a:lnTo>
                  <a:pt x="4857" y="661294"/>
                </a:lnTo>
                <a:lnTo>
                  <a:pt x="10805" y="594360"/>
                </a:lnTo>
                <a:lnTo>
                  <a:pt x="18988" y="531489"/>
                </a:lnTo>
                <a:lnTo>
                  <a:pt x="29324" y="472598"/>
                </a:lnTo>
                <a:lnTo>
                  <a:pt x="41731" y="417606"/>
                </a:lnTo>
                <a:lnTo>
                  <a:pt x="56124" y="366431"/>
                </a:lnTo>
                <a:lnTo>
                  <a:pt x="72423" y="318991"/>
                </a:lnTo>
                <a:lnTo>
                  <a:pt x="90543" y="275204"/>
                </a:lnTo>
                <a:lnTo>
                  <a:pt x="110402" y="234989"/>
                </a:lnTo>
                <a:lnTo>
                  <a:pt x="131918" y="198264"/>
                </a:lnTo>
                <a:lnTo>
                  <a:pt x="155007" y="164948"/>
                </a:lnTo>
                <a:lnTo>
                  <a:pt x="179587" y="134957"/>
                </a:lnTo>
                <a:lnTo>
                  <a:pt x="232888" y="84627"/>
                </a:lnTo>
                <a:lnTo>
                  <a:pt x="291159" y="46621"/>
                </a:lnTo>
                <a:lnTo>
                  <a:pt x="353739" y="20284"/>
                </a:lnTo>
                <a:lnTo>
                  <a:pt x="419964" y="4962"/>
                </a:lnTo>
                <a:lnTo>
                  <a:pt x="489172" y="0"/>
                </a:lnTo>
                <a:lnTo>
                  <a:pt x="4222365" y="0"/>
                </a:lnTo>
                <a:lnTo>
                  <a:pt x="4262721" y="1126"/>
                </a:lnTo>
                <a:lnTo>
                  <a:pt x="4301902" y="4552"/>
                </a:lnTo>
                <a:lnTo>
                  <a:pt x="4339858" y="10351"/>
                </a:lnTo>
                <a:lnTo>
                  <a:pt x="4411900" y="29355"/>
                </a:lnTo>
                <a:lnTo>
                  <a:pt x="4478466" y="58710"/>
                </a:lnTo>
                <a:lnTo>
                  <a:pt x="4539169" y="98995"/>
                </a:lnTo>
                <a:lnTo>
                  <a:pt x="4593627" y="150783"/>
                </a:lnTo>
                <a:lnTo>
                  <a:pt x="4618394" y="181171"/>
                </a:lnTo>
                <a:lnTo>
                  <a:pt x="4641455" y="214650"/>
                </a:lnTo>
                <a:lnTo>
                  <a:pt x="4662763" y="251294"/>
                </a:lnTo>
                <a:lnTo>
                  <a:pt x="4682269" y="291173"/>
                </a:lnTo>
                <a:lnTo>
                  <a:pt x="4699926" y="334360"/>
                </a:lnTo>
                <a:lnTo>
                  <a:pt x="4715686" y="380926"/>
                </a:lnTo>
                <a:lnTo>
                  <a:pt x="4729499" y="430944"/>
                </a:lnTo>
                <a:lnTo>
                  <a:pt x="4741320" y="484485"/>
                </a:lnTo>
                <a:lnTo>
                  <a:pt x="4751099" y="541622"/>
                </a:lnTo>
                <a:lnTo>
                  <a:pt x="4758788" y="602426"/>
                </a:lnTo>
                <a:lnTo>
                  <a:pt x="4764340" y="666969"/>
                </a:lnTo>
                <a:lnTo>
                  <a:pt x="4766603" y="712915"/>
                </a:lnTo>
                <a:lnTo>
                  <a:pt x="4766603" y="893948"/>
                </a:lnTo>
                <a:lnTo>
                  <a:pt x="4763943" y="941110"/>
                </a:lnTo>
                <a:lnTo>
                  <a:pt x="4757905" y="1002475"/>
                </a:lnTo>
                <a:lnTo>
                  <a:pt x="4749547" y="1060308"/>
                </a:lnTo>
                <a:lnTo>
                  <a:pt x="4738922" y="1114663"/>
                </a:lnTo>
                <a:lnTo>
                  <a:pt x="4726086" y="1165597"/>
                </a:lnTo>
                <a:lnTo>
                  <a:pt x="4711093" y="1213164"/>
                </a:lnTo>
                <a:lnTo>
                  <a:pt x="4693997" y="1257420"/>
                </a:lnTo>
                <a:lnTo>
                  <a:pt x="4674854" y="1298420"/>
                </a:lnTo>
                <a:lnTo>
                  <a:pt x="4653717" y="1336219"/>
                </a:lnTo>
                <a:lnTo>
                  <a:pt x="4630642" y="1370873"/>
                </a:lnTo>
                <a:lnTo>
                  <a:pt x="4605682" y="1402437"/>
                </a:lnTo>
                <a:lnTo>
                  <a:pt x="4578892" y="1430966"/>
                </a:lnTo>
                <a:lnTo>
                  <a:pt x="4550327" y="1456515"/>
                </a:lnTo>
                <a:lnTo>
                  <a:pt x="4488091" y="1498897"/>
                </a:lnTo>
                <a:lnTo>
                  <a:pt x="4419408" y="1530024"/>
                </a:lnTo>
                <a:lnTo>
                  <a:pt x="4382786" y="1541506"/>
                </a:lnTo>
                <a:lnTo>
                  <a:pt x="4344715" y="1550340"/>
                </a:lnTo>
                <a:lnTo>
                  <a:pt x="4305252" y="1556581"/>
                </a:lnTo>
                <a:lnTo>
                  <a:pt x="4264450" y="1560286"/>
                </a:lnTo>
                <a:lnTo>
                  <a:pt x="4222363" y="1561508"/>
                </a:lnTo>
                <a:lnTo>
                  <a:pt x="612891" y="1561508"/>
                </a:lnTo>
                <a:lnTo>
                  <a:pt x="280659" y="1837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4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78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489</Words>
  <Application>Microsoft Office PowerPoint</Application>
  <PresentationFormat>Custom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WHAT ARE CUSTOM VISUALS</vt:lpstr>
      <vt:lpstr>PowerPoint Presentation</vt:lpstr>
      <vt:lpstr>EXAMPLES OF CUSTOM VISUALS</vt:lpstr>
      <vt:lpstr> HOW TO ADD CUSTOM VISUALS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2024-09-29T07:47:04Z</dcterms:created>
  <dcterms:modified xsi:type="dcterms:W3CDTF">2024-10-09T15:10:21Z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