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5E4D4-36CD-486D-8CCB-90E0A5C87D9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DB8F9-34DE-4414-B3B5-FFB20064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5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D0EC-F0B2-4720-8454-43313A1DAB7D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6801-2435-440E-A999-D0A702147CD8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DB51-62A2-43EB-9877-D2240FFC1871}" type="datetime1">
              <a:rPr lang="en-US" smtClean="0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D21A-C009-4C96-B7C2-4D46BB5E8E07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608F-62C9-44FE-89DF-253406F0E668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9764" y="291091"/>
            <a:ext cx="3348619" cy="366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405" y="1687282"/>
            <a:ext cx="7152640" cy="4716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1B67-C80D-4AF9-B1AF-D6FF8C64F41B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 dirty="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68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dirty="0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4916" y="2559727"/>
            <a:ext cx="2794635" cy="1232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dirty="0">
                <a:latin typeface="Comic Sans MS"/>
                <a:cs typeface="Comic Sans MS"/>
              </a:rPr>
              <a:t>AI</a:t>
            </a:r>
            <a:r>
              <a:rPr sz="1900" b="1" spc="55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VISUALS</a:t>
            </a:r>
            <a:endParaRPr sz="1900">
              <a:latin typeface="Comic Sans MS"/>
              <a:cs typeface="Comic Sans MS"/>
            </a:endParaRPr>
          </a:p>
          <a:p>
            <a:pPr marL="12700" marR="5080">
              <a:lnSpc>
                <a:spcPts val="3600"/>
              </a:lnSpc>
              <a:spcBef>
                <a:spcPts val="140"/>
              </a:spcBef>
            </a:pPr>
            <a:r>
              <a:rPr sz="1800" dirty="0">
                <a:latin typeface="Comic Sans MS"/>
                <a:cs typeface="Comic Sans MS"/>
              </a:rPr>
              <a:t>DECOMPOSITION</a:t>
            </a:r>
            <a:r>
              <a:rPr sz="1800" spc="170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TREE </a:t>
            </a:r>
            <a:r>
              <a:rPr sz="1800" dirty="0">
                <a:latin typeface="Comic Sans MS"/>
                <a:cs typeface="Comic Sans MS"/>
              </a:rPr>
              <a:t>KEY</a:t>
            </a:r>
            <a:r>
              <a:rPr sz="1800" spc="7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INFLUENCERS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855" y="3101004"/>
            <a:ext cx="241316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855" y="3479352"/>
            <a:ext cx="241316" cy="24131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45674" y="647231"/>
            <a:ext cx="1755775" cy="4104004"/>
            <a:chOff x="7245674" y="647231"/>
            <a:chExt cx="1755775" cy="41040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5674" y="2293238"/>
              <a:ext cx="1755449" cy="24574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485916" y="647231"/>
              <a:ext cx="1400175" cy="1777364"/>
            </a:xfrm>
            <a:custGeom>
              <a:avLst/>
              <a:gdLst/>
              <a:ahLst/>
              <a:cxnLst/>
              <a:rect l="l" t="t" r="r" b="b"/>
              <a:pathLst>
                <a:path w="1400175" h="1777364">
                  <a:moveTo>
                    <a:pt x="252046" y="1776859"/>
                  </a:moveTo>
                  <a:lnTo>
                    <a:pt x="250798" y="1776814"/>
                  </a:lnTo>
                  <a:lnTo>
                    <a:pt x="262769" y="1449735"/>
                  </a:lnTo>
                  <a:lnTo>
                    <a:pt x="232254" y="1432877"/>
                  </a:lnTo>
                  <a:lnTo>
                    <a:pt x="175538" y="1391932"/>
                  </a:lnTo>
                  <a:lnTo>
                    <a:pt x="125271" y="1339637"/>
                  </a:lnTo>
                  <a:lnTo>
                    <a:pt x="102818" y="1308591"/>
                  </a:lnTo>
                  <a:lnTo>
                    <a:pt x="82291" y="1273936"/>
                  </a:lnTo>
                  <a:lnTo>
                    <a:pt x="63795" y="1235415"/>
                  </a:lnTo>
                  <a:lnTo>
                    <a:pt x="47436" y="1192772"/>
                  </a:lnTo>
                  <a:lnTo>
                    <a:pt x="33317" y="1145749"/>
                  </a:lnTo>
                  <a:lnTo>
                    <a:pt x="21543" y="1094089"/>
                  </a:lnTo>
                  <a:lnTo>
                    <a:pt x="12220" y="1037536"/>
                  </a:lnTo>
                  <a:lnTo>
                    <a:pt x="5452" y="975832"/>
                  </a:lnTo>
                  <a:lnTo>
                    <a:pt x="1344" y="908721"/>
                  </a:lnTo>
                  <a:lnTo>
                    <a:pt x="0" y="835945"/>
                  </a:lnTo>
                  <a:lnTo>
                    <a:pt x="1520" y="757502"/>
                  </a:lnTo>
                  <a:lnTo>
                    <a:pt x="5379" y="686427"/>
                  </a:lnTo>
                  <a:lnTo>
                    <a:pt x="11537" y="619585"/>
                  </a:lnTo>
                  <a:lnTo>
                    <a:pt x="19922" y="556555"/>
                  </a:lnTo>
                  <a:lnTo>
                    <a:pt x="30451" y="497276"/>
                  </a:lnTo>
                  <a:lnTo>
                    <a:pt x="43044" y="441683"/>
                  </a:lnTo>
                  <a:lnTo>
                    <a:pt x="57617" y="389714"/>
                  </a:lnTo>
                  <a:lnTo>
                    <a:pt x="74089" y="341308"/>
                  </a:lnTo>
                  <a:lnTo>
                    <a:pt x="92377" y="296400"/>
                  </a:lnTo>
                  <a:lnTo>
                    <a:pt x="112399" y="254929"/>
                  </a:lnTo>
                  <a:lnTo>
                    <a:pt x="134073" y="216832"/>
                  </a:lnTo>
                  <a:lnTo>
                    <a:pt x="157317" y="182045"/>
                  </a:lnTo>
                  <a:lnTo>
                    <a:pt x="182049" y="150507"/>
                  </a:lnTo>
                  <a:lnTo>
                    <a:pt x="208187" y="122155"/>
                  </a:lnTo>
                  <a:lnTo>
                    <a:pt x="264350" y="74757"/>
                  </a:lnTo>
                  <a:lnTo>
                    <a:pt x="325149" y="39350"/>
                  </a:lnTo>
                  <a:lnTo>
                    <a:pt x="389928" y="15431"/>
                  </a:lnTo>
                  <a:lnTo>
                    <a:pt x="458031" y="2501"/>
                  </a:lnTo>
                  <a:lnTo>
                    <a:pt x="493123" y="0"/>
                  </a:lnTo>
                  <a:lnTo>
                    <a:pt x="528769" y="57"/>
                  </a:lnTo>
                  <a:lnTo>
                    <a:pt x="928757" y="14709"/>
                  </a:lnTo>
                  <a:lnTo>
                    <a:pt x="999003" y="22318"/>
                  </a:lnTo>
                  <a:lnTo>
                    <a:pt x="1065854" y="40191"/>
                  </a:lnTo>
                  <a:lnTo>
                    <a:pt x="1128615" y="68782"/>
                  </a:lnTo>
                  <a:lnTo>
                    <a:pt x="1186589" y="108543"/>
                  </a:lnTo>
                  <a:lnTo>
                    <a:pt x="1239082" y="159925"/>
                  </a:lnTo>
                  <a:lnTo>
                    <a:pt x="1263054" y="190116"/>
                  </a:lnTo>
                  <a:lnTo>
                    <a:pt x="1285396" y="223382"/>
                  </a:lnTo>
                  <a:lnTo>
                    <a:pt x="1306019" y="259779"/>
                  </a:lnTo>
                  <a:lnTo>
                    <a:pt x="1324836" y="299364"/>
                  </a:lnTo>
                  <a:lnTo>
                    <a:pt x="1341761" y="342194"/>
                  </a:lnTo>
                  <a:lnTo>
                    <a:pt x="1356707" y="388325"/>
                  </a:lnTo>
                  <a:lnTo>
                    <a:pt x="1369587" y="437814"/>
                  </a:lnTo>
                  <a:lnTo>
                    <a:pt x="1380313" y="490717"/>
                  </a:lnTo>
                  <a:lnTo>
                    <a:pt x="1388799" y="547091"/>
                  </a:lnTo>
                  <a:lnTo>
                    <a:pt x="1394957" y="606992"/>
                  </a:lnTo>
                  <a:lnTo>
                    <a:pt x="1398702" y="670476"/>
                  </a:lnTo>
                  <a:lnTo>
                    <a:pt x="1399945" y="737601"/>
                  </a:lnTo>
                  <a:lnTo>
                    <a:pt x="1398611" y="808037"/>
                  </a:lnTo>
                  <a:lnTo>
                    <a:pt x="1394752" y="876059"/>
                  </a:lnTo>
                  <a:lnTo>
                    <a:pt x="1388358" y="940120"/>
                  </a:lnTo>
                  <a:lnTo>
                    <a:pt x="1379519" y="1000548"/>
                  </a:lnTo>
                  <a:lnTo>
                    <a:pt x="1368330" y="1057389"/>
                  </a:lnTo>
                  <a:lnTo>
                    <a:pt x="1354886" y="1110687"/>
                  </a:lnTo>
                  <a:lnTo>
                    <a:pt x="1339283" y="1160487"/>
                  </a:lnTo>
                  <a:lnTo>
                    <a:pt x="1321616" y="1206836"/>
                  </a:lnTo>
                  <a:lnTo>
                    <a:pt x="1301980" y="1249779"/>
                  </a:lnTo>
                  <a:lnTo>
                    <a:pt x="1280471" y="1289359"/>
                  </a:lnTo>
                  <a:lnTo>
                    <a:pt x="1257183" y="1325624"/>
                  </a:lnTo>
                  <a:lnTo>
                    <a:pt x="1232212" y="1358618"/>
                  </a:lnTo>
                  <a:lnTo>
                    <a:pt x="1205653" y="1388385"/>
                  </a:lnTo>
                  <a:lnTo>
                    <a:pt x="1177601" y="1414973"/>
                  </a:lnTo>
                  <a:lnTo>
                    <a:pt x="1117401" y="1458787"/>
                  </a:lnTo>
                  <a:lnTo>
                    <a:pt x="1052372" y="1490422"/>
                  </a:lnTo>
                  <a:lnTo>
                    <a:pt x="990191" y="1508570"/>
                  </a:lnTo>
                  <a:lnTo>
                    <a:pt x="599876" y="1508572"/>
                  </a:lnTo>
                  <a:lnTo>
                    <a:pt x="252046" y="1776859"/>
                  </a:lnTo>
                  <a:close/>
                </a:path>
                <a:path w="1400175" h="1777364">
                  <a:moveTo>
                    <a:pt x="873679" y="1518601"/>
                  </a:moveTo>
                  <a:lnTo>
                    <a:pt x="599878" y="1508570"/>
                  </a:lnTo>
                  <a:lnTo>
                    <a:pt x="990191" y="1508570"/>
                  </a:lnTo>
                  <a:lnTo>
                    <a:pt x="983278" y="1510240"/>
                  </a:lnTo>
                  <a:lnTo>
                    <a:pt x="947444" y="1515831"/>
                  </a:lnTo>
                  <a:lnTo>
                    <a:pt x="910896" y="1518601"/>
                  </a:lnTo>
                  <a:lnTo>
                    <a:pt x="873679" y="15186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982500" y="862383"/>
            <a:ext cx="59119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5" dirty="0">
                <a:latin typeface="Comic Sans MS"/>
                <a:cs typeface="Comic Sans MS"/>
              </a:rPr>
              <a:t> 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881857" y="1097651"/>
            <a:ext cx="62653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explore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616373" y="1335837"/>
            <a:ext cx="114009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formatting</a:t>
            </a:r>
            <a:r>
              <a:rPr sz="1350" b="1" spc="-12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534431" y="1573870"/>
            <a:ext cx="128655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DECOMPOSITI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7763833" y="1811624"/>
            <a:ext cx="81019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ON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TREE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2" name="object 12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5381" y="228516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48" y="515532"/>
                </a:moveTo>
                <a:lnTo>
                  <a:pt x="257756" y="515532"/>
                </a:lnTo>
                <a:lnTo>
                  <a:pt x="211432" y="511380"/>
                </a:lnTo>
                <a:lnTo>
                  <a:pt x="167823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7"/>
                </a:lnTo>
                <a:lnTo>
                  <a:pt x="4152" y="211433"/>
                </a:lnTo>
                <a:lnTo>
                  <a:pt x="16126" y="167824"/>
                </a:lnTo>
                <a:lnTo>
                  <a:pt x="35192" y="127667"/>
                </a:lnTo>
                <a:lnTo>
                  <a:pt x="60623" y="91691"/>
                </a:lnTo>
                <a:lnTo>
                  <a:pt x="91690" y="60623"/>
                </a:lnTo>
                <a:lnTo>
                  <a:pt x="127666" y="35193"/>
                </a:lnTo>
                <a:lnTo>
                  <a:pt x="167823" y="16126"/>
                </a:lnTo>
                <a:lnTo>
                  <a:pt x="211432" y="4153"/>
                </a:lnTo>
                <a:lnTo>
                  <a:pt x="257766" y="0"/>
                </a:lnTo>
                <a:lnTo>
                  <a:pt x="4969038" y="0"/>
                </a:lnTo>
                <a:lnTo>
                  <a:pt x="5015367" y="4153"/>
                </a:lnTo>
                <a:lnTo>
                  <a:pt x="5058974" y="16126"/>
                </a:lnTo>
                <a:lnTo>
                  <a:pt x="5099130" y="35193"/>
                </a:lnTo>
                <a:lnTo>
                  <a:pt x="5135107" y="60623"/>
                </a:lnTo>
                <a:lnTo>
                  <a:pt x="5166176" y="91691"/>
                </a:lnTo>
                <a:lnTo>
                  <a:pt x="5191610" y="127667"/>
                </a:lnTo>
                <a:lnTo>
                  <a:pt x="5210678" y="167824"/>
                </a:lnTo>
                <a:lnTo>
                  <a:pt x="5222654" y="211433"/>
                </a:lnTo>
                <a:lnTo>
                  <a:pt x="5225822" y="246776"/>
                </a:lnTo>
                <a:lnTo>
                  <a:pt x="5225822" y="268757"/>
                </a:lnTo>
                <a:lnTo>
                  <a:pt x="5210678" y="347710"/>
                </a:lnTo>
                <a:lnTo>
                  <a:pt x="5191610" y="387866"/>
                </a:lnTo>
                <a:lnTo>
                  <a:pt x="5166176" y="423842"/>
                </a:lnTo>
                <a:lnTo>
                  <a:pt x="5135107" y="454909"/>
                </a:lnTo>
                <a:lnTo>
                  <a:pt x="5099130" y="480340"/>
                </a:lnTo>
                <a:lnTo>
                  <a:pt x="5058974" y="499406"/>
                </a:lnTo>
                <a:lnTo>
                  <a:pt x="5015367" y="511380"/>
                </a:lnTo>
                <a:lnTo>
                  <a:pt x="4969048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2"/>
            <a:ext cx="9001125" cy="2161540"/>
          </a:xfrm>
          <a:custGeom>
            <a:avLst/>
            <a:gdLst/>
            <a:ahLst/>
            <a:cxnLst/>
            <a:rect l="l" t="t" r="r" b="b"/>
            <a:pathLst>
              <a:path w="9001125" h="2161540">
                <a:moveTo>
                  <a:pt x="674014" y="535051"/>
                </a:moveTo>
                <a:lnTo>
                  <a:pt x="664527" y="486257"/>
                </a:lnTo>
                <a:lnTo>
                  <a:pt x="633145" y="424611"/>
                </a:lnTo>
                <a:lnTo>
                  <a:pt x="583184" y="367842"/>
                </a:lnTo>
                <a:lnTo>
                  <a:pt x="551840" y="341604"/>
                </a:lnTo>
                <a:lnTo>
                  <a:pt x="516559" y="316979"/>
                </a:lnTo>
                <a:lnTo>
                  <a:pt x="477583" y="294093"/>
                </a:lnTo>
                <a:lnTo>
                  <a:pt x="435152" y="273062"/>
                </a:lnTo>
                <a:lnTo>
                  <a:pt x="389509" y="254025"/>
                </a:lnTo>
                <a:lnTo>
                  <a:pt x="340880" y="237109"/>
                </a:lnTo>
                <a:lnTo>
                  <a:pt x="289521" y="222440"/>
                </a:lnTo>
                <a:lnTo>
                  <a:pt x="235661" y="210159"/>
                </a:lnTo>
                <a:lnTo>
                  <a:pt x="179539" y="200380"/>
                </a:lnTo>
                <a:lnTo>
                  <a:pt x="121399" y="193230"/>
                </a:lnTo>
                <a:lnTo>
                  <a:pt x="61468" y="188849"/>
                </a:lnTo>
                <a:lnTo>
                  <a:pt x="0" y="187363"/>
                </a:lnTo>
                <a:lnTo>
                  <a:pt x="0" y="916165"/>
                </a:lnTo>
                <a:lnTo>
                  <a:pt x="61468" y="914679"/>
                </a:lnTo>
                <a:lnTo>
                  <a:pt x="121399" y="910297"/>
                </a:lnTo>
                <a:lnTo>
                  <a:pt x="179539" y="903147"/>
                </a:lnTo>
                <a:lnTo>
                  <a:pt x="235661" y="893368"/>
                </a:lnTo>
                <a:lnTo>
                  <a:pt x="289521" y="881075"/>
                </a:lnTo>
                <a:lnTo>
                  <a:pt x="340880" y="866406"/>
                </a:lnTo>
                <a:lnTo>
                  <a:pt x="389509" y="849503"/>
                </a:lnTo>
                <a:lnTo>
                  <a:pt x="435152" y="830465"/>
                </a:lnTo>
                <a:lnTo>
                  <a:pt x="477583" y="809434"/>
                </a:lnTo>
                <a:lnTo>
                  <a:pt x="516559" y="786536"/>
                </a:lnTo>
                <a:lnTo>
                  <a:pt x="551840" y="761911"/>
                </a:lnTo>
                <a:lnTo>
                  <a:pt x="583184" y="735685"/>
                </a:lnTo>
                <a:lnTo>
                  <a:pt x="610374" y="707974"/>
                </a:lnTo>
                <a:lnTo>
                  <a:pt x="651281" y="648639"/>
                </a:lnTo>
                <a:lnTo>
                  <a:pt x="672642" y="584923"/>
                </a:lnTo>
                <a:lnTo>
                  <a:pt x="674014" y="568464"/>
                </a:lnTo>
                <a:lnTo>
                  <a:pt x="674014" y="535051"/>
                </a:lnTo>
                <a:close/>
              </a:path>
              <a:path w="9001125" h="2161540">
                <a:moveTo>
                  <a:pt x="7262279" y="486270"/>
                </a:moveTo>
                <a:lnTo>
                  <a:pt x="7215479" y="484047"/>
                </a:lnTo>
                <a:lnTo>
                  <a:pt x="7169899" y="477507"/>
                </a:lnTo>
                <a:lnTo>
                  <a:pt x="7125792" y="466852"/>
                </a:lnTo>
                <a:lnTo>
                  <a:pt x="7083349" y="452285"/>
                </a:lnTo>
                <a:lnTo>
                  <a:pt x="7042772" y="434022"/>
                </a:lnTo>
                <a:lnTo>
                  <a:pt x="7004278" y="412254"/>
                </a:lnTo>
                <a:lnTo>
                  <a:pt x="6968058" y="387184"/>
                </a:lnTo>
                <a:lnTo>
                  <a:pt x="6934327" y="359029"/>
                </a:lnTo>
                <a:lnTo>
                  <a:pt x="6903275" y="327977"/>
                </a:lnTo>
                <a:lnTo>
                  <a:pt x="6875119" y="294233"/>
                </a:lnTo>
                <a:lnTo>
                  <a:pt x="6850050" y="258025"/>
                </a:lnTo>
                <a:lnTo>
                  <a:pt x="6828282" y="219519"/>
                </a:lnTo>
                <a:lnTo>
                  <a:pt x="6810019" y="178955"/>
                </a:lnTo>
                <a:lnTo>
                  <a:pt x="6795452" y="136512"/>
                </a:lnTo>
                <a:lnTo>
                  <a:pt x="6784797" y="92405"/>
                </a:lnTo>
                <a:lnTo>
                  <a:pt x="6778257" y="46824"/>
                </a:lnTo>
                <a:lnTo>
                  <a:pt x="6776034" y="0"/>
                </a:lnTo>
                <a:lnTo>
                  <a:pt x="6776034" y="486270"/>
                </a:lnTo>
                <a:lnTo>
                  <a:pt x="7262279" y="486270"/>
                </a:lnTo>
                <a:close/>
              </a:path>
              <a:path w="9001125" h="2161540">
                <a:moveTo>
                  <a:pt x="7286752" y="1209446"/>
                </a:moveTo>
                <a:lnTo>
                  <a:pt x="7283145" y="1160183"/>
                </a:lnTo>
                <a:lnTo>
                  <a:pt x="7272642" y="1113167"/>
                </a:lnTo>
                <a:lnTo>
                  <a:pt x="7255777" y="1068908"/>
                </a:lnTo>
                <a:lnTo>
                  <a:pt x="7233044" y="1027925"/>
                </a:lnTo>
                <a:lnTo>
                  <a:pt x="7204977" y="990727"/>
                </a:lnTo>
                <a:lnTo>
                  <a:pt x="7172096" y="957846"/>
                </a:lnTo>
                <a:lnTo>
                  <a:pt x="7134898" y="929779"/>
                </a:lnTo>
                <a:lnTo>
                  <a:pt x="7093915" y="907059"/>
                </a:lnTo>
                <a:lnTo>
                  <a:pt x="7049656" y="890193"/>
                </a:lnTo>
                <a:lnTo>
                  <a:pt x="7002627" y="879690"/>
                </a:lnTo>
                <a:lnTo>
                  <a:pt x="6953364" y="876071"/>
                </a:lnTo>
                <a:lnTo>
                  <a:pt x="724166" y="876071"/>
                </a:lnTo>
                <a:lnTo>
                  <a:pt x="674903" y="879690"/>
                </a:lnTo>
                <a:lnTo>
                  <a:pt x="627888" y="890193"/>
                </a:lnTo>
                <a:lnTo>
                  <a:pt x="583628" y="907059"/>
                </a:lnTo>
                <a:lnTo>
                  <a:pt x="542645" y="929779"/>
                </a:lnTo>
                <a:lnTo>
                  <a:pt x="505447" y="957846"/>
                </a:lnTo>
                <a:lnTo>
                  <a:pt x="472567" y="990727"/>
                </a:lnTo>
                <a:lnTo>
                  <a:pt x="444500" y="1027925"/>
                </a:lnTo>
                <a:lnTo>
                  <a:pt x="421779" y="1068908"/>
                </a:lnTo>
                <a:lnTo>
                  <a:pt x="404914" y="1113167"/>
                </a:lnTo>
                <a:lnTo>
                  <a:pt x="394411" y="1160183"/>
                </a:lnTo>
                <a:lnTo>
                  <a:pt x="390791" y="1209446"/>
                </a:lnTo>
                <a:lnTo>
                  <a:pt x="390791" y="1827822"/>
                </a:lnTo>
                <a:lnTo>
                  <a:pt x="394411" y="1877085"/>
                </a:lnTo>
                <a:lnTo>
                  <a:pt x="404914" y="1924113"/>
                </a:lnTo>
                <a:lnTo>
                  <a:pt x="421779" y="1968373"/>
                </a:lnTo>
                <a:lnTo>
                  <a:pt x="444500" y="2009355"/>
                </a:lnTo>
                <a:lnTo>
                  <a:pt x="472567" y="2046541"/>
                </a:lnTo>
                <a:lnTo>
                  <a:pt x="505447" y="2079434"/>
                </a:lnTo>
                <a:lnTo>
                  <a:pt x="542645" y="2107488"/>
                </a:lnTo>
                <a:lnTo>
                  <a:pt x="583628" y="2130221"/>
                </a:lnTo>
                <a:lnTo>
                  <a:pt x="627888" y="2147087"/>
                </a:lnTo>
                <a:lnTo>
                  <a:pt x="674903" y="2157590"/>
                </a:lnTo>
                <a:lnTo>
                  <a:pt x="724141" y="2161197"/>
                </a:lnTo>
                <a:lnTo>
                  <a:pt x="6953390" y="2161197"/>
                </a:lnTo>
                <a:lnTo>
                  <a:pt x="7002627" y="2157590"/>
                </a:lnTo>
                <a:lnTo>
                  <a:pt x="7049656" y="2147087"/>
                </a:lnTo>
                <a:lnTo>
                  <a:pt x="7093915" y="2130221"/>
                </a:lnTo>
                <a:lnTo>
                  <a:pt x="7134898" y="2107488"/>
                </a:lnTo>
                <a:lnTo>
                  <a:pt x="7172096" y="2079434"/>
                </a:lnTo>
                <a:lnTo>
                  <a:pt x="7204977" y="2046541"/>
                </a:lnTo>
                <a:lnTo>
                  <a:pt x="7233044" y="2009355"/>
                </a:lnTo>
                <a:lnTo>
                  <a:pt x="7255777" y="1968373"/>
                </a:lnTo>
                <a:lnTo>
                  <a:pt x="7272642" y="1924113"/>
                </a:lnTo>
                <a:lnTo>
                  <a:pt x="7283145" y="1877085"/>
                </a:lnTo>
                <a:lnTo>
                  <a:pt x="7286752" y="1827822"/>
                </a:lnTo>
                <a:lnTo>
                  <a:pt x="7286752" y="1209446"/>
                </a:lnTo>
                <a:close/>
              </a:path>
              <a:path w="9001125" h="2161540">
                <a:moveTo>
                  <a:pt x="7748587" y="0"/>
                </a:moveTo>
                <a:lnTo>
                  <a:pt x="6776034" y="0"/>
                </a:lnTo>
                <a:lnTo>
                  <a:pt x="7262304" y="486270"/>
                </a:lnTo>
                <a:lnTo>
                  <a:pt x="7309142" y="484047"/>
                </a:lnTo>
                <a:lnTo>
                  <a:pt x="7354710" y="477507"/>
                </a:lnTo>
                <a:lnTo>
                  <a:pt x="7398817" y="466852"/>
                </a:lnTo>
                <a:lnTo>
                  <a:pt x="7441260" y="452285"/>
                </a:lnTo>
                <a:lnTo>
                  <a:pt x="7481837" y="434022"/>
                </a:lnTo>
                <a:lnTo>
                  <a:pt x="7520330" y="412254"/>
                </a:lnTo>
                <a:lnTo>
                  <a:pt x="7556551" y="387184"/>
                </a:lnTo>
                <a:lnTo>
                  <a:pt x="7590282" y="359029"/>
                </a:lnTo>
                <a:lnTo>
                  <a:pt x="7621333" y="327977"/>
                </a:lnTo>
                <a:lnTo>
                  <a:pt x="7649502" y="294233"/>
                </a:lnTo>
                <a:lnTo>
                  <a:pt x="7674559" y="258025"/>
                </a:lnTo>
                <a:lnTo>
                  <a:pt x="7696327" y="219519"/>
                </a:lnTo>
                <a:lnTo>
                  <a:pt x="7714602" y="178955"/>
                </a:lnTo>
                <a:lnTo>
                  <a:pt x="7729169" y="136512"/>
                </a:lnTo>
                <a:lnTo>
                  <a:pt x="7739824" y="92405"/>
                </a:lnTo>
                <a:lnTo>
                  <a:pt x="7746365" y="46824"/>
                </a:lnTo>
                <a:lnTo>
                  <a:pt x="7748587" y="0"/>
                </a:lnTo>
                <a:close/>
              </a:path>
              <a:path w="9001125" h="2161540">
                <a:moveTo>
                  <a:pt x="9001100" y="0"/>
                </a:moveTo>
                <a:lnTo>
                  <a:pt x="8080794" y="0"/>
                </a:lnTo>
                <a:lnTo>
                  <a:pt x="8081797" y="10287"/>
                </a:lnTo>
                <a:lnTo>
                  <a:pt x="8089227" y="55892"/>
                </a:lnTo>
                <a:lnTo>
                  <a:pt x="8099476" y="100495"/>
                </a:lnTo>
                <a:lnTo>
                  <a:pt x="8112442" y="144005"/>
                </a:lnTo>
                <a:lnTo>
                  <a:pt x="8128013" y="186309"/>
                </a:lnTo>
                <a:lnTo>
                  <a:pt x="8146123" y="227317"/>
                </a:lnTo>
                <a:lnTo>
                  <a:pt x="8166659" y="266941"/>
                </a:lnTo>
                <a:lnTo>
                  <a:pt x="8189531" y="305079"/>
                </a:lnTo>
                <a:lnTo>
                  <a:pt x="8214652" y="341642"/>
                </a:lnTo>
                <a:lnTo>
                  <a:pt x="8241906" y="376542"/>
                </a:lnTo>
                <a:lnTo>
                  <a:pt x="8271218" y="409663"/>
                </a:lnTo>
                <a:lnTo>
                  <a:pt x="8302485" y="440931"/>
                </a:lnTo>
                <a:lnTo>
                  <a:pt x="8335619" y="470242"/>
                </a:lnTo>
                <a:lnTo>
                  <a:pt x="8370506" y="497509"/>
                </a:lnTo>
                <a:lnTo>
                  <a:pt x="8407070" y="522617"/>
                </a:lnTo>
                <a:lnTo>
                  <a:pt x="8445221" y="545490"/>
                </a:lnTo>
                <a:lnTo>
                  <a:pt x="8484845" y="566026"/>
                </a:lnTo>
                <a:lnTo>
                  <a:pt x="8525853" y="584136"/>
                </a:lnTo>
                <a:lnTo>
                  <a:pt x="8568157" y="599719"/>
                </a:lnTo>
                <a:lnTo>
                  <a:pt x="8611654" y="612686"/>
                </a:lnTo>
                <a:lnTo>
                  <a:pt x="8656256" y="622922"/>
                </a:lnTo>
                <a:lnTo>
                  <a:pt x="8701862" y="630364"/>
                </a:lnTo>
                <a:lnTo>
                  <a:pt x="8748395" y="634898"/>
                </a:lnTo>
                <a:lnTo>
                  <a:pt x="8795791" y="636422"/>
                </a:lnTo>
                <a:lnTo>
                  <a:pt x="8843073" y="634898"/>
                </a:lnTo>
                <a:lnTo>
                  <a:pt x="8889594" y="630364"/>
                </a:lnTo>
                <a:lnTo>
                  <a:pt x="8935199" y="622922"/>
                </a:lnTo>
                <a:lnTo>
                  <a:pt x="8979802" y="612686"/>
                </a:lnTo>
                <a:lnTo>
                  <a:pt x="9001100" y="606336"/>
                </a:lnTo>
                <a:lnTo>
                  <a:pt x="9001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5218297"/>
            <a:ext cx="7262495" cy="1983105"/>
            <a:chOff x="0" y="5218297"/>
            <a:chExt cx="7262495" cy="1983105"/>
          </a:xfrm>
        </p:grpSpPr>
        <p:sp>
          <p:nvSpPr>
            <p:cNvPr id="18" name="object 18"/>
            <p:cNvSpPr/>
            <p:nvPr/>
          </p:nvSpPr>
          <p:spPr>
            <a:xfrm>
              <a:off x="0" y="5218302"/>
              <a:ext cx="7262495" cy="1983105"/>
            </a:xfrm>
            <a:custGeom>
              <a:avLst/>
              <a:gdLst/>
              <a:ahLst/>
              <a:cxnLst/>
              <a:rect l="l" t="t" r="r" b="b"/>
              <a:pathLst>
                <a:path w="7262495" h="1983104">
                  <a:moveTo>
                    <a:pt x="900798" y="1982597"/>
                  </a:moveTo>
                  <a:lnTo>
                    <a:pt x="888174" y="1914042"/>
                  </a:lnTo>
                  <a:lnTo>
                    <a:pt x="877189" y="1869071"/>
                  </a:lnTo>
                  <a:lnTo>
                    <a:pt x="864336" y="1824850"/>
                  </a:lnTo>
                  <a:lnTo>
                    <a:pt x="849680" y="1781441"/>
                  </a:lnTo>
                  <a:lnTo>
                    <a:pt x="833259" y="1738871"/>
                  </a:lnTo>
                  <a:lnTo>
                    <a:pt x="815111" y="1697189"/>
                  </a:lnTo>
                  <a:lnTo>
                    <a:pt x="795274" y="1656448"/>
                  </a:lnTo>
                  <a:lnTo>
                    <a:pt x="773811" y="1616684"/>
                  </a:lnTo>
                  <a:lnTo>
                    <a:pt x="750760" y="1577936"/>
                  </a:lnTo>
                  <a:lnTo>
                    <a:pt x="726147" y="1540268"/>
                  </a:lnTo>
                  <a:lnTo>
                    <a:pt x="700036" y="1503692"/>
                  </a:lnTo>
                  <a:lnTo>
                    <a:pt x="672465" y="1468285"/>
                  </a:lnTo>
                  <a:lnTo>
                    <a:pt x="643470" y="1434058"/>
                  </a:lnTo>
                  <a:lnTo>
                    <a:pt x="613117" y="1401089"/>
                  </a:lnTo>
                  <a:lnTo>
                    <a:pt x="581418" y="1369390"/>
                  </a:lnTo>
                  <a:lnTo>
                    <a:pt x="548449" y="1339037"/>
                  </a:lnTo>
                  <a:lnTo>
                    <a:pt x="514223" y="1310043"/>
                  </a:lnTo>
                  <a:lnTo>
                    <a:pt x="478815" y="1282471"/>
                  </a:lnTo>
                  <a:lnTo>
                    <a:pt x="442239" y="1256360"/>
                  </a:lnTo>
                  <a:lnTo>
                    <a:pt x="404558" y="1231747"/>
                  </a:lnTo>
                  <a:lnTo>
                    <a:pt x="365823" y="1208697"/>
                  </a:lnTo>
                  <a:lnTo>
                    <a:pt x="326059" y="1187221"/>
                  </a:lnTo>
                  <a:lnTo>
                    <a:pt x="285305" y="1167396"/>
                  </a:lnTo>
                  <a:lnTo>
                    <a:pt x="243636" y="1149248"/>
                  </a:lnTo>
                  <a:lnTo>
                    <a:pt x="201066" y="1132814"/>
                  </a:lnTo>
                  <a:lnTo>
                    <a:pt x="157657" y="1118158"/>
                  </a:lnTo>
                  <a:lnTo>
                    <a:pt x="113436" y="1105319"/>
                  </a:lnTo>
                  <a:lnTo>
                    <a:pt x="68465" y="1094333"/>
                  </a:lnTo>
                  <a:lnTo>
                    <a:pt x="22771" y="1085240"/>
                  </a:lnTo>
                  <a:lnTo>
                    <a:pt x="0" y="1081722"/>
                  </a:lnTo>
                  <a:lnTo>
                    <a:pt x="0" y="1982597"/>
                  </a:lnTo>
                  <a:lnTo>
                    <a:pt x="900798" y="1982597"/>
                  </a:lnTo>
                  <a:close/>
                </a:path>
                <a:path w="7262495" h="1983104">
                  <a:moveTo>
                    <a:pt x="7262317" y="333362"/>
                  </a:moveTo>
                  <a:lnTo>
                    <a:pt x="7258698" y="284099"/>
                  </a:lnTo>
                  <a:lnTo>
                    <a:pt x="7248195" y="237083"/>
                  </a:lnTo>
                  <a:lnTo>
                    <a:pt x="7231329" y="192824"/>
                  </a:lnTo>
                  <a:lnTo>
                    <a:pt x="7208596" y="151853"/>
                  </a:lnTo>
                  <a:lnTo>
                    <a:pt x="7180542" y="114655"/>
                  </a:lnTo>
                  <a:lnTo>
                    <a:pt x="7147649" y="81775"/>
                  </a:lnTo>
                  <a:lnTo>
                    <a:pt x="7110450" y="53708"/>
                  </a:lnTo>
                  <a:lnTo>
                    <a:pt x="7069468" y="30988"/>
                  </a:lnTo>
                  <a:lnTo>
                    <a:pt x="7025208" y="14122"/>
                  </a:lnTo>
                  <a:lnTo>
                    <a:pt x="6978193" y="3619"/>
                  </a:lnTo>
                  <a:lnTo>
                    <a:pt x="6928917" y="0"/>
                  </a:lnTo>
                  <a:lnTo>
                    <a:pt x="690054" y="0"/>
                  </a:lnTo>
                  <a:lnTo>
                    <a:pt x="640791" y="3619"/>
                  </a:lnTo>
                  <a:lnTo>
                    <a:pt x="593775" y="14122"/>
                  </a:lnTo>
                  <a:lnTo>
                    <a:pt x="549516" y="30988"/>
                  </a:lnTo>
                  <a:lnTo>
                    <a:pt x="508533" y="53708"/>
                  </a:lnTo>
                  <a:lnTo>
                    <a:pt x="471335" y="81775"/>
                  </a:lnTo>
                  <a:lnTo>
                    <a:pt x="438454" y="114655"/>
                  </a:lnTo>
                  <a:lnTo>
                    <a:pt x="410387" y="151853"/>
                  </a:lnTo>
                  <a:lnTo>
                    <a:pt x="387667" y="192824"/>
                  </a:lnTo>
                  <a:lnTo>
                    <a:pt x="370801" y="237083"/>
                  </a:lnTo>
                  <a:lnTo>
                    <a:pt x="360299" y="284099"/>
                  </a:lnTo>
                  <a:lnTo>
                    <a:pt x="356679" y="333362"/>
                  </a:lnTo>
                  <a:lnTo>
                    <a:pt x="356679" y="848474"/>
                  </a:lnTo>
                  <a:lnTo>
                    <a:pt x="360299" y="897737"/>
                  </a:lnTo>
                  <a:lnTo>
                    <a:pt x="370801" y="944765"/>
                  </a:lnTo>
                  <a:lnTo>
                    <a:pt x="387667" y="989025"/>
                  </a:lnTo>
                  <a:lnTo>
                    <a:pt x="410387" y="1030008"/>
                  </a:lnTo>
                  <a:lnTo>
                    <a:pt x="438454" y="1067206"/>
                  </a:lnTo>
                  <a:lnTo>
                    <a:pt x="471335" y="1100086"/>
                  </a:lnTo>
                  <a:lnTo>
                    <a:pt x="508533" y="1128153"/>
                  </a:lnTo>
                  <a:lnTo>
                    <a:pt x="549516" y="1150874"/>
                  </a:lnTo>
                  <a:lnTo>
                    <a:pt x="593775" y="1167752"/>
                  </a:lnTo>
                  <a:lnTo>
                    <a:pt x="640791" y="1178242"/>
                  </a:lnTo>
                  <a:lnTo>
                    <a:pt x="690054" y="1181862"/>
                  </a:lnTo>
                  <a:lnTo>
                    <a:pt x="6928917" y="1181862"/>
                  </a:lnTo>
                  <a:lnTo>
                    <a:pt x="6978193" y="1178242"/>
                  </a:lnTo>
                  <a:lnTo>
                    <a:pt x="7025208" y="1167752"/>
                  </a:lnTo>
                  <a:lnTo>
                    <a:pt x="7069468" y="1150874"/>
                  </a:lnTo>
                  <a:lnTo>
                    <a:pt x="7110450" y="1128153"/>
                  </a:lnTo>
                  <a:lnTo>
                    <a:pt x="7147649" y="1100086"/>
                  </a:lnTo>
                  <a:lnTo>
                    <a:pt x="7180542" y="1067206"/>
                  </a:lnTo>
                  <a:lnTo>
                    <a:pt x="7208596" y="1030008"/>
                  </a:lnTo>
                  <a:lnTo>
                    <a:pt x="7231329" y="989025"/>
                  </a:lnTo>
                  <a:lnTo>
                    <a:pt x="7248195" y="944765"/>
                  </a:lnTo>
                  <a:lnTo>
                    <a:pt x="7258698" y="897737"/>
                  </a:lnTo>
                  <a:lnTo>
                    <a:pt x="7262317" y="848474"/>
                  </a:lnTo>
                  <a:lnTo>
                    <a:pt x="7262317" y="3333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0517" y="5637402"/>
              <a:ext cx="57150" cy="628650"/>
            </a:xfrm>
            <a:custGeom>
              <a:avLst/>
              <a:gdLst/>
              <a:ahLst/>
              <a:cxnLst/>
              <a:rect l="l" t="t" r="r" b="b"/>
              <a:pathLst>
                <a:path w="57150" h="628650">
                  <a:moveTo>
                    <a:pt x="57150" y="596290"/>
                  </a:moveTo>
                  <a:lnTo>
                    <a:pt x="32359" y="571500"/>
                  </a:lnTo>
                  <a:lnTo>
                    <a:pt x="24777" y="571500"/>
                  </a:lnTo>
                  <a:lnTo>
                    <a:pt x="0" y="596290"/>
                  </a:lnTo>
                  <a:lnTo>
                    <a:pt x="0" y="603872"/>
                  </a:lnTo>
                  <a:lnTo>
                    <a:pt x="24777" y="628650"/>
                  </a:lnTo>
                  <a:lnTo>
                    <a:pt x="32359" y="628650"/>
                  </a:lnTo>
                  <a:lnTo>
                    <a:pt x="57150" y="603872"/>
                  </a:lnTo>
                  <a:lnTo>
                    <a:pt x="57150" y="600075"/>
                  </a:lnTo>
                  <a:lnTo>
                    <a:pt x="57150" y="596290"/>
                  </a:lnTo>
                  <a:close/>
                </a:path>
                <a:path w="57150" h="628650">
                  <a:moveTo>
                    <a:pt x="57150" y="310540"/>
                  </a:moveTo>
                  <a:lnTo>
                    <a:pt x="32359" y="285750"/>
                  </a:lnTo>
                  <a:lnTo>
                    <a:pt x="24777" y="285750"/>
                  </a:lnTo>
                  <a:lnTo>
                    <a:pt x="0" y="310540"/>
                  </a:lnTo>
                  <a:lnTo>
                    <a:pt x="0" y="318109"/>
                  </a:lnTo>
                  <a:lnTo>
                    <a:pt x="24777" y="342900"/>
                  </a:lnTo>
                  <a:lnTo>
                    <a:pt x="32359" y="342900"/>
                  </a:lnTo>
                  <a:lnTo>
                    <a:pt x="57150" y="318109"/>
                  </a:lnTo>
                  <a:lnTo>
                    <a:pt x="57150" y="314325"/>
                  </a:lnTo>
                  <a:lnTo>
                    <a:pt x="57150" y="310540"/>
                  </a:lnTo>
                  <a:close/>
                </a:path>
                <a:path w="57150" h="628650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DECOMPOSITION</a:t>
            </a:r>
            <a:r>
              <a:rPr spc="-235" dirty="0"/>
              <a:t> </a:t>
            </a:r>
            <a:r>
              <a:rPr spc="-20" dirty="0"/>
              <a:t>TREE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6199" y="842939"/>
            <a:ext cx="68453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79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9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Decomposition</a:t>
            </a:r>
            <a:r>
              <a:rPr sz="1450" b="1" spc="8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Tree</a:t>
            </a:r>
            <a:r>
              <a:rPr sz="1450" b="1" spc="-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helps</a:t>
            </a:r>
            <a:r>
              <a:rPr sz="1450" spc="1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1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break</a:t>
            </a:r>
            <a:r>
              <a:rPr sz="1450" spc="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down</a:t>
            </a:r>
            <a:r>
              <a:rPr sz="1450" spc="1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1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analyze</a:t>
            </a:r>
            <a:r>
              <a:rPr sz="1450" spc="1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1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across</a:t>
            </a:r>
            <a:r>
              <a:rPr sz="1450" spc="10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multiple </a:t>
            </a:r>
            <a:r>
              <a:rPr sz="1450" dirty="0">
                <a:latin typeface="Comic Sans MS"/>
                <a:cs typeface="Comic Sans MS"/>
              </a:rPr>
              <a:t>dimensions.</a:t>
            </a:r>
            <a:r>
              <a:rPr sz="1450" spc="1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allows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users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decompose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measure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(like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total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sales)</a:t>
            </a:r>
            <a:r>
              <a:rPr sz="1450" spc="1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into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its </a:t>
            </a:r>
            <a:r>
              <a:rPr sz="1450" dirty="0">
                <a:latin typeface="Comic Sans MS"/>
                <a:cs typeface="Comic Sans MS"/>
              </a:rPr>
              <a:t>contributing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factors,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helping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uncover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insights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understand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factors </a:t>
            </a:r>
            <a:r>
              <a:rPr sz="1450" dirty="0">
                <a:latin typeface="Comic Sans MS"/>
                <a:cs typeface="Comic Sans MS"/>
              </a:rPr>
              <a:t>driving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metric.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2092" y="5170564"/>
            <a:ext cx="6670675" cy="11684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50" b="1" dirty="0">
                <a:latin typeface="Comic Sans MS"/>
                <a:cs typeface="Comic Sans MS"/>
              </a:rPr>
              <a:t>When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to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spc="-20" dirty="0">
                <a:latin typeface="Comic Sans MS"/>
                <a:cs typeface="Comic Sans MS"/>
              </a:rPr>
              <a:t>Use:</a:t>
            </a:r>
            <a:endParaRPr sz="1250">
              <a:latin typeface="Comic Sans MS"/>
              <a:cs typeface="Comic Sans MS"/>
            </a:endParaRPr>
          </a:p>
          <a:p>
            <a:pPr marL="281305">
              <a:lnSpc>
                <a:spcPct val="100000"/>
              </a:lnSpc>
              <a:spcBef>
                <a:spcPts val="750"/>
              </a:spcBef>
            </a:pPr>
            <a:r>
              <a:rPr sz="1250" b="1" dirty="0">
                <a:latin typeface="Comic Sans MS"/>
                <a:cs typeface="Comic Sans MS"/>
              </a:rPr>
              <a:t>Finding</a:t>
            </a:r>
            <a:r>
              <a:rPr sz="1250" b="1" spc="-45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Causes: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see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what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factors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lead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result.</a:t>
            </a:r>
            <a:endParaRPr sz="1250">
              <a:latin typeface="Comic Sans MS"/>
              <a:cs typeface="Comic Sans MS"/>
            </a:endParaRPr>
          </a:p>
          <a:p>
            <a:pPr marL="281305">
              <a:lnSpc>
                <a:spcPct val="100000"/>
              </a:lnSpc>
              <a:spcBef>
                <a:spcPts val="750"/>
              </a:spcBef>
            </a:pPr>
            <a:r>
              <a:rPr sz="1250" b="1" dirty="0">
                <a:latin typeface="Comic Sans MS"/>
                <a:cs typeface="Comic Sans MS"/>
              </a:rPr>
              <a:t>Exploring</a:t>
            </a:r>
            <a:r>
              <a:rPr sz="1250" b="1" spc="-45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Data: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look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at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data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in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detailed</a:t>
            </a:r>
            <a:r>
              <a:rPr sz="1250" spc="-20" dirty="0">
                <a:latin typeface="Comic Sans MS"/>
                <a:cs typeface="Comic Sans MS"/>
              </a:rPr>
              <a:t> way.</a:t>
            </a:r>
            <a:endParaRPr sz="1250">
              <a:latin typeface="Comic Sans MS"/>
              <a:cs typeface="Comic Sans MS"/>
            </a:endParaRPr>
          </a:p>
          <a:p>
            <a:pPr marL="281305">
              <a:lnSpc>
                <a:spcPct val="100000"/>
              </a:lnSpc>
              <a:spcBef>
                <a:spcPts val="750"/>
              </a:spcBef>
            </a:pPr>
            <a:r>
              <a:rPr sz="1250" b="1" dirty="0">
                <a:latin typeface="Comic Sans MS"/>
                <a:cs typeface="Comic Sans MS"/>
              </a:rPr>
              <a:t>Making</a:t>
            </a:r>
            <a:r>
              <a:rPr sz="1250" b="1" spc="-65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Decisions: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understand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what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drives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your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metrics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and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make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better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decisions.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4466" y="2293238"/>
            <a:ext cx="5772149" cy="276224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976" y="2172010"/>
            <a:ext cx="1385135" cy="255269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79855" y="214257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56" y="515532"/>
                </a:moveTo>
                <a:lnTo>
                  <a:pt x="257745" y="515532"/>
                </a:lnTo>
                <a:lnTo>
                  <a:pt x="211431" y="511381"/>
                </a:lnTo>
                <a:lnTo>
                  <a:pt x="167822" y="499407"/>
                </a:lnTo>
                <a:lnTo>
                  <a:pt x="127665" y="480341"/>
                </a:lnTo>
                <a:lnTo>
                  <a:pt x="91689" y="454910"/>
                </a:lnTo>
                <a:lnTo>
                  <a:pt x="60622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8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2" y="91690"/>
                </a:lnTo>
                <a:lnTo>
                  <a:pt x="91689" y="60623"/>
                </a:lnTo>
                <a:lnTo>
                  <a:pt x="127665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6" y="0"/>
                </a:lnTo>
                <a:lnTo>
                  <a:pt x="6206535" y="0"/>
                </a:lnTo>
                <a:lnTo>
                  <a:pt x="6252864" y="4152"/>
                </a:lnTo>
                <a:lnTo>
                  <a:pt x="6296471" y="16126"/>
                </a:lnTo>
                <a:lnTo>
                  <a:pt x="6336627" y="35192"/>
                </a:lnTo>
                <a:lnTo>
                  <a:pt x="6372604" y="60623"/>
                </a:lnTo>
                <a:lnTo>
                  <a:pt x="6403674" y="91690"/>
                </a:lnTo>
                <a:lnTo>
                  <a:pt x="6429107" y="127666"/>
                </a:lnTo>
                <a:lnTo>
                  <a:pt x="6448175" y="167823"/>
                </a:lnTo>
                <a:lnTo>
                  <a:pt x="6460151" y="211433"/>
                </a:lnTo>
                <a:lnTo>
                  <a:pt x="6464304" y="257767"/>
                </a:lnTo>
                <a:lnTo>
                  <a:pt x="6460151" y="304101"/>
                </a:lnTo>
                <a:lnTo>
                  <a:pt x="6448175" y="347710"/>
                </a:lnTo>
                <a:lnTo>
                  <a:pt x="6429107" y="387867"/>
                </a:lnTo>
                <a:lnTo>
                  <a:pt x="6403674" y="423843"/>
                </a:lnTo>
                <a:lnTo>
                  <a:pt x="6372604" y="454910"/>
                </a:lnTo>
                <a:lnTo>
                  <a:pt x="6336627" y="480341"/>
                </a:lnTo>
                <a:lnTo>
                  <a:pt x="6296471" y="499407"/>
                </a:lnTo>
                <a:lnTo>
                  <a:pt x="6252864" y="511381"/>
                </a:lnTo>
                <a:lnTo>
                  <a:pt x="6206556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8345">
              <a:lnSpc>
                <a:spcPct val="100000"/>
              </a:lnSpc>
              <a:spcBef>
                <a:spcPts val="95"/>
              </a:spcBef>
            </a:pPr>
            <a:r>
              <a:rPr dirty="0"/>
              <a:t>KEY</a:t>
            </a:r>
            <a:r>
              <a:rPr spc="-30" dirty="0"/>
              <a:t> </a:t>
            </a:r>
            <a:r>
              <a:rPr spc="-10" dirty="0"/>
              <a:t>INFLUENCERS</a:t>
            </a:r>
          </a:p>
        </p:txBody>
      </p:sp>
      <p:sp>
        <p:nvSpPr>
          <p:cNvPr id="7" name="object 7"/>
          <p:cNvSpPr/>
          <p:nvPr/>
        </p:nvSpPr>
        <p:spPr>
          <a:xfrm>
            <a:off x="7660477" y="513032"/>
            <a:ext cx="1341120" cy="1398270"/>
          </a:xfrm>
          <a:custGeom>
            <a:avLst/>
            <a:gdLst/>
            <a:ahLst/>
            <a:cxnLst/>
            <a:rect l="l" t="t" r="r" b="b"/>
            <a:pathLst>
              <a:path w="1341120" h="1398270">
                <a:moveTo>
                  <a:pt x="239143" y="1398145"/>
                </a:moveTo>
                <a:lnTo>
                  <a:pt x="237134" y="1398145"/>
                </a:lnTo>
                <a:lnTo>
                  <a:pt x="237134" y="1127991"/>
                </a:lnTo>
                <a:lnTo>
                  <a:pt x="205589" y="1111709"/>
                </a:lnTo>
                <a:lnTo>
                  <a:pt x="147678" y="1069982"/>
                </a:lnTo>
                <a:lnTo>
                  <a:pt x="97655" y="1014014"/>
                </a:lnTo>
                <a:lnTo>
                  <a:pt x="75970" y="979932"/>
                </a:lnTo>
                <a:lnTo>
                  <a:pt x="56698" y="941378"/>
                </a:lnTo>
                <a:lnTo>
                  <a:pt x="39987" y="898051"/>
                </a:lnTo>
                <a:lnTo>
                  <a:pt x="25984" y="849646"/>
                </a:lnTo>
                <a:lnTo>
                  <a:pt x="14837" y="795860"/>
                </a:lnTo>
                <a:lnTo>
                  <a:pt x="6692" y="736390"/>
                </a:lnTo>
                <a:lnTo>
                  <a:pt x="1697" y="670932"/>
                </a:lnTo>
                <a:lnTo>
                  <a:pt x="0" y="599189"/>
                </a:lnTo>
                <a:lnTo>
                  <a:pt x="1688" y="531633"/>
                </a:lnTo>
                <a:lnTo>
                  <a:pt x="6664" y="468376"/>
                </a:lnTo>
                <a:lnTo>
                  <a:pt x="14769" y="409464"/>
                </a:lnTo>
                <a:lnTo>
                  <a:pt x="25863" y="354777"/>
                </a:lnTo>
                <a:lnTo>
                  <a:pt x="39798" y="304256"/>
                </a:lnTo>
                <a:lnTo>
                  <a:pt x="56430" y="257844"/>
                </a:lnTo>
                <a:lnTo>
                  <a:pt x="75613" y="215480"/>
                </a:lnTo>
                <a:lnTo>
                  <a:pt x="97200" y="177107"/>
                </a:lnTo>
                <a:lnTo>
                  <a:pt x="121047" y="142667"/>
                </a:lnTo>
                <a:lnTo>
                  <a:pt x="147007" y="112100"/>
                </a:lnTo>
                <a:lnTo>
                  <a:pt x="174935" y="85349"/>
                </a:lnTo>
                <a:lnTo>
                  <a:pt x="236111" y="43057"/>
                </a:lnTo>
                <a:lnTo>
                  <a:pt x="303407" y="15325"/>
                </a:lnTo>
                <a:lnTo>
                  <a:pt x="375658" y="1683"/>
                </a:lnTo>
                <a:lnTo>
                  <a:pt x="413277" y="0"/>
                </a:lnTo>
                <a:lnTo>
                  <a:pt x="929640" y="0"/>
                </a:lnTo>
                <a:lnTo>
                  <a:pt x="1004722" y="6772"/>
                </a:lnTo>
                <a:lnTo>
                  <a:pt x="1075262" y="27401"/>
                </a:lnTo>
                <a:lnTo>
                  <a:pt x="1140114" y="62357"/>
                </a:lnTo>
                <a:lnTo>
                  <a:pt x="1198132" y="112107"/>
                </a:lnTo>
                <a:lnTo>
                  <a:pt x="1224220" y="142676"/>
                </a:lnTo>
                <a:lnTo>
                  <a:pt x="1248169" y="177120"/>
                </a:lnTo>
                <a:lnTo>
                  <a:pt x="1269838" y="215497"/>
                </a:lnTo>
                <a:lnTo>
                  <a:pt x="1289081" y="257865"/>
                </a:lnTo>
                <a:lnTo>
                  <a:pt x="1305756" y="304284"/>
                </a:lnTo>
                <a:lnTo>
                  <a:pt x="1319720" y="354812"/>
                </a:lnTo>
                <a:lnTo>
                  <a:pt x="1330830" y="409506"/>
                </a:lnTo>
                <a:lnTo>
                  <a:pt x="1338941" y="468427"/>
                </a:lnTo>
                <a:lnTo>
                  <a:pt x="1340632" y="489907"/>
                </a:lnTo>
                <a:lnTo>
                  <a:pt x="1340632" y="699386"/>
                </a:lnTo>
                <a:lnTo>
                  <a:pt x="1329077" y="784683"/>
                </a:lnTo>
                <a:lnTo>
                  <a:pt x="1316679" y="838137"/>
                </a:lnTo>
                <a:lnTo>
                  <a:pt x="1301119" y="887440"/>
                </a:lnTo>
                <a:lnTo>
                  <a:pt x="1282567" y="932623"/>
                </a:lnTo>
                <a:lnTo>
                  <a:pt x="1261193" y="973715"/>
                </a:lnTo>
                <a:lnTo>
                  <a:pt x="1237168" y="1010749"/>
                </a:lnTo>
                <a:lnTo>
                  <a:pt x="1210660" y="1043754"/>
                </a:lnTo>
                <a:lnTo>
                  <a:pt x="1181840" y="1072762"/>
                </a:lnTo>
                <a:lnTo>
                  <a:pt x="1150878" y="1097802"/>
                </a:lnTo>
                <a:lnTo>
                  <a:pt x="1117944" y="1118906"/>
                </a:lnTo>
                <a:lnTo>
                  <a:pt x="1083207" y="1136104"/>
                </a:lnTo>
                <a:lnTo>
                  <a:pt x="1046839" y="1149427"/>
                </a:lnTo>
                <a:lnTo>
                  <a:pt x="1009008" y="1158905"/>
                </a:lnTo>
                <a:lnTo>
                  <a:pt x="969885" y="1164569"/>
                </a:lnTo>
                <a:lnTo>
                  <a:pt x="929639" y="1166451"/>
                </a:lnTo>
                <a:lnTo>
                  <a:pt x="517824" y="1166451"/>
                </a:lnTo>
                <a:lnTo>
                  <a:pt x="239143" y="1398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99569" y="591658"/>
            <a:ext cx="126746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marR="306070" indent="92710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explore</a:t>
            </a:r>
            <a:endParaRPr sz="1350">
              <a:latin typeface="Comic Sans MS"/>
              <a:cs typeface="Comic Sans MS"/>
            </a:endParaRPr>
          </a:p>
          <a:p>
            <a:pPr marL="12700" marR="5080" indent="461009">
              <a:lnSpc>
                <a:spcPct val="115700"/>
              </a:lnSpc>
            </a:pPr>
            <a:r>
              <a:rPr sz="1350" b="1" spc="-25" dirty="0">
                <a:latin typeface="Comic Sans MS"/>
                <a:cs typeface="Comic Sans MS"/>
              </a:rPr>
              <a:t>KEY </a:t>
            </a:r>
            <a:r>
              <a:rPr sz="1350" b="1" spc="-10" dirty="0">
                <a:latin typeface="Comic Sans MS"/>
                <a:cs typeface="Comic Sans MS"/>
              </a:rPr>
              <a:t>INFLUENCERS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18601" y="1079696"/>
            <a:ext cx="3991610" cy="3951604"/>
            <a:chOff x="3318601" y="1079696"/>
            <a:chExt cx="3991610" cy="3951604"/>
          </a:xfrm>
        </p:grpSpPr>
        <p:sp>
          <p:nvSpPr>
            <p:cNvPr id="10" name="object 10"/>
            <p:cNvSpPr/>
            <p:nvPr/>
          </p:nvSpPr>
          <p:spPr>
            <a:xfrm>
              <a:off x="3318601" y="1079696"/>
              <a:ext cx="3991610" cy="3951604"/>
            </a:xfrm>
            <a:custGeom>
              <a:avLst/>
              <a:gdLst/>
              <a:ahLst/>
              <a:cxnLst/>
              <a:rect l="l" t="t" r="r" b="b"/>
              <a:pathLst>
                <a:path w="3991609" h="3951604">
                  <a:moveTo>
                    <a:pt x="3658087" y="3951417"/>
                  </a:moveTo>
                  <a:lnTo>
                    <a:pt x="333268" y="3951417"/>
                  </a:lnTo>
                  <a:lnTo>
                    <a:pt x="284093" y="3947809"/>
                  </a:lnTo>
                  <a:lnTo>
                    <a:pt x="237073" y="3937308"/>
                  </a:lnTo>
                  <a:lnTo>
                    <a:pt x="192814" y="3920438"/>
                  </a:lnTo>
                  <a:lnTo>
                    <a:pt x="151832" y="3897713"/>
                  </a:lnTo>
                  <a:lnTo>
                    <a:pt x="114643" y="3869650"/>
                  </a:lnTo>
                  <a:lnTo>
                    <a:pt x="81760" y="3836763"/>
                  </a:lnTo>
                  <a:lnTo>
                    <a:pt x="53701" y="3799569"/>
                  </a:lnTo>
                  <a:lnTo>
                    <a:pt x="30979" y="3758584"/>
                  </a:lnTo>
                  <a:lnTo>
                    <a:pt x="14112" y="3714322"/>
                  </a:lnTo>
                  <a:lnTo>
                    <a:pt x="3613" y="3667300"/>
                  </a:lnTo>
                  <a:lnTo>
                    <a:pt x="0" y="3618034"/>
                  </a:lnTo>
                  <a:lnTo>
                    <a:pt x="0" y="333373"/>
                  </a:lnTo>
                  <a:lnTo>
                    <a:pt x="3613" y="284111"/>
                  </a:lnTo>
                  <a:lnTo>
                    <a:pt x="14112" y="237092"/>
                  </a:lnTo>
                  <a:lnTo>
                    <a:pt x="30979" y="192832"/>
                  </a:lnTo>
                  <a:lnTo>
                    <a:pt x="53701" y="151848"/>
                  </a:lnTo>
                  <a:lnTo>
                    <a:pt x="81760" y="114656"/>
                  </a:lnTo>
                  <a:lnTo>
                    <a:pt x="114643" y="81771"/>
                  </a:lnTo>
                  <a:lnTo>
                    <a:pt x="151832" y="53708"/>
                  </a:lnTo>
                  <a:lnTo>
                    <a:pt x="192814" y="30984"/>
                  </a:lnTo>
                  <a:lnTo>
                    <a:pt x="237073" y="14114"/>
                  </a:lnTo>
                  <a:lnTo>
                    <a:pt x="284093" y="3614"/>
                  </a:lnTo>
                  <a:lnTo>
                    <a:pt x="333359" y="0"/>
                  </a:lnTo>
                  <a:lnTo>
                    <a:pt x="3657996" y="0"/>
                  </a:lnTo>
                  <a:lnTo>
                    <a:pt x="3707255" y="3614"/>
                  </a:lnTo>
                  <a:lnTo>
                    <a:pt x="3754270" y="14114"/>
                  </a:lnTo>
                  <a:lnTo>
                    <a:pt x="3798527" y="30984"/>
                  </a:lnTo>
                  <a:lnTo>
                    <a:pt x="3839509" y="53708"/>
                  </a:lnTo>
                  <a:lnTo>
                    <a:pt x="3876700" y="81771"/>
                  </a:lnTo>
                  <a:lnTo>
                    <a:pt x="3909584" y="114656"/>
                  </a:lnTo>
                  <a:lnTo>
                    <a:pt x="3937646" y="151848"/>
                  </a:lnTo>
                  <a:lnTo>
                    <a:pt x="3960370" y="192832"/>
                  </a:lnTo>
                  <a:lnTo>
                    <a:pt x="3977240" y="237092"/>
                  </a:lnTo>
                  <a:lnTo>
                    <a:pt x="3987741" y="284111"/>
                  </a:lnTo>
                  <a:lnTo>
                    <a:pt x="3991355" y="333373"/>
                  </a:lnTo>
                  <a:lnTo>
                    <a:pt x="3991355" y="3618034"/>
                  </a:lnTo>
                  <a:lnTo>
                    <a:pt x="3987741" y="3667300"/>
                  </a:lnTo>
                  <a:lnTo>
                    <a:pt x="3977240" y="3714322"/>
                  </a:lnTo>
                  <a:lnTo>
                    <a:pt x="3960370" y="3758584"/>
                  </a:lnTo>
                  <a:lnTo>
                    <a:pt x="3937646" y="3799569"/>
                  </a:lnTo>
                  <a:lnTo>
                    <a:pt x="3909584" y="3836763"/>
                  </a:lnTo>
                  <a:lnTo>
                    <a:pt x="3876700" y="3869650"/>
                  </a:lnTo>
                  <a:lnTo>
                    <a:pt x="3839509" y="3897713"/>
                  </a:lnTo>
                  <a:lnTo>
                    <a:pt x="3798527" y="3920438"/>
                  </a:lnTo>
                  <a:lnTo>
                    <a:pt x="3754270" y="3937308"/>
                  </a:lnTo>
                  <a:lnTo>
                    <a:pt x="3707255" y="3947809"/>
                  </a:lnTo>
                  <a:lnTo>
                    <a:pt x="3658087" y="3951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0051" y="1241620"/>
              <a:ext cx="66675" cy="666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677673" y="1039582"/>
            <a:ext cx="360680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100"/>
              </a:spcBef>
              <a:tabLst>
                <a:tab pos="929005" algn="l"/>
                <a:tab pos="2087880" algn="l"/>
              </a:tabLst>
            </a:pP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b="1" spc="-25" dirty="0">
                <a:latin typeface="Comic Sans MS"/>
                <a:cs typeface="Comic Sans MS"/>
              </a:rPr>
              <a:t>key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influencers</a:t>
            </a:r>
            <a:r>
              <a:rPr sz="1550" b="1" dirty="0">
                <a:latin typeface="Comic Sans MS"/>
                <a:cs typeface="Comic Sans MS"/>
              </a:rPr>
              <a:t>	visual</a:t>
            </a:r>
            <a:r>
              <a:rPr sz="1550" b="1" spc="1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helps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you </a:t>
            </a:r>
            <a:r>
              <a:rPr sz="1550" dirty="0">
                <a:latin typeface="Comic Sans MS"/>
                <a:cs typeface="Comic Sans MS"/>
              </a:rPr>
              <a:t>understand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4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factors</a:t>
            </a:r>
            <a:r>
              <a:rPr sz="1550" spc="4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that</a:t>
            </a:r>
            <a:r>
              <a:rPr sz="1550" spc="4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drive</a:t>
            </a:r>
            <a:r>
              <a:rPr sz="1550" spc="430" dirty="0">
                <a:latin typeface="Comic Sans MS"/>
                <a:cs typeface="Comic Sans MS"/>
              </a:rPr>
              <a:t> </a:t>
            </a:r>
            <a:r>
              <a:rPr sz="1550" spc="-50" dirty="0">
                <a:latin typeface="Comic Sans MS"/>
                <a:cs typeface="Comic Sans MS"/>
              </a:rPr>
              <a:t>a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0051" y="3184720"/>
            <a:ext cx="66675" cy="6667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7480" y="952124"/>
            <a:ext cx="3019425" cy="4124325"/>
            <a:chOff x="97480" y="952124"/>
            <a:chExt cx="3019425" cy="41243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35" y="973079"/>
              <a:ext cx="2989953" cy="40915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7005" y="961649"/>
              <a:ext cx="3009900" cy="4114800"/>
            </a:xfrm>
            <a:custGeom>
              <a:avLst/>
              <a:gdLst/>
              <a:ahLst/>
              <a:cxnLst/>
              <a:rect l="l" t="t" r="r" b="b"/>
              <a:pathLst>
                <a:path w="3009900" h="4114800">
                  <a:moveTo>
                    <a:pt x="0" y="0"/>
                  </a:moveTo>
                  <a:lnTo>
                    <a:pt x="0" y="4114342"/>
                  </a:lnTo>
                </a:path>
                <a:path w="3009900" h="4114800">
                  <a:moveTo>
                    <a:pt x="300990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7005" y="5175686"/>
            <a:ext cx="8173084" cy="1293495"/>
            <a:chOff x="107005" y="5175686"/>
            <a:chExt cx="8173084" cy="1293495"/>
          </a:xfrm>
        </p:grpSpPr>
        <p:sp>
          <p:nvSpPr>
            <p:cNvPr id="18" name="object 18"/>
            <p:cNvSpPr/>
            <p:nvPr/>
          </p:nvSpPr>
          <p:spPr>
            <a:xfrm>
              <a:off x="107005" y="5175686"/>
              <a:ext cx="8173084" cy="1293495"/>
            </a:xfrm>
            <a:custGeom>
              <a:avLst/>
              <a:gdLst/>
              <a:ahLst/>
              <a:cxnLst/>
              <a:rect l="l" t="t" r="r" b="b"/>
              <a:pathLst>
                <a:path w="8173084" h="1293495">
                  <a:moveTo>
                    <a:pt x="7839617" y="1293174"/>
                  </a:moveTo>
                  <a:lnTo>
                    <a:pt x="333375" y="1293174"/>
                  </a:lnTo>
                  <a:lnTo>
                    <a:pt x="284111" y="1289559"/>
                  </a:lnTo>
                  <a:lnTo>
                    <a:pt x="237092" y="1279059"/>
                  </a:lnTo>
                  <a:lnTo>
                    <a:pt x="192832" y="1262189"/>
                  </a:lnTo>
                  <a:lnTo>
                    <a:pt x="151848" y="1239464"/>
                  </a:lnTo>
                  <a:lnTo>
                    <a:pt x="114656" y="1211400"/>
                  </a:lnTo>
                  <a:lnTo>
                    <a:pt x="81771" y="1178514"/>
                  </a:lnTo>
                  <a:lnTo>
                    <a:pt x="53708" y="1141320"/>
                  </a:lnTo>
                  <a:lnTo>
                    <a:pt x="30984" y="1100334"/>
                  </a:lnTo>
                  <a:lnTo>
                    <a:pt x="14114" y="1056073"/>
                  </a:lnTo>
                  <a:lnTo>
                    <a:pt x="3614" y="1009051"/>
                  </a:lnTo>
                  <a:lnTo>
                    <a:pt x="0" y="959784"/>
                  </a:lnTo>
                  <a:lnTo>
                    <a:pt x="0" y="333359"/>
                  </a:lnTo>
                  <a:lnTo>
                    <a:pt x="3614" y="284100"/>
                  </a:lnTo>
                  <a:lnTo>
                    <a:pt x="14114" y="237084"/>
                  </a:lnTo>
                  <a:lnTo>
                    <a:pt x="30984" y="192828"/>
                  </a:lnTo>
                  <a:lnTo>
                    <a:pt x="53708" y="151846"/>
                  </a:lnTo>
                  <a:lnTo>
                    <a:pt x="81771" y="114655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7839618" y="0"/>
                  </a:lnTo>
                  <a:lnTo>
                    <a:pt x="7888884" y="3614"/>
                  </a:lnTo>
                  <a:lnTo>
                    <a:pt x="7935906" y="14114"/>
                  </a:lnTo>
                  <a:lnTo>
                    <a:pt x="7980167" y="30984"/>
                  </a:lnTo>
                  <a:lnTo>
                    <a:pt x="8021153" y="53708"/>
                  </a:lnTo>
                  <a:lnTo>
                    <a:pt x="8058347" y="81770"/>
                  </a:lnTo>
                  <a:lnTo>
                    <a:pt x="8091233" y="114655"/>
                  </a:lnTo>
                  <a:lnTo>
                    <a:pt x="8119297" y="151846"/>
                  </a:lnTo>
                  <a:lnTo>
                    <a:pt x="8142022" y="192828"/>
                  </a:lnTo>
                  <a:lnTo>
                    <a:pt x="8158892" y="237084"/>
                  </a:lnTo>
                  <a:lnTo>
                    <a:pt x="8169392" y="284100"/>
                  </a:lnTo>
                  <a:lnTo>
                    <a:pt x="8173007" y="333359"/>
                  </a:lnTo>
                  <a:lnTo>
                    <a:pt x="8173007" y="959784"/>
                  </a:lnTo>
                  <a:lnTo>
                    <a:pt x="8169392" y="1009051"/>
                  </a:lnTo>
                  <a:lnTo>
                    <a:pt x="8158892" y="1056073"/>
                  </a:lnTo>
                  <a:lnTo>
                    <a:pt x="8142022" y="1100334"/>
                  </a:lnTo>
                  <a:lnTo>
                    <a:pt x="8119297" y="1141320"/>
                  </a:lnTo>
                  <a:lnTo>
                    <a:pt x="8091233" y="1178514"/>
                  </a:lnTo>
                  <a:lnTo>
                    <a:pt x="8058347" y="1211400"/>
                  </a:lnTo>
                  <a:lnTo>
                    <a:pt x="8021153" y="1239464"/>
                  </a:lnTo>
                  <a:lnTo>
                    <a:pt x="7980167" y="1262189"/>
                  </a:lnTo>
                  <a:lnTo>
                    <a:pt x="7935906" y="1279059"/>
                  </a:lnTo>
                  <a:lnTo>
                    <a:pt x="7888884" y="1289559"/>
                  </a:lnTo>
                  <a:lnTo>
                    <a:pt x="7839617" y="1293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397" y="5642419"/>
              <a:ext cx="57150" cy="685800"/>
            </a:xfrm>
            <a:custGeom>
              <a:avLst/>
              <a:gdLst/>
              <a:ahLst/>
              <a:cxnLst/>
              <a:rect l="l" t="t" r="r" b="b"/>
              <a:pathLst>
                <a:path w="57150" h="685800">
                  <a:moveTo>
                    <a:pt x="57150" y="653427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27"/>
                  </a:lnTo>
                  <a:lnTo>
                    <a:pt x="0" y="661009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7225"/>
                  </a:lnTo>
                  <a:lnTo>
                    <a:pt x="57150" y="653427"/>
                  </a:lnTo>
                  <a:close/>
                </a:path>
                <a:path w="57150" h="685800">
                  <a:moveTo>
                    <a:pt x="57150" y="339115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15"/>
                  </a:lnTo>
                  <a:lnTo>
                    <a:pt x="0" y="346684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42900"/>
                  </a:lnTo>
                  <a:lnTo>
                    <a:pt x="57150" y="339115"/>
                  </a:lnTo>
                  <a:close/>
                </a:path>
                <a:path w="57150" h="685800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2405" y="1687282"/>
            <a:ext cx="7152640" cy="471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7904" marR="5080" algn="just">
              <a:lnSpc>
                <a:spcPct val="1371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metric</a:t>
            </a:r>
            <a:r>
              <a:rPr sz="1550" spc="190" dirty="0">
                <a:latin typeface="Comic Sans MS"/>
                <a:cs typeface="Comic Sans MS"/>
              </a:rPr>
              <a:t>   </a:t>
            </a:r>
            <a:r>
              <a:rPr sz="1550" dirty="0">
                <a:latin typeface="Comic Sans MS"/>
                <a:cs typeface="Comic Sans MS"/>
              </a:rPr>
              <a:t>you're</a:t>
            </a:r>
            <a:r>
              <a:rPr sz="1550" spc="190" dirty="0">
                <a:latin typeface="Comic Sans MS"/>
                <a:cs typeface="Comic Sans MS"/>
              </a:rPr>
              <a:t>   </a:t>
            </a:r>
            <a:r>
              <a:rPr sz="1550" dirty="0">
                <a:latin typeface="Comic Sans MS"/>
                <a:cs typeface="Comic Sans MS"/>
              </a:rPr>
              <a:t>interested</a:t>
            </a:r>
            <a:r>
              <a:rPr sz="1550" spc="190" dirty="0">
                <a:latin typeface="Comic Sans MS"/>
                <a:cs typeface="Comic Sans MS"/>
              </a:rPr>
              <a:t>   </a:t>
            </a:r>
            <a:r>
              <a:rPr sz="1550" dirty="0">
                <a:latin typeface="Comic Sans MS"/>
                <a:cs typeface="Comic Sans MS"/>
              </a:rPr>
              <a:t>in.</a:t>
            </a:r>
            <a:r>
              <a:rPr sz="1550" spc="195" dirty="0">
                <a:latin typeface="Comic Sans MS"/>
                <a:cs typeface="Comic Sans MS"/>
              </a:rPr>
              <a:t>   </a:t>
            </a:r>
            <a:r>
              <a:rPr sz="1550" spc="-25" dirty="0">
                <a:latin typeface="Comic Sans MS"/>
                <a:cs typeface="Comic Sans MS"/>
              </a:rPr>
              <a:t>It </a:t>
            </a:r>
            <a:r>
              <a:rPr sz="1550" dirty="0">
                <a:latin typeface="Comic Sans MS"/>
                <a:cs typeface="Comic Sans MS"/>
              </a:rPr>
              <a:t>analyzes</a:t>
            </a:r>
            <a:r>
              <a:rPr sz="1550" spc="2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your</a:t>
            </a:r>
            <a:r>
              <a:rPr sz="1550" spc="2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data,</a:t>
            </a:r>
            <a:r>
              <a:rPr sz="1550" spc="2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ranks</a:t>
            </a:r>
            <a:r>
              <a:rPr sz="1550" spc="2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2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factors </a:t>
            </a:r>
            <a:r>
              <a:rPr sz="1550" dirty="0">
                <a:latin typeface="Comic Sans MS"/>
                <a:cs typeface="Comic Sans MS"/>
              </a:rPr>
              <a:t>that</a:t>
            </a:r>
            <a:r>
              <a:rPr sz="1550" spc="1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matter,</a:t>
            </a:r>
            <a:r>
              <a:rPr sz="1550" spc="1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1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displays</a:t>
            </a:r>
            <a:r>
              <a:rPr sz="1550" spc="1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them</a:t>
            </a:r>
            <a:r>
              <a:rPr sz="1550" spc="1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as</a:t>
            </a:r>
            <a:r>
              <a:rPr sz="1550" spc="13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key </a:t>
            </a:r>
            <a:r>
              <a:rPr sz="1550" spc="-10" dirty="0">
                <a:latin typeface="Comic Sans MS"/>
                <a:cs typeface="Comic Sans MS"/>
              </a:rPr>
              <a:t>influencers.</a:t>
            </a:r>
            <a:endParaRPr sz="1550">
              <a:latin typeface="Comic Sans MS"/>
              <a:cs typeface="Comic Sans MS"/>
            </a:endParaRPr>
          </a:p>
          <a:p>
            <a:pPr marL="3557904" marR="5080" algn="just">
              <a:lnSpc>
                <a:spcPct val="137100"/>
              </a:lnSpc>
            </a:pPr>
            <a:r>
              <a:rPr sz="1550" dirty="0">
                <a:latin typeface="Comic Sans MS"/>
                <a:cs typeface="Comic Sans MS"/>
              </a:rPr>
              <a:t>For</a:t>
            </a:r>
            <a:r>
              <a:rPr sz="1550" spc="17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example,</a:t>
            </a:r>
            <a:r>
              <a:rPr sz="1550" spc="17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suppose</a:t>
            </a:r>
            <a:r>
              <a:rPr sz="1550" spc="17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17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want</a:t>
            </a:r>
            <a:r>
              <a:rPr sz="1550" spc="175" dirty="0">
                <a:latin typeface="Comic Sans MS"/>
                <a:cs typeface="Comic Sans MS"/>
              </a:rPr>
              <a:t>  </a:t>
            </a:r>
            <a:r>
              <a:rPr sz="1550" spc="-25" dirty="0">
                <a:latin typeface="Comic Sans MS"/>
                <a:cs typeface="Comic Sans MS"/>
              </a:rPr>
              <a:t>to </a:t>
            </a:r>
            <a:r>
              <a:rPr sz="1550" dirty="0">
                <a:latin typeface="Comic Sans MS"/>
                <a:cs typeface="Comic Sans MS"/>
              </a:rPr>
              <a:t>figure</a:t>
            </a:r>
            <a:r>
              <a:rPr sz="1550" spc="2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out</a:t>
            </a:r>
            <a:r>
              <a:rPr sz="1550" spc="2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what</a:t>
            </a:r>
            <a:r>
              <a:rPr sz="1550" spc="2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influences</a:t>
            </a:r>
            <a:r>
              <a:rPr sz="1550" spc="25" dirty="0">
                <a:latin typeface="Comic Sans MS"/>
                <a:cs typeface="Comic Sans MS"/>
              </a:rPr>
              <a:t>  </a:t>
            </a:r>
            <a:r>
              <a:rPr sz="1550" spc="-10" dirty="0">
                <a:latin typeface="Comic Sans MS"/>
                <a:cs typeface="Comic Sans MS"/>
              </a:rPr>
              <a:t>employee </a:t>
            </a:r>
            <a:r>
              <a:rPr sz="1550" dirty="0">
                <a:latin typeface="Comic Sans MS"/>
                <a:cs typeface="Comic Sans MS"/>
              </a:rPr>
              <a:t>turnover,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which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also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known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as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churn. </a:t>
            </a:r>
            <a:r>
              <a:rPr sz="1550" dirty="0">
                <a:latin typeface="Comic Sans MS"/>
                <a:cs typeface="Comic Sans MS"/>
              </a:rPr>
              <a:t>One</a:t>
            </a:r>
            <a:r>
              <a:rPr sz="1550" spc="31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factor</a:t>
            </a:r>
            <a:r>
              <a:rPr sz="1550" spc="31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might</a:t>
            </a:r>
            <a:r>
              <a:rPr sz="1550" spc="31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be</a:t>
            </a:r>
            <a:r>
              <a:rPr sz="1550" spc="310" dirty="0">
                <a:latin typeface="Comic Sans MS"/>
                <a:cs typeface="Comic Sans MS"/>
              </a:rPr>
              <a:t>  </a:t>
            </a:r>
            <a:r>
              <a:rPr sz="1550" spc="-10" dirty="0">
                <a:latin typeface="Comic Sans MS"/>
                <a:cs typeface="Comic Sans MS"/>
              </a:rPr>
              <a:t>employment </a:t>
            </a:r>
            <a:r>
              <a:rPr sz="1550" dirty="0">
                <a:latin typeface="Comic Sans MS"/>
                <a:cs typeface="Comic Sans MS"/>
              </a:rPr>
              <a:t>contract</a:t>
            </a:r>
            <a:r>
              <a:rPr sz="1550" spc="5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length,</a:t>
            </a:r>
            <a:r>
              <a:rPr sz="1550" spc="5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5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another</a:t>
            </a:r>
            <a:r>
              <a:rPr sz="1550" spc="50" dirty="0">
                <a:latin typeface="Comic Sans MS"/>
                <a:cs typeface="Comic Sans MS"/>
              </a:rPr>
              <a:t>  </a:t>
            </a:r>
            <a:r>
              <a:rPr sz="1550" spc="-10" dirty="0">
                <a:latin typeface="Comic Sans MS"/>
                <a:cs typeface="Comic Sans MS"/>
              </a:rPr>
              <a:t>factor </a:t>
            </a:r>
            <a:r>
              <a:rPr sz="1550" dirty="0">
                <a:latin typeface="Comic Sans MS"/>
                <a:cs typeface="Comic Sans MS"/>
              </a:rPr>
              <a:t>might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commute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time.</a:t>
            </a:r>
            <a:endParaRPr sz="15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5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latin typeface="Comic Sans MS"/>
                <a:cs typeface="Comic Sans MS"/>
              </a:rPr>
              <a:t>When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Use: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The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key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influencers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visual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is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great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choice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if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you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want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to:</a:t>
            </a:r>
            <a:endParaRPr sz="1350">
              <a:latin typeface="Comic Sans MS"/>
              <a:cs typeface="Comic Sans MS"/>
            </a:endParaRPr>
          </a:p>
          <a:p>
            <a:pPr marL="302895" marR="2659380">
              <a:lnSpc>
                <a:spcPct val="152800"/>
              </a:lnSpc>
            </a:pPr>
            <a:r>
              <a:rPr sz="1350" dirty="0">
                <a:latin typeface="Comic Sans MS"/>
                <a:cs typeface="Comic Sans MS"/>
              </a:rPr>
              <a:t>See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which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factors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affect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metric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being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analyzed. Contrast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relative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importance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of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these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factors.</a:t>
            </a:r>
            <a:endParaRPr sz="1350">
              <a:latin typeface="Comic Sans MS"/>
              <a:cs typeface="Comic Sans MS"/>
            </a:endParaRPr>
          </a:p>
          <a:p>
            <a:pPr marL="302895">
              <a:lnSpc>
                <a:spcPct val="100000"/>
              </a:lnSpc>
              <a:spcBef>
                <a:spcPts val="855"/>
              </a:spcBef>
            </a:pPr>
            <a:r>
              <a:rPr sz="1350" dirty="0">
                <a:latin typeface="Comic Sans MS"/>
                <a:cs typeface="Comic Sans MS"/>
              </a:rPr>
              <a:t>For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example,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do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20" dirty="0">
                <a:latin typeface="Comic Sans MS"/>
                <a:cs typeface="Comic Sans MS"/>
              </a:rPr>
              <a:t>short-</a:t>
            </a:r>
            <a:r>
              <a:rPr sz="1350" dirty="0">
                <a:latin typeface="Comic Sans MS"/>
                <a:cs typeface="Comic Sans MS"/>
              </a:rPr>
              <a:t>term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contracts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affect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churn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more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than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20" dirty="0">
                <a:latin typeface="Comic Sans MS"/>
                <a:cs typeface="Comic Sans MS"/>
              </a:rPr>
              <a:t>long-</a:t>
            </a:r>
            <a:r>
              <a:rPr sz="1350" dirty="0">
                <a:latin typeface="Comic Sans MS"/>
                <a:cs typeface="Comic Sans MS"/>
              </a:rPr>
              <a:t>term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contracts?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7700" y="95465"/>
            <a:ext cx="5530850" cy="3504565"/>
          </a:xfrm>
          <a:custGeom>
            <a:avLst/>
            <a:gdLst/>
            <a:ahLst/>
            <a:cxnLst/>
            <a:rect l="l" t="t" r="r" b="b"/>
            <a:pathLst>
              <a:path w="5530850" h="3504565">
                <a:moveTo>
                  <a:pt x="3576142" y="775982"/>
                </a:moveTo>
                <a:lnTo>
                  <a:pt x="3575050" y="690778"/>
                </a:lnTo>
                <a:lnTo>
                  <a:pt x="3571824" y="611644"/>
                </a:lnTo>
                <a:lnTo>
                  <a:pt x="3566490" y="538391"/>
                </a:lnTo>
                <a:lnTo>
                  <a:pt x="3559124" y="470789"/>
                </a:lnTo>
                <a:lnTo>
                  <a:pt x="3549764" y="408686"/>
                </a:lnTo>
                <a:lnTo>
                  <a:pt x="3538461" y="351853"/>
                </a:lnTo>
                <a:lnTo>
                  <a:pt x="3525266" y="300101"/>
                </a:lnTo>
                <a:lnTo>
                  <a:pt x="3510242" y="253250"/>
                </a:lnTo>
                <a:lnTo>
                  <a:pt x="3493439" y="211086"/>
                </a:lnTo>
                <a:lnTo>
                  <a:pt x="3474910" y="173418"/>
                </a:lnTo>
                <a:lnTo>
                  <a:pt x="3454692" y="140055"/>
                </a:lnTo>
                <a:lnTo>
                  <a:pt x="3409442" y="85458"/>
                </a:lnTo>
                <a:lnTo>
                  <a:pt x="3358121" y="45720"/>
                </a:lnTo>
                <a:lnTo>
                  <a:pt x="3301123" y="19278"/>
                </a:lnTo>
                <a:lnTo>
                  <a:pt x="3238881" y="4559"/>
                </a:lnTo>
                <a:lnTo>
                  <a:pt x="3171825" y="0"/>
                </a:lnTo>
                <a:lnTo>
                  <a:pt x="361073" y="0"/>
                </a:lnTo>
                <a:lnTo>
                  <a:pt x="305231" y="4559"/>
                </a:lnTo>
                <a:lnTo>
                  <a:pt x="252082" y="19278"/>
                </a:lnTo>
                <a:lnTo>
                  <a:pt x="202285" y="45720"/>
                </a:lnTo>
                <a:lnTo>
                  <a:pt x="156464" y="85458"/>
                </a:lnTo>
                <a:lnTo>
                  <a:pt x="115265" y="140042"/>
                </a:lnTo>
                <a:lnTo>
                  <a:pt x="96596" y="173405"/>
                </a:lnTo>
                <a:lnTo>
                  <a:pt x="79324" y="211061"/>
                </a:lnTo>
                <a:lnTo>
                  <a:pt x="63538" y="253212"/>
                </a:lnTo>
                <a:lnTo>
                  <a:pt x="49301" y="300062"/>
                </a:lnTo>
                <a:lnTo>
                  <a:pt x="36703" y="351802"/>
                </a:lnTo>
                <a:lnTo>
                  <a:pt x="25831" y="408622"/>
                </a:lnTo>
                <a:lnTo>
                  <a:pt x="16738" y="470725"/>
                </a:lnTo>
                <a:lnTo>
                  <a:pt x="9537" y="538302"/>
                </a:lnTo>
                <a:lnTo>
                  <a:pt x="4292" y="611543"/>
                </a:lnTo>
                <a:lnTo>
                  <a:pt x="1092" y="690664"/>
                </a:lnTo>
                <a:lnTo>
                  <a:pt x="0" y="775843"/>
                </a:lnTo>
                <a:lnTo>
                  <a:pt x="1117" y="870127"/>
                </a:lnTo>
                <a:lnTo>
                  <a:pt x="4406" y="954862"/>
                </a:lnTo>
                <a:lnTo>
                  <a:pt x="9791" y="1030744"/>
                </a:lnTo>
                <a:lnTo>
                  <a:pt x="17183" y="1098296"/>
                </a:lnTo>
                <a:lnTo>
                  <a:pt x="26504" y="1158087"/>
                </a:lnTo>
                <a:lnTo>
                  <a:pt x="37655" y="1210652"/>
                </a:lnTo>
                <a:lnTo>
                  <a:pt x="50584" y="1256550"/>
                </a:lnTo>
                <a:lnTo>
                  <a:pt x="65176" y="1296314"/>
                </a:lnTo>
                <a:lnTo>
                  <a:pt x="99047" y="1359674"/>
                </a:lnTo>
                <a:lnTo>
                  <a:pt x="138607" y="1405115"/>
                </a:lnTo>
                <a:lnTo>
                  <a:pt x="183197" y="1437017"/>
                </a:lnTo>
                <a:lnTo>
                  <a:pt x="207162" y="1449273"/>
                </a:lnTo>
                <a:lnTo>
                  <a:pt x="207162" y="1686763"/>
                </a:lnTo>
                <a:lnTo>
                  <a:pt x="452399" y="1482877"/>
                </a:lnTo>
                <a:lnTo>
                  <a:pt x="3171825" y="1482877"/>
                </a:lnTo>
                <a:lnTo>
                  <a:pt x="3242119" y="1477899"/>
                </a:lnTo>
                <a:lnTo>
                  <a:pt x="3307054" y="1462049"/>
                </a:lnTo>
                <a:lnTo>
                  <a:pt x="3366173" y="1433931"/>
                </a:lnTo>
                <a:lnTo>
                  <a:pt x="3418979" y="1392135"/>
                </a:lnTo>
                <a:lnTo>
                  <a:pt x="3464979" y="1335278"/>
                </a:lnTo>
                <a:lnTo>
                  <a:pt x="3485286" y="1300746"/>
                </a:lnTo>
                <a:lnTo>
                  <a:pt x="3503714" y="1261935"/>
                </a:lnTo>
                <a:lnTo>
                  <a:pt x="3520198" y="1218641"/>
                </a:lnTo>
                <a:lnTo>
                  <a:pt x="3534676" y="1170711"/>
                </a:lnTo>
                <a:lnTo>
                  <a:pt x="3547084" y="1117968"/>
                </a:lnTo>
                <a:lnTo>
                  <a:pt x="3557384" y="1060234"/>
                </a:lnTo>
                <a:lnTo>
                  <a:pt x="3565499" y="997318"/>
                </a:lnTo>
                <a:lnTo>
                  <a:pt x="3571367" y="929068"/>
                </a:lnTo>
                <a:lnTo>
                  <a:pt x="3574935" y="855306"/>
                </a:lnTo>
                <a:lnTo>
                  <a:pt x="3576142" y="775982"/>
                </a:lnTo>
                <a:close/>
              </a:path>
              <a:path w="5530850" h="3504565">
                <a:moveTo>
                  <a:pt x="5530837" y="2379726"/>
                </a:moveTo>
                <a:lnTo>
                  <a:pt x="5528576" y="2333790"/>
                </a:lnTo>
                <a:lnTo>
                  <a:pt x="5523027" y="2269236"/>
                </a:lnTo>
                <a:lnTo>
                  <a:pt x="5515330" y="2208441"/>
                </a:lnTo>
                <a:lnTo>
                  <a:pt x="5505551" y="2151303"/>
                </a:lnTo>
                <a:lnTo>
                  <a:pt x="5493740" y="2097760"/>
                </a:lnTo>
                <a:lnTo>
                  <a:pt x="5479923" y="2047735"/>
                </a:lnTo>
                <a:lnTo>
                  <a:pt x="5464162" y="2001177"/>
                </a:lnTo>
                <a:lnTo>
                  <a:pt x="5446509" y="1957984"/>
                </a:lnTo>
                <a:lnTo>
                  <a:pt x="5427002" y="1918106"/>
                </a:lnTo>
                <a:lnTo>
                  <a:pt x="5405691" y="1881466"/>
                </a:lnTo>
                <a:lnTo>
                  <a:pt x="5382628" y="1847989"/>
                </a:lnTo>
                <a:lnTo>
                  <a:pt x="5357863" y="1817598"/>
                </a:lnTo>
                <a:lnTo>
                  <a:pt x="5303405" y="1765808"/>
                </a:lnTo>
                <a:lnTo>
                  <a:pt x="5242699" y="1725523"/>
                </a:lnTo>
                <a:lnTo>
                  <a:pt x="5176139" y="1696173"/>
                </a:lnTo>
                <a:lnTo>
                  <a:pt x="5104092" y="1677162"/>
                </a:lnTo>
                <a:lnTo>
                  <a:pt x="5066144" y="1671370"/>
                </a:lnTo>
                <a:lnTo>
                  <a:pt x="5026952" y="1667941"/>
                </a:lnTo>
                <a:lnTo>
                  <a:pt x="4986604" y="1666811"/>
                </a:lnTo>
                <a:lnTo>
                  <a:pt x="1253413" y="1666811"/>
                </a:lnTo>
                <a:lnTo>
                  <a:pt x="1184198" y="1671777"/>
                </a:lnTo>
                <a:lnTo>
                  <a:pt x="1117981" y="1687093"/>
                </a:lnTo>
                <a:lnTo>
                  <a:pt x="1055395" y="1713433"/>
                </a:lnTo>
                <a:lnTo>
                  <a:pt x="997127" y="1751444"/>
                </a:lnTo>
                <a:lnTo>
                  <a:pt x="943825" y="1801774"/>
                </a:lnTo>
                <a:lnTo>
                  <a:pt x="919238" y="1831759"/>
                </a:lnTo>
                <a:lnTo>
                  <a:pt x="896150" y="1865083"/>
                </a:lnTo>
                <a:lnTo>
                  <a:pt x="874636" y="1901799"/>
                </a:lnTo>
                <a:lnTo>
                  <a:pt x="854773" y="1942020"/>
                </a:lnTo>
                <a:lnTo>
                  <a:pt x="836663" y="1985810"/>
                </a:lnTo>
                <a:lnTo>
                  <a:pt x="820356" y="2033244"/>
                </a:lnTo>
                <a:lnTo>
                  <a:pt x="805967" y="2084425"/>
                </a:lnTo>
                <a:lnTo>
                  <a:pt x="793559" y="2139416"/>
                </a:lnTo>
                <a:lnTo>
                  <a:pt x="783221" y="2198306"/>
                </a:lnTo>
                <a:lnTo>
                  <a:pt x="775042" y="2261171"/>
                </a:lnTo>
                <a:lnTo>
                  <a:pt x="769099" y="2328113"/>
                </a:lnTo>
                <a:lnTo>
                  <a:pt x="765467" y="2399182"/>
                </a:lnTo>
                <a:lnTo>
                  <a:pt x="764235" y="2474493"/>
                </a:lnTo>
                <a:lnTo>
                  <a:pt x="765416" y="2553817"/>
                </a:lnTo>
                <a:lnTo>
                  <a:pt x="768896" y="2627134"/>
                </a:lnTo>
                <a:lnTo>
                  <a:pt x="774611" y="2694698"/>
                </a:lnTo>
                <a:lnTo>
                  <a:pt x="782472" y="2756763"/>
                </a:lnTo>
                <a:lnTo>
                  <a:pt x="792416" y="2813608"/>
                </a:lnTo>
                <a:lnTo>
                  <a:pt x="804341" y="2865475"/>
                </a:lnTo>
                <a:lnTo>
                  <a:pt x="818184" y="2912630"/>
                </a:lnTo>
                <a:lnTo>
                  <a:pt x="833869" y="2955353"/>
                </a:lnTo>
                <a:lnTo>
                  <a:pt x="851319" y="2993885"/>
                </a:lnTo>
                <a:lnTo>
                  <a:pt x="870445" y="3028492"/>
                </a:lnTo>
                <a:lnTo>
                  <a:pt x="913434" y="3086976"/>
                </a:lnTo>
                <a:lnTo>
                  <a:pt x="962215" y="3132899"/>
                </a:lnTo>
                <a:lnTo>
                  <a:pt x="1016177" y="3168358"/>
                </a:lnTo>
                <a:lnTo>
                  <a:pt x="1044892" y="3182810"/>
                </a:lnTo>
                <a:lnTo>
                  <a:pt x="1044892" y="3504527"/>
                </a:lnTo>
                <a:lnTo>
                  <a:pt x="1377124" y="3228327"/>
                </a:lnTo>
                <a:lnTo>
                  <a:pt x="4986604" y="3228327"/>
                </a:lnTo>
                <a:lnTo>
                  <a:pt x="5028692" y="3227095"/>
                </a:lnTo>
                <a:lnTo>
                  <a:pt x="5069484" y="3223399"/>
                </a:lnTo>
                <a:lnTo>
                  <a:pt x="5108956" y="3217151"/>
                </a:lnTo>
                <a:lnTo>
                  <a:pt x="5147018" y="3208324"/>
                </a:lnTo>
                <a:lnTo>
                  <a:pt x="5183644" y="3196844"/>
                </a:lnTo>
                <a:lnTo>
                  <a:pt x="5252326" y="3165716"/>
                </a:lnTo>
                <a:lnTo>
                  <a:pt x="5314569" y="3123336"/>
                </a:lnTo>
                <a:lnTo>
                  <a:pt x="5343131" y="3097784"/>
                </a:lnTo>
                <a:lnTo>
                  <a:pt x="5369915" y="3069247"/>
                </a:lnTo>
                <a:lnTo>
                  <a:pt x="5394884" y="3037687"/>
                </a:lnTo>
                <a:lnTo>
                  <a:pt x="5417959" y="3003029"/>
                </a:lnTo>
                <a:lnTo>
                  <a:pt x="5439092" y="2965234"/>
                </a:lnTo>
                <a:lnTo>
                  <a:pt x="5458231" y="2924238"/>
                </a:lnTo>
                <a:lnTo>
                  <a:pt x="5475325" y="2879979"/>
                </a:lnTo>
                <a:lnTo>
                  <a:pt x="5490324" y="2832417"/>
                </a:lnTo>
                <a:lnTo>
                  <a:pt x="5503164" y="2781477"/>
                </a:lnTo>
                <a:lnTo>
                  <a:pt x="5513781" y="2727121"/>
                </a:lnTo>
                <a:lnTo>
                  <a:pt x="5522138" y="2669286"/>
                </a:lnTo>
                <a:lnTo>
                  <a:pt x="5528183" y="2607919"/>
                </a:lnTo>
                <a:lnTo>
                  <a:pt x="5530837" y="2560764"/>
                </a:lnTo>
                <a:lnTo>
                  <a:pt x="5530837" y="2379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4"/>
            <a:ext cx="3161030" cy="5789930"/>
            <a:chOff x="0" y="1411254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35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79995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36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15"/>
                  </a:lnTo>
                  <a:lnTo>
                    <a:pt x="1616087" y="756107"/>
                  </a:lnTo>
                  <a:lnTo>
                    <a:pt x="1601419" y="712685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04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492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63"/>
                  </a:lnTo>
                  <a:lnTo>
                    <a:pt x="820204" y="25577"/>
                  </a:lnTo>
                  <a:lnTo>
                    <a:pt x="774509" y="16484"/>
                  </a:lnTo>
                  <a:lnTo>
                    <a:pt x="728154" y="9347"/>
                  </a:lnTo>
                  <a:lnTo>
                    <a:pt x="681164" y="4178"/>
                  </a:lnTo>
                  <a:lnTo>
                    <a:pt x="633603" y="1054"/>
                  </a:lnTo>
                  <a:lnTo>
                    <a:pt x="585482" y="0"/>
                  </a:lnTo>
                  <a:lnTo>
                    <a:pt x="537387" y="1054"/>
                  </a:lnTo>
                  <a:lnTo>
                    <a:pt x="489813" y="4178"/>
                  </a:lnTo>
                  <a:lnTo>
                    <a:pt x="442836" y="9347"/>
                  </a:lnTo>
                  <a:lnTo>
                    <a:pt x="396468" y="16484"/>
                  </a:lnTo>
                  <a:lnTo>
                    <a:pt x="350786" y="25577"/>
                  </a:lnTo>
                  <a:lnTo>
                    <a:pt x="305816" y="36563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492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64"/>
                  </a:lnTo>
                  <a:lnTo>
                    <a:pt x="1490891" y="1668564"/>
                  </a:lnTo>
                  <a:lnTo>
                    <a:pt x="1502498" y="1650809"/>
                  </a:lnTo>
                  <a:lnTo>
                    <a:pt x="1525549" y="1612061"/>
                  </a:lnTo>
                  <a:lnTo>
                    <a:pt x="1547025" y="1572298"/>
                  </a:lnTo>
                  <a:lnTo>
                    <a:pt x="1566849" y="1531556"/>
                  </a:lnTo>
                  <a:lnTo>
                    <a:pt x="1584998" y="1489875"/>
                  </a:lnTo>
                  <a:lnTo>
                    <a:pt x="1601419" y="1447317"/>
                  </a:lnTo>
                  <a:lnTo>
                    <a:pt x="1616087" y="1403896"/>
                  </a:lnTo>
                  <a:lnTo>
                    <a:pt x="1628927" y="1359687"/>
                  </a:lnTo>
                  <a:lnTo>
                    <a:pt x="1639912" y="1314704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02"/>
                  </a:lnTo>
                  <a:lnTo>
                    <a:pt x="1665490" y="1079995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76"/>
                  </a:lnTo>
                  <a:lnTo>
                    <a:pt x="3135388" y="657479"/>
                  </a:lnTo>
                  <a:lnTo>
                    <a:pt x="3106394" y="619937"/>
                  </a:lnTo>
                  <a:lnTo>
                    <a:pt x="3068866" y="590943"/>
                  </a:lnTo>
                  <a:lnTo>
                    <a:pt x="3024555" y="572249"/>
                  </a:lnTo>
                  <a:lnTo>
                    <a:pt x="2975267" y="565619"/>
                  </a:lnTo>
                  <a:lnTo>
                    <a:pt x="2925965" y="572249"/>
                  </a:lnTo>
                  <a:lnTo>
                    <a:pt x="2881655" y="590943"/>
                  </a:lnTo>
                  <a:lnTo>
                    <a:pt x="2844127" y="619937"/>
                  </a:lnTo>
                  <a:lnTo>
                    <a:pt x="2815132" y="657479"/>
                  </a:lnTo>
                  <a:lnTo>
                    <a:pt x="2796438" y="701776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18"/>
                  </a:lnTo>
                  <a:lnTo>
                    <a:pt x="2881655" y="911212"/>
                  </a:lnTo>
                  <a:lnTo>
                    <a:pt x="2925965" y="929906"/>
                  </a:lnTo>
                  <a:lnTo>
                    <a:pt x="2975191" y="936523"/>
                  </a:lnTo>
                  <a:lnTo>
                    <a:pt x="2975330" y="936523"/>
                  </a:lnTo>
                  <a:lnTo>
                    <a:pt x="3024555" y="929906"/>
                  </a:lnTo>
                  <a:lnTo>
                    <a:pt x="3068866" y="911212"/>
                  </a:lnTo>
                  <a:lnTo>
                    <a:pt x="3106394" y="882218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4420" y="310597"/>
            <a:ext cx="538226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83739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68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1850">
              <a:latin typeface="Comic Sans MS"/>
              <a:cs typeface="Comic Sans MS"/>
            </a:endParaRPr>
          </a:p>
          <a:p>
            <a:pPr marL="82423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20618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63" y="938836"/>
                </a:moveTo>
                <a:lnTo>
                  <a:pt x="672658" y="937307"/>
                </a:lnTo>
                <a:lnTo>
                  <a:pt x="626136" y="932775"/>
                </a:lnTo>
                <a:lnTo>
                  <a:pt x="580526" y="925339"/>
                </a:lnTo>
                <a:lnTo>
                  <a:pt x="535924" y="915093"/>
                </a:lnTo>
                <a:lnTo>
                  <a:pt x="492423" y="902132"/>
                </a:lnTo>
                <a:lnTo>
                  <a:pt x="450120" y="886551"/>
                </a:lnTo>
                <a:lnTo>
                  <a:pt x="409109" y="868444"/>
                </a:lnTo>
                <a:lnTo>
                  <a:pt x="369485" y="847907"/>
                </a:lnTo>
                <a:lnTo>
                  <a:pt x="331343" y="825034"/>
                </a:lnTo>
                <a:lnTo>
                  <a:pt x="294777" y="799920"/>
                </a:lnTo>
                <a:lnTo>
                  <a:pt x="259883" y="772661"/>
                </a:lnTo>
                <a:lnTo>
                  <a:pt x="226755" y="743350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3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79"/>
                </a:lnTo>
                <a:lnTo>
                  <a:pt x="0" y="218845"/>
                </a:lnTo>
                <a:lnTo>
                  <a:pt x="1531" y="171499"/>
                </a:lnTo>
                <a:lnTo>
                  <a:pt x="6062" y="124976"/>
                </a:lnTo>
                <a:lnTo>
                  <a:pt x="13498" y="79366"/>
                </a:lnTo>
                <a:lnTo>
                  <a:pt x="23744" y="34764"/>
                </a:lnTo>
                <a:lnTo>
                  <a:pt x="34103" y="0"/>
                </a:lnTo>
                <a:lnTo>
                  <a:pt x="1180490" y="0"/>
                </a:lnTo>
                <a:lnTo>
                  <a:pt x="1180490" y="772328"/>
                </a:lnTo>
                <a:lnTo>
                  <a:pt x="1180113" y="772661"/>
                </a:lnTo>
                <a:lnTo>
                  <a:pt x="1145219" y="799920"/>
                </a:lnTo>
                <a:lnTo>
                  <a:pt x="1108653" y="825034"/>
                </a:lnTo>
                <a:lnTo>
                  <a:pt x="1070510" y="847907"/>
                </a:lnTo>
                <a:lnTo>
                  <a:pt x="1030886" y="868444"/>
                </a:lnTo>
                <a:lnTo>
                  <a:pt x="989875" y="886551"/>
                </a:lnTo>
                <a:lnTo>
                  <a:pt x="947572" y="902132"/>
                </a:lnTo>
                <a:lnTo>
                  <a:pt x="904072" y="915093"/>
                </a:lnTo>
                <a:lnTo>
                  <a:pt x="859470" y="925339"/>
                </a:lnTo>
                <a:lnTo>
                  <a:pt x="813860" y="932775"/>
                </a:lnTo>
                <a:lnTo>
                  <a:pt x="767338" y="937307"/>
                </a:lnTo>
                <a:lnTo>
                  <a:pt x="720063" y="938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364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0" y="972566"/>
                </a:moveTo>
                <a:lnTo>
                  <a:pt x="439448" y="970340"/>
                </a:lnTo>
                <a:lnTo>
                  <a:pt x="393876" y="963797"/>
                </a:lnTo>
                <a:lnTo>
                  <a:pt x="349766" y="953142"/>
                </a:lnTo>
                <a:lnTo>
                  <a:pt x="307324" y="938579"/>
                </a:lnTo>
                <a:lnTo>
                  <a:pt x="266753" y="920311"/>
                </a:lnTo>
                <a:lnTo>
                  <a:pt x="228256" y="898541"/>
                </a:lnTo>
                <a:lnTo>
                  <a:pt x="192038" y="873474"/>
                </a:lnTo>
                <a:lnTo>
                  <a:pt x="158302" y="845313"/>
                </a:lnTo>
                <a:lnTo>
                  <a:pt x="127251" y="814263"/>
                </a:lnTo>
                <a:lnTo>
                  <a:pt x="99091" y="780527"/>
                </a:lnTo>
                <a:lnTo>
                  <a:pt x="74024" y="744308"/>
                </a:lnTo>
                <a:lnTo>
                  <a:pt x="52255" y="705811"/>
                </a:lnTo>
                <a:lnTo>
                  <a:pt x="33986" y="665240"/>
                </a:lnTo>
                <a:lnTo>
                  <a:pt x="19423" y="622797"/>
                </a:lnTo>
                <a:lnTo>
                  <a:pt x="8768" y="578687"/>
                </a:lnTo>
                <a:lnTo>
                  <a:pt x="2226" y="533114"/>
                </a:lnTo>
                <a:lnTo>
                  <a:pt x="0" y="486282"/>
                </a:lnTo>
                <a:lnTo>
                  <a:pt x="2226" y="439450"/>
                </a:lnTo>
                <a:lnTo>
                  <a:pt x="8768" y="393877"/>
                </a:lnTo>
                <a:lnTo>
                  <a:pt x="19423" y="349768"/>
                </a:lnTo>
                <a:lnTo>
                  <a:pt x="33986" y="307325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8"/>
                </a:lnTo>
                <a:lnTo>
                  <a:pt x="127251" y="158302"/>
                </a:lnTo>
                <a:lnTo>
                  <a:pt x="158302" y="127252"/>
                </a:lnTo>
                <a:lnTo>
                  <a:pt x="192038" y="99091"/>
                </a:lnTo>
                <a:lnTo>
                  <a:pt x="228256" y="74024"/>
                </a:lnTo>
                <a:lnTo>
                  <a:pt x="266753" y="52255"/>
                </a:lnTo>
                <a:lnTo>
                  <a:pt x="307324" y="33986"/>
                </a:lnTo>
                <a:lnTo>
                  <a:pt x="349766" y="19423"/>
                </a:lnTo>
                <a:lnTo>
                  <a:pt x="393876" y="8768"/>
                </a:lnTo>
                <a:lnTo>
                  <a:pt x="439448" y="2226"/>
                </a:lnTo>
                <a:lnTo>
                  <a:pt x="486280" y="0"/>
                </a:lnTo>
                <a:lnTo>
                  <a:pt x="533113" y="2226"/>
                </a:lnTo>
                <a:lnTo>
                  <a:pt x="578686" y="8768"/>
                </a:lnTo>
                <a:lnTo>
                  <a:pt x="622796" y="19423"/>
                </a:lnTo>
                <a:lnTo>
                  <a:pt x="665238" y="33986"/>
                </a:lnTo>
                <a:lnTo>
                  <a:pt x="705810" y="52255"/>
                </a:lnTo>
                <a:lnTo>
                  <a:pt x="744307" y="74024"/>
                </a:lnTo>
                <a:lnTo>
                  <a:pt x="780526" y="99091"/>
                </a:lnTo>
                <a:lnTo>
                  <a:pt x="814262" y="127252"/>
                </a:lnTo>
                <a:lnTo>
                  <a:pt x="845312" y="158302"/>
                </a:lnTo>
                <a:lnTo>
                  <a:pt x="873473" y="192038"/>
                </a:lnTo>
                <a:lnTo>
                  <a:pt x="898540" y="228257"/>
                </a:lnTo>
                <a:lnTo>
                  <a:pt x="920309" y="266754"/>
                </a:lnTo>
                <a:lnTo>
                  <a:pt x="938578" y="307325"/>
                </a:lnTo>
                <a:lnTo>
                  <a:pt x="953141" y="349768"/>
                </a:lnTo>
                <a:lnTo>
                  <a:pt x="963796" y="393877"/>
                </a:lnTo>
                <a:lnTo>
                  <a:pt x="970338" y="439450"/>
                </a:lnTo>
                <a:lnTo>
                  <a:pt x="972564" y="486282"/>
                </a:lnTo>
                <a:lnTo>
                  <a:pt x="970338" y="533114"/>
                </a:lnTo>
                <a:lnTo>
                  <a:pt x="963796" y="578687"/>
                </a:lnTo>
                <a:lnTo>
                  <a:pt x="953141" y="622797"/>
                </a:lnTo>
                <a:lnTo>
                  <a:pt x="938578" y="665240"/>
                </a:lnTo>
                <a:lnTo>
                  <a:pt x="920309" y="705811"/>
                </a:lnTo>
                <a:lnTo>
                  <a:pt x="898540" y="744308"/>
                </a:lnTo>
                <a:lnTo>
                  <a:pt x="873473" y="780527"/>
                </a:lnTo>
                <a:lnTo>
                  <a:pt x="845312" y="814263"/>
                </a:lnTo>
                <a:lnTo>
                  <a:pt x="814262" y="845313"/>
                </a:lnTo>
                <a:lnTo>
                  <a:pt x="780526" y="873474"/>
                </a:lnTo>
                <a:lnTo>
                  <a:pt x="744307" y="898541"/>
                </a:lnTo>
                <a:lnTo>
                  <a:pt x="705810" y="920311"/>
                </a:lnTo>
                <a:lnTo>
                  <a:pt x="665238" y="938579"/>
                </a:lnTo>
                <a:lnTo>
                  <a:pt x="622796" y="953142"/>
                </a:lnTo>
                <a:lnTo>
                  <a:pt x="578686" y="963797"/>
                </a:lnTo>
                <a:lnTo>
                  <a:pt x="533113" y="970340"/>
                </a:lnTo>
                <a:lnTo>
                  <a:pt x="486280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468861"/>
            <a:ext cx="657224" cy="65720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250265" y="5345917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6057" y="588775"/>
                </a:moveTo>
                <a:lnTo>
                  <a:pt x="294326" y="588775"/>
                </a:lnTo>
                <a:lnTo>
                  <a:pt x="248071" y="585113"/>
                </a:lnTo>
                <a:lnTo>
                  <a:pt x="203298" y="574327"/>
                </a:lnTo>
                <a:lnTo>
                  <a:pt x="160876" y="556752"/>
                </a:lnTo>
                <a:lnTo>
                  <a:pt x="121590" y="532718"/>
                </a:lnTo>
                <a:lnTo>
                  <a:pt x="86227" y="502554"/>
                </a:lnTo>
                <a:lnTo>
                  <a:pt x="56063" y="467203"/>
                </a:lnTo>
                <a:lnTo>
                  <a:pt x="32029" y="427919"/>
                </a:lnTo>
                <a:lnTo>
                  <a:pt x="14454" y="385491"/>
                </a:lnTo>
                <a:lnTo>
                  <a:pt x="3668" y="340713"/>
                </a:lnTo>
                <a:lnTo>
                  <a:pt x="0" y="294376"/>
                </a:lnTo>
                <a:lnTo>
                  <a:pt x="3668" y="248052"/>
                </a:lnTo>
                <a:lnTo>
                  <a:pt x="14454" y="203283"/>
                </a:lnTo>
                <a:lnTo>
                  <a:pt x="32029" y="160860"/>
                </a:lnTo>
                <a:lnTo>
                  <a:pt x="56063" y="121578"/>
                </a:lnTo>
                <a:lnTo>
                  <a:pt x="86227" y="86227"/>
                </a:lnTo>
                <a:lnTo>
                  <a:pt x="121590" y="56063"/>
                </a:lnTo>
                <a:lnTo>
                  <a:pt x="160876" y="32029"/>
                </a:lnTo>
                <a:lnTo>
                  <a:pt x="203298" y="14454"/>
                </a:lnTo>
                <a:lnTo>
                  <a:pt x="248071" y="3668"/>
                </a:lnTo>
                <a:lnTo>
                  <a:pt x="294404" y="0"/>
                </a:lnTo>
                <a:lnTo>
                  <a:pt x="4275979" y="0"/>
                </a:lnTo>
                <a:lnTo>
                  <a:pt x="4322300" y="3668"/>
                </a:lnTo>
                <a:lnTo>
                  <a:pt x="4367070" y="14454"/>
                </a:lnTo>
                <a:lnTo>
                  <a:pt x="4409492" y="32029"/>
                </a:lnTo>
                <a:lnTo>
                  <a:pt x="4448775" y="56063"/>
                </a:lnTo>
                <a:lnTo>
                  <a:pt x="4484125" y="86227"/>
                </a:lnTo>
                <a:lnTo>
                  <a:pt x="4514301" y="121578"/>
                </a:lnTo>
                <a:lnTo>
                  <a:pt x="4538337" y="160860"/>
                </a:lnTo>
                <a:lnTo>
                  <a:pt x="4555907" y="203283"/>
                </a:lnTo>
                <a:lnTo>
                  <a:pt x="4566687" y="248052"/>
                </a:lnTo>
                <a:lnTo>
                  <a:pt x="4569911" y="288782"/>
                </a:lnTo>
                <a:lnTo>
                  <a:pt x="4569911" y="299970"/>
                </a:lnTo>
                <a:lnTo>
                  <a:pt x="4566687" y="340713"/>
                </a:lnTo>
                <a:lnTo>
                  <a:pt x="4555907" y="385491"/>
                </a:lnTo>
                <a:lnTo>
                  <a:pt x="4538337" y="427919"/>
                </a:lnTo>
                <a:lnTo>
                  <a:pt x="4514301" y="467203"/>
                </a:lnTo>
                <a:lnTo>
                  <a:pt x="4484125" y="502554"/>
                </a:lnTo>
                <a:lnTo>
                  <a:pt x="4448775" y="532718"/>
                </a:lnTo>
                <a:lnTo>
                  <a:pt x="4409492" y="556752"/>
                </a:lnTo>
                <a:lnTo>
                  <a:pt x="4367070" y="574327"/>
                </a:lnTo>
                <a:lnTo>
                  <a:pt x="4322300" y="585113"/>
                </a:lnTo>
                <a:lnTo>
                  <a:pt x="4276057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16473" y="5479902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Custom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DECOMPOSITION TREE</vt:lpstr>
      <vt:lpstr>KEY INFLUENCERS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2024-09-29T07:10:57Z</dcterms:created>
  <dcterms:modified xsi:type="dcterms:W3CDTF">2024-10-07T16:16:49Z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