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C38F4-75FF-45AE-A787-A03579A0FA9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EF7B-8BEB-4B97-97DB-231BD7868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8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0281-8B80-47F5-8D0F-F45726E54945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B90A-36F5-44F2-9549-C54621EB7D44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599F-447A-494E-95EB-0E4D5504A214}" type="datetime1">
              <a:rPr lang="en-US" smtClean="0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182E-A0A1-477F-98F4-7B97B511C4B1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C066-74C8-4B95-80BE-92ADDD883332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406" y="1306866"/>
            <a:ext cx="5781675" cy="730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603" y="1951310"/>
            <a:ext cx="6733540" cy="411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3B95-A0FB-49C7-9BF9-C54C9F92A11C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5470580"/>
            <a:ext cx="2294255" cy="1730375"/>
          </a:xfrm>
          <a:custGeom>
            <a:avLst/>
            <a:gdLst/>
            <a:ahLst/>
            <a:cxnLst/>
            <a:rect l="l" t="t" r="r" b="b"/>
            <a:pathLst>
              <a:path w="2294254" h="1730375">
                <a:moveTo>
                  <a:pt x="2062217" y="1730319"/>
                </a:moveTo>
                <a:lnTo>
                  <a:pt x="231424" y="1730319"/>
                </a:lnTo>
                <a:lnTo>
                  <a:pt x="215808" y="1710757"/>
                </a:lnTo>
                <a:lnTo>
                  <a:pt x="189398" y="1674733"/>
                </a:lnTo>
                <a:lnTo>
                  <a:pt x="164519" y="1637673"/>
                </a:lnTo>
                <a:lnTo>
                  <a:pt x="141215" y="1599617"/>
                </a:lnTo>
                <a:lnTo>
                  <a:pt x="119527" y="1560605"/>
                </a:lnTo>
                <a:lnTo>
                  <a:pt x="99500" y="1520678"/>
                </a:lnTo>
                <a:lnTo>
                  <a:pt x="81176" y="1479877"/>
                </a:lnTo>
                <a:lnTo>
                  <a:pt x="64598" y="1438242"/>
                </a:lnTo>
                <a:lnTo>
                  <a:pt x="49809" y="1395813"/>
                </a:lnTo>
                <a:lnTo>
                  <a:pt x="36852" y="1352631"/>
                </a:lnTo>
                <a:lnTo>
                  <a:pt x="25771" y="1308737"/>
                </a:lnTo>
                <a:lnTo>
                  <a:pt x="16608" y="1264171"/>
                </a:lnTo>
                <a:lnTo>
                  <a:pt x="9406" y="1218974"/>
                </a:lnTo>
                <a:lnTo>
                  <a:pt x="4209" y="1173186"/>
                </a:lnTo>
                <a:lnTo>
                  <a:pt x="1059" y="1126848"/>
                </a:lnTo>
                <a:lnTo>
                  <a:pt x="0" y="1079999"/>
                </a:lnTo>
                <a:lnTo>
                  <a:pt x="1059" y="1033151"/>
                </a:lnTo>
                <a:lnTo>
                  <a:pt x="4209" y="986813"/>
                </a:lnTo>
                <a:lnTo>
                  <a:pt x="9406" y="941025"/>
                </a:lnTo>
                <a:lnTo>
                  <a:pt x="16608" y="895828"/>
                </a:lnTo>
                <a:lnTo>
                  <a:pt x="25771" y="851262"/>
                </a:lnTo>
                <a:lnTo>
                  <a:pt x="36852" y="807368"/>
                </a:lnTo>
                <a:lnTo>
                  <a:pt x="49809" y="764186"/>
                </a:lnTo>
                <a:lnTo>
                  <a:pt x="64598" y="721757"/>
                </a:lnTo>
                <a:lnTo>
                  <a:pt x="81176" y="680122"/>
                </a:lnTo>
                <a:lnTo>
                  <a:pt x="99500" y="639321"/>
                </a:lnTo>
                <a:lnTo>
                  <a:pt x="119527" y="599394"/>
                </a:lnTo>
                <a:lnTo>
                  <a:pt x="141215" y="560382"/>
                </a:lnTo>
                <a:lnTo>
                  <a:pt x="164519" y="522326"/>
                </a:lnTo>
                <a:lnTo>
                  <a:pt x="189398" y="485266"/>
                </a:lnTo>
                <a:lnTo>
                  <a:pt x="215808" y="449242"/>
                </a:lnTo>
                <a:lnTo>
                  <a:pt x="243705" y="414296"/>
                </a:lnTo>
                <a:lnTo>
                  <a:pt x="273048" y="380467"/>
                </a:lnTo>
                <a:lnTo>
                  <a:pt x="303792" y="347796"/>
                </a:lnTo>
                <a:lnTo>
                  <a:pt x="335896" y="316324"/>
                </a:lnTo>
                <a:lnTo>
                  <a:pt x="369315" y="286091"/>
                </a:lnTo>
                <a:lnTo>
                  <a:pt x="404007" y="257138"/>
                </a:lnTo>
                <a:lnTo>
                  <a:pt x="439929" y="229505"/>
                </a:lnTo>
                <a:lnTo>
                  <a:pt x="477038" y="203233"/>
                </a:lnTo>
                <a:lnTo>
                  <a:pt x="515290" y="178362"/>
                </a:lnTo>
                <a:lnTo>
                  <a:pt x="554643" y="154933"/>
                </a:lnTo>
                <a:lnTo>
                  <a:pt x="595054" y="132987"/>
                </a:lnTo>
                <a:lnTo>
                  <a:pt x="636480" y="112563"/>
                </a:lnTo>
                <a:lnTo>
                  <a:pt x="678877" y="93703"/>
                </a:lnTo>
                <a:lnTo>
                  <a:pt x="722203" y="76446"/>
                </a:lnTo>
                <a:lnTo>
                  <a:pt x="766414" y="60834"/>
                </a:lnTo>
                <a:lnTo>
                  <a:pt x="811468" y="46907"/>
                </a:lnTo>
                <a:lnTo>
                  <a:pt x="857321" y="34705"/>
                </a:lnTo>
                <a:lnTo>
                  <a:pt x="903931" y="24269"/>
                </a:lnTo>
                <a:lnTo>
                  <a:pt x="951254" y="15640"/>
                </a:lnTo>
                <a:lnTo>
                  <a:pt x="999248" y="8858"/>
                </a:lnTo>
                <a:lnTo>
                  <a:pt x="1047869" y="3964"/>
                </a:lnTo>
                <a:lnTo>
                  <a:pt x="1097074" y="997"/>
                </a:lnTo>
                <a:lnTo>
                  <a:pt x="1146821" y="0"/>
                </a:lnTo>
                <a:lnTo>
                  <a:pt x="1196568" y="997"/>
                </a:lnTo>
                <a:lnTo>
                  <a:pt x="1245773" y="3964"/>
                </a:lnTo>
                <a:lnTo>
                  <a:pt x="1294394" y="8858"/>
                </a:lnTo>
                <a:lnTo>
                  <a:pt x="1342388" y="15640"/>
                </a:lnTo>
                <a:lnTo>
                  <a:pt x="1389711" y="24269"/>
                </a:lnTo>
                <a:lnTo>
                  <a:pt x="1436321" y="34705"/>
                </a:lnTo>
                <a:lnTo>
                  <a:pt x="1482174" y="46907"/>
                </a:lnTo>
                <a:lnTo>
                  <a:pt x="1527228" y="60834"/>
                </a:lnTo>
                <a:lnTo>
                  <a:pt x="1571439" y="76446"/>
                </a:lnTo>
                <a:lnTo>
                  <a:pt x="1614765" y="93703"/>
                </a:lnTo>
                <a:lnTo>
                  <a:pt x="1657162" y="112563"/>
                </a:lnTo>
                <a:lnTo>
                  <a:pt x="1698588" y="132987"/>
                </a:lnTo>
                <a:lnTo>
                  <a:pt x="1738998" y="154933"/>
                </a:lnTo>
                <a:lnTo>
                  <a:pt x="1778352" y="178362"/>
                </a:lnTo>
                <a:lnTo>
                  <a:pt x="1816604" y="203233"/>
                </a:lnTo>
                <a:lnTo>
                  <a:pt x="1853713" y="229505"/>
                </a:lnTo>
                <a:lnTo>
                  <a:pt x="1889635" y="257138"/>
                </a:lnTo>
                <a:lnTo>
                  <a:pt x="1924327" y="286091"/>
                </a:lnTo>
                <a:lnTo>
                  <a:pt x="1957746" y="316324"/>
                </a:lnTo>
                <a:lnTo>
                  <a:pt x="1989849" y="347796"/>
                </a:lnTo>
                <a:lnTo>
                  <a:pt x="2020594" y="380467"/>
                </a:lnTo>
                <a:lnTo>
                  <a:pt x="2049936" y="414296"/>
                </a:lnTo>
                <a:lnTo>
                  <a:pt x="2077834" y="449242"/>
                </a:lnTo>
                <a:lnTo>
                  <a:pt x="2104244" y="485266"/>
                </a:lnTo>
                <a:lnTo>
                  <a:pt x="2129122" y="522326"/>
                </a:lnTo>
                <a:lnTo>
                  <a:pt x="2152427" y="560382"/>
                </a:lnTo>
                <a:lnTo>
                  <a:pt x="2174114" y="599394"/>
                </a:lnTo>
                <a:lnTo>
                  <a:pt x="2194141" y="639321"/>
                </a:lnTo>
                <a:lnTo>
                  <a:pt x="2212466" y="680122"/>
                </a:lnTo>
                <a:lnTo>
                  <a:pt x="2229044" y="721757"/>
                </a:lnTo>
                <a:lnTo>
                  <a:pt x="2243833" y="764186"/>
                </a:lnTo>
                <a:lnTo>
                  <a:pt x="2256789" y="807368"/>
                </a:lnTo>
                <a:lnTo>
                  <a:pt x="2267870" y="851262"/>
                </a:lnTo>
                <a:lnTo>
                  <a:pt x="2277033" y="895828"/>
                </a:lnTo>
                <a:lnTo>
                  <a:pt x="2284235" y="941025"/>
                </a:lnTo>
                <a:lnTo>
                  <a:pt x="2289433" y="986813"/>
                </a:lnTo>
                <a:lnTo>
                  <a:pt x="2292582" y="1033151"/>
                </a:lnTo>
                <a:lnTo>
                  <a:pt x="2293642" y="1079999"/>
                </a:lnTo>
                <a:lnTo>
                  <a:pt x="2292582" y="1126848"/>
                </a:lnTo>
                <a:lnTo>
                  <a:pt x="2289433" y="1173186"/>
                </a:lnTo>
                <a:lnTo>
                  <a:pt x="2284235" y="1218974"/>
                </a:lnTo>
                <a:lnTo>
                  <a:pt x="2277033" y="1264171"/>
                </a:lnTo>
                <a:lnTo>
                  <a:pt x="2267870" y="1308737"/>
                </a:lnTo>
                <a:lnTo>
                  <a:pt x="2256789" y="1352631"/>
                </a:lnTo>
                <a:lnTo>
                  <a:pt x="2243833" y="1395813"/>
                </a:lnTo>
                <a:lnTo>
                  <a:pt x="2229044" y="1438242"/>
                </a:lnTo>
                <a:lnTo>
                  <a:pt x="2212466" y="1479877"/>
                </a:lnTo>
                <a:lnTo>
                  <a:pt x="2194141" y="1520678"/>
                </a:lnTo>
                <a:lnTo>
                  <a:pt x="2174114" y="1560605"/>
                </a:lnTo>
                <a:lnTo>
                  <a:pt x="2152427" y="1599617"/>
                </a:lnTo>
                <a:lnTo>
                  <a:pt x="2129122" y="1637673"/>
                </a:lnTo>
                <a:lnTo>
                  <a:pt x="2104244" y="1674733"/>
                </a:lnTo>
                <a:lnTo>
                  <a:pt x="2077834" y="1710757"/>
                </a:lnTo>
                <a:lnTo>
                  <a:pt x="2062217" y="1730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39439"/>
            <a:ext cx="657224" cy="6572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625987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53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266" y="5470580"/>
            <a:ext cx="2294255" cy="1730375"/>
          </a:xfrm>
          <a:custGeom>
            <a:avLst/>
            <a:gdLst/>
            <a:ahLst/>
            <a:cxnLst/>
            <a:rect l="l" t="t" r="r" b="b"/>
            <a:pathLst>
              <a:path w="2294254" h="1730375">
                <a:moveTo>
                  <a:pt x="2062217" y="1730319"/>
                </a:moveTo>
                <a:lnTo>
                  <a:pt x="231424" y="1730319"/>
                </a:lnTo>
                <a:lnTo>
                  <a:pt x="215808" y="1710757"/>
                </a:lnTo>
                <a:lnTo>
                  <a:pt x="189398" y="1674733"/>
                </a:lnTo>
                <a:lnTo>
                  <a:pt x="164519" y="1637673"/>
                </a:lnTo>
                <a:lnTo>
                  <a:pt x="141215" y="1599617"/>
                </a:lnTo>
                <a:lnTo>
                  <a:pt x="119527" y="1560605"/>
                </a:lnTo>
                <a:lnTo>
                  <a:pt x="99500" y="1520678"/>
                </a:lnTo>
                <a:lnTo>
                  <a:pt x="81176" y="1479877"/>
                </a:lnTo>
                <a:lnTo>
                  <a:pt x="64598" y="1438242"/>
                </a:lnTo>
                <a:lnTo>
                  <a:pt x="49809" y="1395813"/>
                </a:lnTo>
                <a:lnTo>
                  <a:pt x="36852" y="1352631"/>
                </a:lnTo>
                <a:lnTo>
                  <a:pt x="25771" y="1308737"/>
                </a:lnTo>
                <a:lnTo>
                  <a:pt x="16608" y="1264171"/>
                </a:lnTo>
                <a:lnTo>
                  <a:pt x="9406" y="1218974"/>
                </a:lnTo>
                <a:lnTo>
                  <a:pt x="4209" y="1173186"/>
                </a:lnTo>
                <a:lnTo>
                  <a:pt x="1059" y="1126848"/>
                </a:lnTo>
                <a:lnTo>
                  <a:pt x="0" y="1079999"/>
                </a:lnTo>
                <a:lnTo>
                  <a:pt x="1059" y="1033151"/>
                </a:lnTo>
                <a:lnTo>
                  <a:pt x="4209" y="986813"/>
                </a:lnTo>
                <a:lnTo>
                  <a:pt x="9406" y="941025"/>
                </a:lnTo>
                <a:lnTo>
                  <a:pt x="16608" y="895828"/>
                </a:lnTo>
                <a:lnTo>
                  <a:pt x="25771" y="851262"/>
                </a:lnTo>
                <a:lnTo>
                  <a:pt x="36852" y="807368"/>
                </a:lnTo>
                <a:lnTo>
                  <a:pt x="49809" y="764186"/>
                </a:lnTo>
                <a:lnTo>
                  <a:pt x="64598" y="721757"/>
                </a:lnTo>
                <a:lnTo>
                  <a:pt x="81176" y="680122"/>
                </a:lnTo>
                <a:lnTo>
                  <a:pt x="99500" y="639321"/>
                </a:lnTo>
                <a:lnTo>
                  <a:pt x="119527" y="599394"/>
                </a:lnTo>
                <a:lnTo>
                  <a:pt x="141215" y="560382"/>
                </a:lnTo>
                <a:lnTo>
                  <a:pt x="164519" y="522326"/>
                </a:lnTo>
                <a:lnTo>
                  <a:pt x="189398" y="485266"/>
                </a:lnTo>
                <a:lnTo>
                  <a:pt x="215808" y="449242"/>
                </a:lnTo>
                <a:lnTo>
                  <a:pt x="243705" y="414296"/>
                </a:lnTo>
                <a:lnTo>
                  <a:pt x="273048" y="380467"/>
                </a:lnTo>
                <a:lnTo>
                  <a:pt x="303792" y="347796"/>
                </a:lnTo>
                <a:lnTo>
                  <a:pt x="335896" y="316324"/>
                </a:lnTo>
                <a:lnTo>
                  <a:pt x="369315" y="286091"/>
                </a:lnTo>
                <a:lnTo>
                  <a:pt x="404007" y="257138"/>
                </a:lnTo>
                <a:lnTo>
                  <a:pt x="439929" y="229505"/>
                </a:lnTo>
                <a:lnTo>
                  <a:pt x="477038" y="203233"/>
                </a:lnTo>
                <a:lnTo>
                  <a:pt x="515290" y="178362"/>
                </a:lnTo>
                <a:lnTo>
                  <a:pt x="554643" y="154933"/>
                </a:lnTo>
                <a:lnTo>
                  <a:pt x="595054" y="132987"/>
                </a:lnTo>
                <a:lnTo>
                  <a:pt x="636480" y="112563"/>
                </a:lnTo>
                <a:lnTo>
                  <a:pt x="678877" y="93703"/>
                </a:lnTo>
                <a:lnTo>
                  <a:pt x="722203" y="76446"/>
                </a:lnTo>
                <a:lnTo>
                  <a:pt x="766414" y="60834"/>
                </a:lnTo>
                <a:lnTo>
                  <a:pt x="811468" y="46907"/>
                </a:lnTo>
                <a:lnTo>
                  <a:pt x="857321" y="34705"/>
                </a:lnTo>
                <a:lnTo>
                  <a:pt x="903931" y="24269"/>
                </a:lnTo>
                <a:lnTo>
                  <a:pt x="951254" y="15640"/>
                </a:lnTo>
                <a:lnTo>
                  <a:pt x="999248" y="8858"/>
                </a:lnTo>
                <a:lnTo>
                  <a:pt x="1047869" y="3964"/>
                </a:lnTo>
                <a:lnTo>
                  <a:pt x="1097074" y="997"/>
                </a:lnTo>
                <a:lnTo>
                  <a:pt x="1146821" y="0"/>
                </a:lnTo>
                <a:lnTo>
                  <a:pt x="1196568" y="997"/>
                </a:lnTo>
                <a:lnTo>
                  <a:pt x="1245773" y="3964"/>
                </a:lnTo>
                <a:lnTo>
                  <a:pt x="1294394" y="8858"/>
                </a:lnTo>
                <a:lnTo>
                  <a:pt x="1342388" y="15640"/>
                </a:lnTo>
                <a:lnTo>
                  <a:pt x="1389711" y="24269"/>
                </a:lnTo>
                <a:lnTo>
                  <a:pt x="1436321" y="34705"/>
                </a:lnTo>
                <a:lnTo>
                  <a:pt x="1482174" y="46907"/>
                </a:lnTo>
                <a:lnTo>
                  <a:pt x="1527228" y="60834"/>
                </a:lnTo>
                <a:lnTo>
                  <a:pt x="1571439" y="76446"/>
                </a:lnTo>
                <a:lnTo>
                  <a:pt x="1614765" y="93703"/>
                </a:lnTo>
                <a:lnTo>
                  <a:pt x="1657162" y="112563"/>
                </a:lnTo>
                <a:lnTo>
                  <a:pt x="1698588" y="132987"/>
                </a:lnTo>
                <a:lnTo>
                  <a:pt x="1738998" y="154933"/>
                </a:lnTo>
                <a:lnTo>
                  <a:pt x="1778352" y="178362"/>
                </a:lnTo>
                <a:lnTo>
                  <a:pt x="1816604" y="203233"/>
                </a:lnTo>
                <a:lnTo>
                  <a:pt x="1853713" y="229505"/>
                </a:lnTo>
                <a:lnTo>
                  <a:pt x="1889635" y="257138"/>
                </a:lnTo>
                <a:lnTo>
                  <a:pt x="1924327" y="286091"/>
                </a:lnTo>
                <a:lnTo>
                  <a:pt x="1957746" y="316324"/>
                </a:lnTo>
                <a:lnTo>
                  <a:pt x="1989849" y="347796"/>
                </a:lnTo>
                <a:lnTo>
                  <a:pt x="2020594" y="380467"/>
                </a:lnTo>
                <a:lnTo>
                  <a:pt x="2049936" y="414296"/>
                </a:lnTo>
                <a:lnTo>
                  <a:pt x="2077834" y="449242"/>
                </a:lnTo>
                <a:lnTo>
                  <a:pt x="2104244" y="485266"/>
                </a:lnTo>
                <a:lnTo>
                  <a:pt x="2129122" y="522326"/>
                </a:lnTo>
                <a:lnTo>
                  <a:pt x="2152427" y="560382"/>
                </a:lnTo>
                <a:lnTo>
                  <a:pt x="2174114" y="599394"/>
                </a:lnTo>
                <a:lnTo>
                  <a:pt x="2194141" y="639321"/>
                </a:lnTo>
                <a:lnTo>
                  <a:pt x="2212466" y="680122"/>
                </a:lnTo>
                <a:lnTo>
                  <a:pt x="2229044" y="721757"/>
                </a:lnTo>
                <a:lnTo>
                  <a:pt x="2243833" y="764186"/>
                </a:lnTo>
                <a:lnTo>
                  <a:pt x="2256789" y="807368"/>
                </a:lnTo>
                <a:lnTo>
                  <a:pt x="2267870" y="851262"/>
                </a:lnTo>
                <a:lnTo>
                  <a:pt x="2277033" y="895828"/>
                </a:lnTo>
                <a:lnTo>
                  <a:pt x="2284235" y="941025"/>
                </a:lnTo>
                <a:lnTo>
                  <a:pt x="2289433" y="986813"/>
                </a:lnTo>
                <a:lnTo>
                  <a:pt x="2292582" y="1033151"/>
                </a:lnTo>
                <a:lnTo>
                  <a:pt x="2293642" y="1079999"/>
                </a:lnTo>
                <a:lnTo>
                  <a:pt x="2292582" y="1126848"/>
                </a:lnTo>
                <a:lnTo>
                  <a:pt x="2289433" y="1173186"/>
                </a:lnTo>
                <a:lnTo>
                  <a:pt x="2284235" y="1218974"/>
                </a:lnTo>
                <a:lnTo>
                  <a:pt x="2277033" y="1264171"/>
                </a:lnTo>
                <a:lnTo>
                  <a:pt x="2267870" y="1308737"/>
                </a:lnTo>
                <a:lnTo>
                  <a:pt x="2256789" y="1352631"/>
                </a:lnTo>
                <a:lnTo>
                  <a:pt x="2243833" y="1395813"/>
                </a:lnTo>
                <a:lnTo>
                  <a:pt x="2229044" y="1438242"/>
                </a:lnTo>
                <a:lnTo>
                  <a:pt x="2212466" y="1479877"/>
                </a:lnTo>
                <a:lnTo>
                  <a:pt x="2194141" y="1520678"/>
                </a:lnTo>
                <a:lnTo>
                  <a:pt x="2174114" y="1560605"/>
                </a:lnTo>
                <a:lnTo>
                  <a:pt x="2152427" y="1599617"/>
                </a:lnTo>
                <a:lnTo>
                  <a:pt x="2129122" y="1637673"/>
                </a:lnTo>
                <a:lnTo>
                  <a:pt x="2104244" y="1674733"/>
                </a:lnTo>
                <a:lnTo>
                  <a:pt x="2077834" y="1710757"/>
                </a:lnTo>
                <a:lnTo>
                  <a:pt x="2062217" y="1730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89720"/>
            <a:ext cx="1800225" cy="1411605"/>
          </a:xfrm>
          <a:custGeom>
            <a:avLst/>
            <a:gdLst/>
            <a:ahLst/>
            <a:cxnLst/>
            <a:rect l="l" t="t" r="r" b="b"/>
            <a:pathLst>
              <a:path w="1800225" h="1411604">
                <a:moveTo>
                  <a:pt x="1748130" y="1411179"/>
                </a:moveTo>
                <a:lnTo>
                  <a:pt x="0" y="1411179"/>
                </a:lnTo>
                <a:lnTo>
                  <a:pt x="0" y="275169"/>
                </a:lnTo>
                <a:lnTo>
                  <a:pt x="39528" y="241290"/>
                </a:lnTo>
                <a:lnTo>
                  <a:pt x="74943" y="213718"/>
                </a:lnTo>
                <a:lnTo>
                  <a:pt x="111511" y="187606"/>
                </a:lnTo>
                <a:lnTo>
                  <a:pt x="149189" y="162998"/>
                </a:lnTo>
                <a:lnTo>
                  <a:pt x="187933" y="139940"/>
                </a:lnTo>
                <a:lnTo>
                  <a:pt x="227699" y="118473"/>
                </a:lnTo>
                <a:lnTo>
                  <a:pt x="268442" y="98643"/>
                </a:lnTo>
                <a:lnTo>
                  <a:pt x="310119" y="80494"/>
                </a:lnTo>
                <a:lnTo>
                  <a:pt x="352687" y="64068"/>
                </a:lnTo>
                <a:lnTo>
                  <a:pt x="396100" y="49411"/>
                </a:lnTo>
                <a:lnTo>
                  <a:pt x="440316" y="36565"/>
                </a:lnTo>
                <a:lnTo>
                  <a:pt x="485290" y="25575"/>
                </a:lnTo>
                <a:lnTo>
                  <a:pt x="530979" y="16485"/>
                </a:lnTo>
                <a:lnTo>
                  <a:pt x="577338" y="9338"/>
                </a:lnTo>
                <a:lnTo>
                  <a:pt x="624324" y="4179"/>
                </a:lnTo>
                <a:lnTo>
                  <a:pt x="671892" y="1052"/>
                </a:lnTo>
                <a:lnTo>
                  <a:pt x="720000" y="0"/>
                </a:lnTo>
                <a:lnTo>
                  <a:pt x="768107" y="1052"/>
                </a:lnTo>
                <a:lnTo>
                  <a:pt x="815676" y="4179"/>
                </a:lnTo>
                <a:lnTo>
                  <a:pt x="862661" y="9338"/>
                </a:lnTo>
                <a:lnTo>
                  <a:pt x="909020" y="16485"/>
                </a:lnTo>
                <a:lnTo>
                  <a:pt x="954709" y="25575"/>
                </a:lnTo>
                <a:lnTo>
                  <a:pt x="999683" y="36565"/>
                </a:lnTo>
                <a:lnTo>
                  <a:pt x="1043899" y="49411"/>
                </a:lnTo>
                <a:lnTo>
                  <a:pt x="1087312" y="64068"/>
                </a:lnTo>
                <a:lnTo>
                  <a:pt x="1129880" y="80494"/>
                </a:lnTo>
                <a:lnTo>
                  <a:pt x="1171557" y="98643"/>
                </a:lnTo>
                <a:lnTo>
                  <a:pt x="1212300" y="118473"/>
                </a:lnTo>
                <a:lnTo>
                  <a:pt x="1252066" y="139940"/>
                </a:lnTo>
                <a:lnTo>
                  <a:pt x="1290810" y="162998"/>
                </a:lnTo>
                <a:lnTo>
                  <a:pt x="1328488" y="187606"/>
                </a:lnTo>
                <a:lnTo>
                  <a:pt x="1365056" y="213718"/>
                </a:lnTo>
                <a:lnTo>
                  <a:pt x="1400471" y="241290"/>
                </a:lnTo>
                <a:lnTo>
                  <a:pt x="1434689" y="270280"/>
                </a:lnTo>
                <a:lnTo>
                  <a:pt x="1467666" y="300642"/>
                </a:lnTo>
                <a:lnTo>
                  <a:pt x="1499357" y="332333"/>
                </a:lnTo>
                <a:lnTo>
                  <a:pt x="1529720" y="365310"/>
                </a:lnTo>
                <a:lnTo>
                  <a:pt x="1558709" y="399528"/>
                </a:lnTo>
                <a:lnTo>
                  <a:pt x="1586282" y="434943"/>
                </a:lnTo>
                <a:lnTo>
                  <a:pt x="1612393" y="471511"/>
                </a:lnTo>
                <a:lnTo>
                  <a:pt x="1637001" y="509189"/>
                </a:lnTo>
                <a:lnTo>
                  <a:pt x="1660059" y="547933"/>
                </a:lnTo>
                <a:lnTo>
                  <a:pt x="1681526" y="587699"/>
                </a:lnTo>
                <a:lnTo>
                  <a:pt x="1701356" y="628442"/>
                </a:lnTo>
                <a:lnTo>
                  <a:pt x="1719505" y="670119"/>
                </a:lnTo>
                <a:lnTo>
                  <a:pt x="1735931" y="712687"/>
                </a:lnTo>
                <a:lnTo>
                  <a:pt x="1750589" y="756100"/>
                </a:lnTo>
                <a:lnTo>
                  <a:pt x="1763434" y="800316"/>
                </a:lnTo>
                <a:lnTo>
                  <a:pt x="1774424" y="845290"/>
                </a:lnTo>
                <a:lnTo>
                  <a:pt x="1783514" y="890979"/>
                </a:lnTo>
                <a:lnTo>
                  <a:pt x="1790661" y="937338"/>
                </a:lnTo>
                <a:lnTo>
                  <a:pt x="1795820" y="984323"/>
                </a:lnTo>
                <a:lnTo>
                  <a:pt x="1798947" y="1031892"/>
                </a:lnTo>
                <a:lnTo>
                  <a:pt x="1799999" y="1079995"/>
                </a:lnTo>
                <a:lnTo>
                  <a:pt x="1798947" y="1128107"/>
                </a:lnTo>
                <a:lnTo>
                  <a:pt x="1795820" y="1175675"/>
                </a:lnTo>
                <a:lnTo>
                  <a:pt x="1790661" y="1222661"/>
                </a:lnTo>
                <a:lnTo>
                  <a:pt x="1783514" y="1269020"/>
                </a:lnTo>
                <a:lnTo>
                  <a:pt x="1774424" y="1314709"/>
                </a:lnTo>
                <a:lnTo>
                  <a:pt x="1763434" y="1359683"/>
                </a:lnTo>
                <a:lnTo>
                  <a:pt x="1750589" y="1403899"/>
                </a:lnTo>
                <a:lnTo>
                  <a:pt x="1748130" y="1411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8406" y="67632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0963" y="0"/>
            <a:ext cx="1440180" cy="892175"/>
          </a:xfrm>
          <a:custGeom>
            <a:avLst/>
            <a:gdLst/>
            <a:ahLst/>
            <a:cxnLst/>
            <a:rect l="l" t="t" r="r" b="b"/>
            <a:pathLst>
              <a:path w="1440179" h="892175">
                <a:moveTo>
                  <a:pt x="719998" y="891971"/>
                </a:moveTo>
                <a:lnTo>
                  <a:pt x="672659" y="890439"/>
                </a:lnTo>
                <a:lnTo>
                  <a:pt x="626137" y="885908"/>
                </a:lnTo>
                <a:lnTo>
                  <a:pt x="580527" y="878472"/>
                </a:lnTo>
                <a:lnTo>
                  <a:pt x="535924" y="868226"/>
                </a:lnTo>
                <a:lnTo>
                  <a:pt x="492424" y="855265"/>
                </a:lnTo>
                <a:lnTo>
                  <a:pt x="450120" y="839683"/>
                </a:lnTo>
                <a:lnTo>
                  <a:pt x="409109" y="821576"/>
                </a:lnTo>
                <a:lnTo>
                  <a:pt x="369485" y="801039"/>
                </a:lnTo>
                <a:lnTo>
                  <a:pt x="331343" y="778166"/>
                </a:lnTo>
                <a:lnTo>
                  <a:pt x="294777" y="753052"/>
                </a:lnTo>
                <a:lnTo>
                  <a:pt x="259882" y="725793"/>
                </a:lnTo>
                <a:lnTo>
                  <a:pt x="226754" y="696482"/>
                </a:lnTo>
                <a:lnTo>
                  <a:pt x="195488" y="665216"/>
                </a:lnTo>
                <a:lnTo>
                  <a:pt x="166177" y="632088"/>
                </a:lnTo>
                <a:lnTo>
                  <a:pt x="138918" y="597193"/>
                </a:lnTo>
                <a:lnTo>
                  <a:pt x="113804" y="560627"/>
                </a:lnTo>
                <a:lnTo>
                  <a:pt x="90931" y="522485"/>
                </a:lnTo>
                <a:lnTo>
                  <a:pt x="70394" y="482861"/>
                </a:lnTo>
                <a:lnTo>
                  <a:pt x="52287" y="441850"/>
                </a:lnTo>
                <a:lnTo>
                  <a:pt x="36706" y="399546"/>
                </a:lnTo>
                <a:lnTo>
                  <a:pt x="23744" y="356046"/>
                </a:lnTo>
                <a:lnTo>
                  <a:pt x="13498" y="311443"/>
                </a:lnTo>
                <a:lnTo>
                  <a:pt x="6062" y="265833"/>
                </a:lnTo>
                <a:lnTo>
                  <a:pt x="1531" y="219311"/>
                </a:lnTo>
                <a:lnTo>
                  <a:pt x="0" y="171971"/>
                </a:lnTo>
                <a:lnTo>
                  <a:pt x="1531" y="124631"/>
                </a:lnTo>
                <a:lnTo>
                  <a:pt x="6062" y="78108"/>
                </a:lnTo>
                <a:lnTo>
                  <a:pt x="13498" y="32498"/>
                </a:lnTo>
                <a:lnTo>
                  <a:pt x="20964" y="0"/>
                </a:lnTo>
                <a:lnTo>
                  <a:pt x="1419035" y="0"/>
                </a:lnTo>
                <a:lnTo>
                  <a:pt x="1426500" y="32498"/>
                </a:lnTo>
                <a:lnTo>
                  <a:pt x="1433937" y="78108"/>
                </a:lnTo>
                <a:lnTo>
                  <a:pt x="1438468" y="124631"/>
                </a:lnTo>
                <a:lnTo>
                  <a:pt x="1439999" y="171971"/>
                </a:lnTo>
                <a:lnTo>
                  <a:pt x="1438468" y="219311"/>
                </a:lnTo>
                <a:lnTo>
                  <a:pt x="1433937" y="265833"/>
                </a:lnTo>
                <a:lnTo>
                  <a:pt x="1426500" y="311443"/>
                </a:lnTo>
                <a:lnTo>
                  <a:pt x="1416254" y="356046"/>
                </a:lnTo>
                <a:lnTo>
                  <a:pt x="1403293" y="399546"/>
                </a:lnTo>
                <a:lnTo>
                  <a:pt x="1387712" y="441850"/>
                </a:lnTo>
                <a:lnTo>
                  <a:pt x="1369605" y="482861"/>
                </a:lnTo>
                <a:lnTo>
                  <a:pt x="1349068" y="522485"/>
                </a:lnTo>
                <a:lnTo>
                  <a:pt x="1326195" y="560627"/>
                </a:lnTo>
                <a:lnTo>
                  <a:pt x="1301081" y="597193"/>
                </a:lnTo>
                <a:lnTo>
                  <a:pt x="1273821" y="632088"/>
                </a:lnTo>
                <a:lnTo>
                  <a:pt x="1244511" y="665216"/>
                </a:lnTo>
                <a:lnTo>
                  <a:pt x="1213244" y="696482"/>
                </a:lnTo>
                <a:lnTo>
                  <a:pt x="1180116" y="725793"/>
                </a:lnTo>
                <a:lnTo>
                  <a:pt x="1145222" y="753052"/>
                </a:lnTo>
                <a:lnTo>
                  <a:pt x="1108656" y="778166"/>
                </a:lnTo>
                <a:lnTo>
                  <a:pt x="1070514" y="801039"/>
                </a:lnTo>
                <a:lnTo>
                  <a:pt x="1030889" y="821576"/>
                </a:lnTo>
                <a:lnTo>
                  <a:pt x="989878" y="839683"/>
                </a:lnTo>
                <a:lnTo>
                  <a:pt x="947575" y="855265"/>
                </a:lnTo>
                <a:lnTo>
                  <a:pt x="904075" y="868226"/>
                </a:lnTo>
                <a:lnTo>
                  <a:pt x="859472" y="878472"/>
                </a:lnTo>
                <a:lnTo>
                  <a:pt x="813862" y="885908"/>
                </a:lnTo>
                <a:lnTo>
                  <a:pt x="767339" y="890439"/>
                </a:lnTo>
                <a:lnTo>
                  <a:pt x="719998" y="891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39439"/>
            <a:ext cx="657224" cy="657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0964" y="1874217"/>
            <a:ext cx="2047874" cy="4124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9749" y="51260"/>
            <a:ext cx="1216523" cy="13171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137377" y="3315102"/>
            <a:ext cx="827405" cy="837565"/>
          </a:xfrm>
          <a:custGeom>
            <a:avLst/>
            <a:gdLst/>
            <a:ahLst/>
            <a:cxnLst/>
            <a:rect l="l" t="t" r="r" b="b"/>
            <a:pathLst>
              <a:path w="827404" h="837564">
                <a:moveTo>
                  <a:pt x="354571" y="0"/>
                </a:moveTo>
                <a:lnTo>
                  <a:pt x="359336" y="6235"/>
                </a:lnTo>
                <a:lnTo>
                  <a:pt x="369821" y="19954"/>
                </a:lnTo>
                <a:lnTo>
                  <a:pt x="380305" y="33673"/>
                </a:lnTo>
                <a:lnTo>
                  <a:pt x="417930" y="78376"/>
                </a:lnTo>
                <a:lnTo>
                  <a:pt x="454383" y="112702"/>
                </a:lnTo>
                <a:lnTo>
                  <a:pt x="494035" y="142704"/>
                </a:lnTo>
                <a:lnTo>
                  <a:pt x="536493" y="168202"/>
                </a:lnTo>
                <a:lnTo>
                  <a:pt x="581365" y="189011"/>
                </a:lnTo>
                <a:lnTo>
                  <a:pt x="628256" y="204950"/>
                </a:lnTo>
                <a:lnTo>
                  <a:pt x="676773" y="215837"/>
                </a:lnTo>
                <a:lnTo>
                  <a:pt x="726524" y="221489"/>
                </a:lnTo>
                <a:lnTo>
                  <a:pt x="777114" y="221723"/>
                </a:lnTo>
                <a:lnTo>
                  <a:pt x="784953" y="221333"/>
                </a:lnTo>
                <a:lnTo>
                  <a:pt x="802198" y="220474"/>
                </a:lnTo>
                <a:lnTo>
                  <a:pt x="819443" y="219614"/>
                </a:lnTo>
                <a:lnTo>
                  <a:pt x="827282" y="219224"/>
                </a:lnTo>
                <a:lnTo>
                  <a:pt x="822824" y="225683"/>
                </a:lnTo>
                <a:lnTo>
                  <a:pt x="813016" y="239894"/>
                </a:lnTo>
                <a:lnTo>
                  <a:pt x="803208" y="254105"/>
                </a:lnTo>
                <a:lnTo>
                  <a:pt x="798750" y="260565"/>
                </a:lnTo>
                <a:lnTo>
                  <a:pt x="772320" y="303703"/>
                </a:lnTo>
                <a:lnTo>
                  <a:pt x="750939" y="348978"/>
                </a:lnTo>
                <a:lnTo>
                  <a:pt x="734657" y="395961"/>
                </a:lnTo>
                <a:lnTo>
                  <a:pt x="723528" y="444220"/>
                </a:lnTo>
                <a:lnTo>
                  <a:pt x="717603" y="493325"/>
                </a:lnTo>
                <a:lnTo>
                  <a:pt x="716933" y="542846"/>
                </a:lnTo>
                <a:lnTo>
                  <a:pt x="721572" y="592353"/>
                </a:lnTo>
                <a:lnTo>
                  <a:pt x="731571" y="641415"/>
                </a:lnTo>
                <a:lnTo>
                  <a:pt x="746981" y="689602"/>
                </a:lnTo>
                <a:lnTo>
                  <a:pt x="749775" y="696936"/>
                </a:lnTo>
                <a:lnTo>
                  <a:pt x="755922" y="713073"/>
                </a:lnTo>
                <a:lnTo>
                  <a:pt x="762069" y="729209"/>
                </a:lnTo>
                <a:lnTo>
                  <a:pt x="764863" y="736544"/>
                </a:lnTo>
                <a:lnTo>
                  <a:pt x="757342" y="734300"/>
                </a:lnTo>
                <a:lnTo>
                  <a:pt x="740796" y="729363"/>
                </a:lnTo>
                <a:lnTo>
                  <a:pt x="667534" y="710376"/>
                </a:lnTo>
                <a:lnTo>
                  <a:pt x="617867" y="704033"/>
                </a:lnTo>
                <a:lnTo>
                  <a:pt x="568153" y="703067"/>
                </a:lnTo>
                <a:lnTo>
                  <a:pt x="518817" y="707396"/>
                </a:lnTo>
                <a:lnTo>
                  <a:pt x="470284" y="716935"/>
                </a:lnTo>
                <a:lnTo>
                  <a:pt x="422980" y="731602"/>
                </a:lnTo>
                <a:lnTo>
                  <a:pt x="377330" y="751312"/>
                </a:lnTo>
                <a:lnTo>
                  <a:pt x="333759" y="775983"/>
                </a:lnTo>
                <a:lnTo>
                  <a:pt x="292693" y="805530"/>
                </a:lnTo>
                <a:lnTo>
                  <a:pt x="273134" y="821284"/>
                </a:lnTo>
                <a:lnTo>
                  <a:pt x="259687" y="832116"/>
                </a:lnTo>
                <a:lnTo>
                  <a:pt x="253575" y="837039"/>
                </a:lnTo>
                <a:lnTo>
                  <a:pt x="253385" y="829193"/>
                </a:lnTo>
                <a:lnTo>
                  <a:pt x="252966" y="811931"/>
                </a:lnTo>
                <a:lnTo>
                  <a:pt x="248384" y="736389"/>
                </a:lnTo>
                <a:lnTo>
                  <a:pt x="239070" y="687193"/>
                </a:lnTo>
                <a:lnTo>
                  <a:pt x="224626" y="639613"/>
                </a:lnTo>
                <a:lnTo>
                  <a:pt x="205263" y="594029"/>
                </a:lnTo>
                <a:lnTo>
                  <a:pt x="181193" y="550820"/>
                </a:lnTo>
                <a:lnTo>
                  <a:pt x="152627" y="510363"/>
                </a:lnTo>
                <a:lnTo>
                  <a:pt x="119775" y="473038"/>
                </a:lnTo>
                <a:lnTo>
                  <a:pt x="82848" y="439223"/>
                </a:lnTo>
                <a:lnTo>
                  <a:pt x="42057" y="409297"/>
                </a:lnTo>
                <a:lnTo>
                  <a:pt x="35486" y="405005"/>
                </a:lnTo>
                <a:lnTo>
                  <a:pt x="21028" y="395564"/>
                </a:lnTo>
                <a:lnTo>
                  <a:pt x="6571" y="386123"/>
                </a:lnTo>
                <a:lnTo>
                  <a:pt x="0" y="381831"/>
                </a:lnTo>
                <a:lnTo>
                  <a:pt x="7403" y="379226"/>
                </a:lnTo>
                <a:lnTo>
                  <a:pt x="23691" y="373493"/>
                </a:lnTo>
                <a:lnTo>
                  <a:pt x="39978" y="367761"/>
                </a:lnTo>
                <a:lnTo>
                  <a:pt x="47382" y="365155"/>
                </a:lnTo>
                <a:lnTo>
                  <a:pt x="94120" y="345791"/>
                </a:lnTo>
                <a:lnTo>
                  <a:pt x="138031" y="321729"/>
                </a:lnTo>
                <a:lnTo>
                  <a:pt x="178818" y="293290"/>
                </a:lnTo>
                <a:lnTo>
                  <a:pt x="216188" y="260789"/>
                </a:lnTo>
                <a:lnTo>
                  <a:pt x="249844" y="224544"/>
                </a:lnTo>
                <a:lnTo>
                  <a:pt x="279493" y="184874"/>
                </a:lnTo>
                <a:lnTo>
                  <a:pt x="304840" y="142096"/>
                </a:lnTo>
                <a:lnTo>
                  <a:pt x="325588" y="96527"/>
                </a:lnTo>
                <a:lnTo>
                  <a:pt x="341445" y="48485"/>
                </a:lnTo>
                <a:lnTo>
                  <a:pt x="343496" y="40909"/>
                </a:lnTo>
                <a:lnTo>
                  <a:pt x="348008" y="24242"/>
                </a:lnTo>
                <a:lnTo>
                  <a:pt x="352520" y="7575"/>
                </a:lnTo>
                <a:lnTo>
                  <a:pt x="354571" y="0"/>
                </a:lnTo>
                <a:close/>
              </a:path>
            </a:pathLst>
          </a:custGeom>
          <a:ln w="193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640022" y="1697403"/>
            <a:ext cx="1696720" cy="2874645"/>
            <a:chOff x="4640022" y="1697403"/>
            <a:chExt cx="1696720" cy="2874645"/>
          </a:xfrm>
        </p:grpSpPr>
        <p:sp>
          <p:nvSpPr>
            <p:cNvPr id="12" name="object 12"/>
            <p:cNvSpPr/>
            <p:nvPr/>
          </p:nvSpPr>
          <p:spPr>
            <a:xfrm>
              <a:off x="5031163" y="3751373"/>
              <a:ext cx="485140" cy="507365"/>
            </a:xfrm>
            <a:custGeom>
              <a:avLst/>
              <a:gdLst/>
              <a:ahLst/>
              <a:cxnLst/>
              <a:rect l="l" t="t" r="r" b="b"/>
              <a:pathLst>
                <a:path w="485139" h="507364">
                  <a:moveTo>
                    <a:pt x="304156" y="0"/>
                  </a:moveTo>
                  <a:lnTo>
                    <a:pt x="304765" y="4681"/>
                  </a:lnTo>
                  <a:lnTo>
                    <a:pt x="306106" y="14980"/>
                  </a:lnTo>
                  <a:lnTo>
                    <a:pt x="307446" y="25279"/>
                  </a:lnTo>
                  <a:lnTo>
                    <a:pt x="317578" y="74446"/>
                  </a:lnTo>
                  <a:lnTo>
                    <a:pt x="333943" y="116267"/>
                  </a:lnTo>
                  <a:lnTo>
                    <a:pt x="356645" y="154703"/>
                  </a:lnTo>
                  <a:lnTo>
                    <a:pt x="385175" y="189034"/>
                  </a:lnTo>
                  <a:lnTo>
                    <a:pt x="419029" y="218542"/>
                  </a:lnTo>
                  <a:lnTo>
                    <a:pt x="457699" y="242506"/>
                  </a:lnTo>
                  <a:lnTo>
                    <a:pt x="461901" y="244658"/>
                  </a:lnTo>
                  <a:lnTo>
                    <a:pt x="471145" y="249392"/>
                  </a:lnTo>
                  <a:lnTo>
                    <a:pt x="480389" y="254127"/>
                  </a:lnTo>
                  <a:lnTo>
                    <a:pt x="484591" y="256279"/>
                  </a:lnTo>
                  <a:lnTo>
                    <a:pt x="480327" y="258305"/>
                  </a:lnTo>
                  <a:lnTo>
                    <a:pt x="470946" y="262762"/>
                  </a:lnTo>
                  <a:lnTo>
                    <a:pt x="461565" y="267219"/>
                  </a:lnTo>
                  <a:lnTo>
                    <a:pt x="417935" y="292048"/>
                  </a:lnTo>
                  <a:lnTo>
                    <a:pt x="383219" y="320535"/>
                  </a:lnTo>
                  <a:lnTo>
                    <a:pt x="353679" y="354003"/>
                  </a:lnTo>
                  <a:lnTo>
                    <a:pt x="329845" y="391746"/>
                  </a:lnTo>
                  <a:lnTo>
                    <a:pt x="312243" y="433062"/>
                  </a:lnTo>
                  <a:lnTo>
                    <a:pt x="301402" y="477245"/>
                  </a:lnTo>
                  <a:lnTo>
                    <a:pt x="299007" y="492161"/>
                  </a:lnTo>
                  <a:lnTo>
                    <a:pt x="297360" y="502416"/>
                  </a:lnTo>
                  <a:lnTo>
                    <a:pt x="296612" y="507077"/>
                  </a:lnTo>
                  <a:lnTo>
                    <a:pt x="293367" y="503648"/>
                  </a:lnTo>
                  <a:lnTo>
                    <a:pt x="286229" y="496103"/>
                  </a:lnTo>
                  <a:lnTo>
                    <a:pt x="279091" y="488559"/>
                  </a:lnTo>
                  <a:lnTo>
                    <a:pt x="241994" y="454737"/>
                  </a:lnTo>
                  <a:lnTo>
                    <a:pt x="204174" y="430523"/>
                  </a:lnTo>
                  <a:lnTo>
                    <a:pt x="163216" y="412771"/>
                  </a:lnTo>
                  <a:lnTo>
                    <a:pt x="119955" y="401767"/>
                  </a:lnTo>
                  <a:lnTo>
                    <a:pt x="75223" y="397794"/>
                  </a:lnTo>
                  <a:lnTo>
                    <a:pt x="29852" y="401136"/>
                  </a:lnTo>
                  <a:lnTo>
                    <a:pt x="25188" y="401865"/>
                  </a:lnTo>
                  <a:lnTo>
                    <a:pt x="14926" y="403468"/>
                  </a:lnTo>
                  <a:lnTo>
                    <a:pt x="4664" y="405070"/>
                  </a:lnTo>
                  <a:lnTo>
                    <a:pt x="0" y="405799"/>
                  </a:lnTo>
                  <a:lnTo>
                    <a:pt x="2258" y="401653"/>
                  </a:lnTo>
                  <a:lnTo>
                    <a:pt x="7228" y="392534"/>
                  </a:lnTo>
                  <a:lnTo>
                    <a:pt x="32901" y="337682"/>
                  </a:lnTo>
                  <a:lnTo>
                    <a:pt x="44243" y="294229"/>
                  </a:lnTo>
                  <a:lnTo>
                    <a:pt x="48469" y="249790"/>
                  </a:lnTo>
                  <a:lnTo>
                    <a:pt x="45566" y="205246"/>
                  </a:lnTo>
                  <a:lnTo>
                    <a:pt x="35522" y="161475"/>
                  </a:lnTo>
                  <a:lnTo>
                    <a:pt x="18323" y="119358"/>
                  </a:lnTo>
                  <a:lnTo>
                    <a:pt x="16189" y="115147"/>
                  </a:lnTo>
                  <a:lnTo>
                    <a:pt x="11493" y="105883"/>
                  </a:lnTo>
                  <a:lnTo>
                    <a:pt x="6797" y="96619"/>
                  </a:lnTo>
                  <a:lnTo>
                    <a:pt x="4662" y="92408"/>
                  </a:lnTo>
                  <a:lnTo>
                    <a:pt x="9303" y="93276"/>
                  </a:lnTo>
                  <a:lnTo>
                    <a:pt x="19512" y="95184"/>
                  </a:lnTo>
                  <a:lnTo>
                    <a:pt x="29721" y="97092"/>
                  </a:lnTo>
                  <a:lnTo>
                    <a:pt x="34362" y="97959"/>
                  </a:lnTo>
                  <a:lnTo>
                    <a:pt x="79613" y="102650"/>
                  </a:lnTo>
                  <a:lnTo>
                    <a:pt x="124443" y="100009"/>
                  </a:lnTo>
                  <a:lnTo>
                    <a:pt x="168012" y="90296"/>
                  </a:lnTo>
                  <a:lnTo>
                    <a:pt x="209480" y="73770"/>
                  </a:lnTo>
                  <a:lnTo>
                    <a:pt x="248004" y="50692"/>
                  </a:lnTo>
                  <a:lnTo>
                    <a:pt x="282746" y="21319"/>
                  </a:lnTo>
                  <a:lnTo>
                    <a:pt x="286091" y="17988"/>
                  </a:lnTo>
                  <a:lnTo>
                    <a:pt x="293451" y="10659"/>
                  </a:lnTo>
                  <a:lnTo>
                    <a:pt x="300811" y="3331"/>
                  </a:lnTo>
                  <a:lnTo>
                    <a:pt x="304156" y="0"/>
                  </a:lnTo>
                  <a:close/>
                </a:path>
              </a:pathLst>
            </a:custGeom>
            <a:ln w="193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2310" y="4186986"/>
              <a:ext cx="359410" cy="375285"/>
            </a:xfrm>
            <a:custGeom>
              <a:avLst/>
              <a:gdLst/>
              <a:ahLst/>
              <a:cxnLst/>
              <a:rect l="l" t="t" r="r" b="b"/>
              <a:pathLst>
                <a:path w="359410" h="375285">
                  <a:moveTo>
                    <a:pt x="139916" y="0"/>
                  </a:moveTo>
                  <a:lnTo>
                    <a:pt x="155188" y="16303"/>
                  </a:lnTo>
                  <a:lnTo>
                    <a:pt x="193712" y="48505"/>
                  </a:lnTo>
                  <a:lnTo>
                    <a:pt x="238199" y="70221"/>
                  </a:lnTo>
                  <a:lnTo>
                    <a:pt x="286575" y="80733"/>
                  </a:lnTo>
                  <a:lnTo>
                    <a:pt x="336765" y="79319"/>
                  </a:lnTo>
                  <a:lnTo>
                    <a:pt x="358853" y="75979"/>
                  </a:lnTo>
                  <a:lnTo>
                    <a:pt x="348066" y="95543"/>
                  </a:lnTo>
                  <a:lnTo>
                    <a:pt x="329345" y="142132"/>
                  </a:lnTo>
                  <a:lnTo>
                    <a:pt x="322439" y="191152"/>
                  </a:lnTo>
                  <a:lnTo>
                    <a:pt x="327393" y="240408"/>
                  </a:lnTo>
                  <a:lnTo>
                    <a:pt x="344247" y="287704"/>
                  </a:lnTo>
                  <a:lnTo>
                    <a:pt x="354246" y="307681"/>
                  </a:lnTo>
                  <a:lnTo>
                    <a:pt x="332307" y="303466"/>
                  </a:lnTo>
                  <a:lnTo>
                    <a:pt x="282213" y="300058"/>
                  </a:lnTo>
                  <a:lnTo>
                    <a:pt x="233459" y="308638"/>
                  </a:lnTo>
                  <a:lnTo>
                    <a:pt x="188145" y="328569"/>
                  </a:lnTo>
                  <a:lnTo>
                    <a:pt x="148372" y="359214"/>
                  </a:lnTo>
                  <a:lnTo>
                    <a:pt x="132463" y="374899"/>
                  </a:lnTo>
                  <a:lnTo>
                    <a:pt x="129691" y="352732"/>
                  </a:lnTo>
                  <a:lnTo>
                    <a:pt x="117453" y="304037"/>
                  </a:lnTo>
                  <a:lnTo>
                    <a:pt x="94226" y="260320"/>
                  </a:lnTo>
                  <a:lnTo>
                    <a:pt x="61267" y="223382"/>
                  </a:lnTo>
                  <a:lnTo>
                    <a:pt x="19832" y="195025"/>
                  </a:lnTo>
                  <a:lnTo>
                    <a:pt x="0" y="184742"/>
                  </a:lnTo>
                  <a:lnTo>
                    <a:pt x="20226" y="175256"/>
                  </a:lnTo>
                  <a:lnTo>
                    <a:pt x="62755" y="148569"/>
                  </a:lnTo>
                  <a:lnTo>
                    <a:pt x="97155" y="112970"/>
                  </a:lnTo>
                  <a:lnTo>
                    <a:pt x="122100" y="70210"/>
                  </a:lnTo>
                  <a:lnTo>
                    <a:pt x="136264" y="22039"/>
                  </a:lnTo>
                  <a:lnTo>
                    <a:pt x="139916" y="0"/>
                  </a:lnTo>
                  <a:close/>
                </a:path>
              </a:pathLst>
            </a:custGeom>
            <a:ln w="193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0021" y="1997899"/>
              <a:ext cx="1664970" cy="1766570"/>
            </a:xfrm>
            <a:custGeom>
              <a:avLst/>
              <a:gdLst/>
              <a:ahLst/>
              <a:cxnLst/>
              <a:rect l="l" t="t" r="r" b="b"/>
              <a:pathLst>
                <a:path w="1664970" h="1766570">
                  <a:moveTo>
                    <a:pt x="581469" y="1410728"/>
                  </a:moveTo>
                  <a:lnTo>
                    <a:pt x="437108" y="1395183"/>
                  </a:lnTo>
                  <a:lnTo>
                    <a:pt x="388810" y="1377518"/>
                  </a:lnTo>
                  <a:lnTo>
                    <a:pt x="348437" y="1347355"/>
                  </a:lnTo>
                  <a:lnTo>
                    <a:pt x="318262" y="1306969"/>
                  </a:lnTo>
                  <a:lnTo>
                    <a:pt x="300596" y="1258684"/>
                  </a:lnTo>
                  <a:lnTo>
                    <a:pt x="285064" y="988364"/>
                  </a:lnTo>
                  <a:lnTo>
                    <a:pt x="269519" y="1258684"/>
                  </a:lnTo>
                  <a:lnTo>
                    <a:pt x="251853" y="1306969"/>
                  </a:lnTo>
                  <a:lnTo>
                    <a:pt x="221678" y="1347355"/>
                  </a:lnTo>
                  <a:lnTo>
                    <a:pt x="181305" y="1377518"/>
                  </a:lnTo>
                  <a:lnTo>
                    <a:pt x="133007" y="1395183"/>
                  </a:lnTo>
                  <a:lnTo>
                    <a:pt x="0" y="1410728"/>
                  </a:lnTo>
                  <a:lnTo>
                    <a:pt x="133007" y="1426260"/>
                  </a:lnTo>
                  <a:lnTo>
                    <a:pt x="181305" y="1443939"/>
                  </a:lnTo>
                  <a:lnTo>
                    <a:pt x="221678" y="1474101"/>
                  </a:lnTo>
                  <a:lnTo>
                    <a:pt x="251853" y="1514475"/>
                  </a:lnTo>
                  <a:lnTo>
                    <a:pt x="269519" y="1562773"/>
                  </a:lnTo>
                  <a:lnTo>
                    <a:pt x="284848" y="1766430"/>
                  </a:lnTo>
                  <a:lnTo>
                    <a:pt x="285267" y="1766430"/>
                  </a:lnTo>
                  <a:lnTo>
                    <a:pt x="300596" y="1562773"/>
                  </a:lnTo>
                  <a:lnTo>
                    <a:pt x="318262" y="1514475"/>
                  </a:lnTo>
                  <a:lnTo>
                    <a:pt x="348437" y="1474101"/>
                  </a:lnTo>
                  <a:lnTo>
                    <a:pt x="388810" y="1443939"/>
                  </a:lnTo>
                  <a:lnTo>
                    <a:pt x="437108" y="1426260"/>
                  </a:lnTo>
                  <a:lnTo>
                    <a:pt x="581469" y="1410728"/>
                  </a:lnTo>
                  <a:close/>
                </a:path>
                <a:path w="1664970" h="1766570">
                  <a:moveTo>
                    <a:pt x="1088885" y="436245"/>
                  </a:moveTo>
                  <a:lnTo>
                    <a:pt x="970978" y="406400"/>
                  </a:lnTo>
                  <a:lnTo>
                    <a:pt x="926325" y="390207"/>
                  </a:lnTo>
                  <a:lnTo>
                    <a:pt x="885240" y="365556"/>
                  </a:lnTo>
                  <a:lnTo>
                    <a:pt x="848372" y="333273"/>
                  </a:lnTo>
                  <a:lnTo>
                    <a:pt x="816406" y="294182"/>
                  </a:lnTo>
                  <a:lnTo>
                    <a:pt x="790016" y="249097"/>
                  </a:lnTo>
                  <a:lnTo>
                    <a:pt x="769861" y="198831"/>
                  </a:lnTo>
                  <a:lnTo>
                    <a:pt x="756627" y="144221"/>
                  </a:lnTo>
                  <a:lnTo>
                    <a:pt x="732218" y="0"/>
                  </a:lnTo>
                  <a:lnTo>
                    <a:pt x="707821" y="144221"/>
                  </a:lnTo>
                  <a:lnTo>
                    <a:pt x="694588" y="198831"/>
                  </a:lnTo>
                  <a:lnTo>
                    <a:pt x="674433" y="249097"/>
                  </a:lnTo>
                  <a:lnTo>
                    <a:pt x="648030" y="294182"/>
                  </a:lnTo>
                  <a:lnTo>
                    <a:pt x="616077" y="333273"/>
                  </a:lnTo>
                  <a:lnTo>
                    <a:pt x="579208" y="365556"/>
                  </a:lnTo>
                  <a:lnTo>
                    <a:pt x="538124" y="390207"/>
                  </a:lnTo>
                  <a:lnTo>
                    <a:pt x="493471" y="406400"/>
                  </a:lnTo>
                  <a:lnTo>
                    <a:pt x="375551" y="436245"/>
                  </a:lnTo>
                  <a:lnTo>
                    <a:pt x="493471" y="466090"/>
                  </a:lnTo>
                  <a:lnTo>
                    <a:pt x="538124" y="482282"/>
                  </a:lnTo>
                  <a:lnTo>
                    <a:pt x="579208" y="506933"/>
                  </a:lnTo>
                  <a:lnTo>
                    <a:pt x="616077" y="539216"/>
                  </a:lnTo>
                  <a:lnTo>
                    <a:pt x="648030" y="578307"/>
                  </a:lnTo>
                  <a:lnTo>
                    <a:pt x="674433" y="623392"/>
                  </a:lnTo>
                  <a:lnTo>
                    <a:pt x="694588" y="673658"/>
                  </a:lnTo>
                  <a:lnTo>
                    <a:pt x="707821" y="728256"/>
                  </a:lnTo>
                  <a:lnTo>
                    <a:pt x="732218" y="872477"/>
                  </a:lnTo>
                  <a:lnTo>
                    <a:pt x="756627" y="728256"/>
                  </a:lnTo>
                  <a:lnTo>
                    <a:pt x="769861" y="673658"/>
                  </a:lnTo>
                  <a:lnTo>
                    <a:pt x="790016" y="623392"/>
                  </a:lnTo>
                  <a:lnTo>
                    <a:pt x="816406" y="578307"/>
                  </a:lnTo>
                  <a:lnTo>
                    <a:pt x="848372" y="539216"/>
                  </a:lnTo>
                  <a:lnTo>
                    <a:pt x="885240" y="506933"/>
                  </a:lnTo>
                  <a:lnTo>
                    <a:pt x="926325" y="482282"/>
                  </a:lnTo>
                  <a:lnTo>
                    <a:pt x="970978" y="466090"/>
                  </a:lnTo>
                  <a:lnTo>
                    <a:pt x="1088885" y="436245"/>
                  </a:lnTo>
                  <a:close/>
                </a:path>
                <a:path w="1664970" h="1766570">
                  <a:moveTo>
                    <a:pt x="1664525" y="1043012"/>
                  </a:moveTo>
                  <a:lnTo>
                    <a:pt x="1574723" y="1024420"/>
                  </a:lnTo>
                  <a:lnTo>
                    <a:pt x="1527835" y="1008799"/>
                  </a:lnTo>
                  <a:lnTo>
                    <a:pt x="1486674" y="983259"/>
                  </a:lnTo>
                  <a:lnTo>
                    <a:pt x="1452626" y="949210"/>
                  </a:lnTo>
                  <a:lnTo>
                    <a:pt x="1427086" y="908050"/>
                  </a:lnTo>
                  <a:lnTo>
                    <a:pt x="1411465" y="861161"/>
                  </a:lnTo>
                  <a:lnTo>
                    <a:pt x="1392872" y="771359"/>
                  </a:lnTo>
                  <a:lnTo>
                    <a:pt x="1374292" y="861161"/>
                  </a:lnTo>
                  <a:lnTo>
                    <a:pt x="1358671" y="908050"/>
                  </a:lnTo>
                  <a:lnTo>
                    <a:pt x="1333131" y="949210"/>
                  </a:lnTo>
                  <a:lnTo>
                    <a:pt x="1299083" y="983259"/>
                  </a:lnTo>
                  <a:lnTo>
                    <a:pt x="1257909" y="1008799"/>
                  </a:lnTo>
                  <a:lnTo>
                    <a:pt x="1211033" y="1024420"/>
                  </a:lnTo>
                  <a:lnTo>
                    <a:pt x="1121232" y="1043012"/>
                  </a:lnTo>
                  <a:lnTo>
                    <a:pt x="1211033" y="1061593"/>
                  </a:lnTo>
                  <a:lnTo>
                    <a:pt x="1257909" y="1077214"/>
                  </a:lnTo>
                  <a:lnTo>
                    <a:pt x="1299083" y="1102753"/>
                  </a:lnTo>
                  <a:lnTo>
                    <a:pt x="1333131" y="1136802"/>
                  </a:lnTo>
                  <a:lnTo>
                    <a:pt x="1358671" y="1177975"/>
                  </a:lnTo>
                  <a:lnTo>
                    <a:pt x="1374292" y="1224851"/>
                  </a:lnTo>
                  <a:lnTo>
                    <a:pt x="1392872" y="1314653"/>
                  </a:lnTo>
                  <a:lnTo>
                    <a:pt x="1411465" y="1224851"/>
                  </a:lnTo>
                  <a:lnTo>
                    <a:pt x="1427086" y="1177975"/>
                  </a:lnTo>
                  <a:lnTo>
                    <a:pt x="1452626" y="1136802"/>
                  </a:lnTo>
                  <a:lnTo>
                    <a:pt x="1486674" y="1102753"/>
                  </a:lnTo>
                  <a:lnTo>
                    <a:pt x="1527835" y="1077214"/>
                  </a:lnTo>
                  <a:lnTo>
                    <a:pt x="1574723" y="1061593"/>
                  </a:lnTo>
                  <a:lnTo>
                    <a:pt x="1664525" y="1043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2749" y="2186105"/>
              <a:ext cx="183950" cy="2480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7041" y="1697403"/>
              <a:ext cx="207645" cy="280035"/>
            </a:xfrm>
            <a:custGeom>
              <a:avLst/>
              <a:gdLst/>
              <a:ahLst/>
              <a:cxnLst/>
              <a:rect l="l" t="t" r="r" b="b"/>
              <a:pathLst>
                <a:path w="207645" h="280035">
                  <a:moveTo>
                    <a:pt x="103718" y="279702"/>
                  </a:moveTo>
                  <a:lnTo>
                    <a:pt x="96623" y="233467"/>
                  </a:lnTo>
                  <a:lnTo>
                    <a:pt x="74779" y="178871"/>
                  </a:lnTo>
                  <a:lnTo>
                    <a:pt x="34289" y="149418"/>
                  </a:lnTo>
                  <a:lnTo>
                    <a:pt x="0" y="139851"/>
                  </a:lnTo>
                  <a:lnTo>
                    <a:pt x="34289" y="130284"/>
                  </a:lnTo>
                  <a:lnTo>
                    <a:pt x="74779" y="100831"/>
                  </a:lnTo>
                  <a:lnTo>
                    <a:pt x="96623" y="46234"/>
                  </a:lnTo>
                  <a:lnTo>
                    <a:pt x="103718" y="0"/>
                  </a:lnTo>
                  <a:lnTo>
                    <a:pt x="110814" y="46234"/>
                  </a:lnTo>
                  <a:lnTo>
                    <a:pt x="132657" y="100830"/>
                  </a:lnTo>
                  <a:lnTo>
                    <a:pt x="173147" y="130284"/>
                  </a:lnTo>
                  <a:lnTo>
                    <a:pt x="207437" y="139851"/>
                  </a:lnTo>
                  <a:lnTo>
                    <a:pt x="173147" y="149418"/>
                  </a:lnTo>
                  <a:lnTo>
                    <a:pt x="151094" y="160296"/>
                  </a:lnTo>
                  <a:lnTo>
                    <a:pt x="132657" y="178871"/>
                  </a:lnTo>
                  <a:lnTo>
                    <a:pt x="118882" y="203731"/>
                  </a:lnTo>
                  <a:lnTo>
                    <a:pt x="110814" y="233468"/>
                  </a:lnTo>
                  <a:lnTo>
                    <a:pt x="103718" y="279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1789" y="1837255"/>
              <a:ext cx="100958" cy="1361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5522" y="2258576"/>
            <a:ext cx="3726179" cy="3271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latin typeface="Comic Sans MS"/>
                <a:cs typeface="Comic Sans MS"/>
              </a:rPr>
              <a:t>OUR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JOURNEY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SO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FAR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OF</a:t>
            </a:r>
            <a:r>
              <a:rPr sz="1750" b="1" spc="-5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DAX: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750">
              <a:latin typeface="Comic Sans MS"/>
              <a:cs typeface="Comic Sans MS"/>
            </a:endParaRPr>
          </a:p>
          <a:p>
            <a:pPr marL="351155" indent="-18605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1300" dirty="0">
                <a:latin typeface="Comic Sans MS"/>
                <a:cs typeface="Comic Sans MS"/>
              </a:rPr>
              <a:t>AGGREGATION</a:t>
            </a:r>
            <a:r>
              <a:rPr sz="1300" spc="16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  <a:p>
            <a:pPr marL="351155" indent="-2133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51155" algn="l"/>
              </a:tabLst>
            </a:pPr>
            <a:r>
              <a:rPr sz="1300" dirty="0">
                <a:latin typeface="Comic Sans MS"/>
                <a:cs typeface="Comic Sans MS"/>
              </a:rPr>
              <a:t>DATE</a:t>
            </a:r>
            <a:r>
              <a:rPr sz="1300" spc="6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6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TIME</a:t>
            </a:r>
            <a:r>
              <a:rPr sz="1300" spc="6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</a:t>
            </a:r>
            <a:endParaRPr sz="1300">
              <a:latin typeface="Comic Sans MS"/>
              <a:cs typeface="Comic Sans MS"/>
            </a:endParaRPr>
          </a:p>
          <a:p>
            <a:pPr marL="351155" indent="-2133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51155" algn="l"/>
              </a:tabLst>
            </a:pPr>
            <a:r>
              <a:rPr sz="1300" dirty="0">
                <a:latin typeface="Comic Sans MS"/>
                <a:cs typeface="Comic Sans MS"/>
              </a:rPr>
              <a:t>FILTER</a:t>
            </a:r>
            <a:r>
              <a:rPr sz="1300" spc="10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  <a:p>
            <a:pPr marL="300355" indent="-1625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00355" algn="l"/>
              </a:tabLst>
            </a:pPr>
            <a:r>
              <a:rPr sz="1300" dirty="0">
                <a:latin typeface="Comic Sans MS"/>
                <a:cs typeface="Comic Sans MS"/>
              </a:rPr>
              <a:t>LOGICAL</a:t>
            </a:r>
            <a:r>
              <a:rPr sz="1300" spc="11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  <a:p>
            <a:pPr marL="300355" indent="-1625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00355" algn="l"/>
              </a:tabLst>
            </a:pPr>
            <a:r>
              <a:rPr sz="1300" dirty="0">
                <a:latin typeface="Comic Sans MS"/>
                <a:cs typeface="Comic Sans MS"/>
              </a:rPr>
              <a:t>TEXT</a:t>
            </a:r>
            <a:r>
              <a:rPr sz="1300" spc="7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  <a:p>
            <a:pPr marL="300355" indent="-1625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00355" algn="l"/>
              </a:tabLst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1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MANIPULATION</a:t>
            </a:r>
            <a:r>
              <a:rPr sz="1300" spc="1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  <a:p>
            <a:pPr marL="300355" indent="-1625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00355" algn="l"/>
              </a:tabLst>
            </a:pPr>
            <a:r>
              <a:rPr sz="1300" dirty="0">
                <a:latin typeface="Comic Sans MS"/>
                <a:cs typeface="Comic Sans MS"/>
              </a:rPr>
              <a:t>TIME</a:t>
            </a:r>
            <a:r>
              <a:rPr sz="1300" spc="114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INTELLIGENCE</a:t>
            </a:r>
            <a:r>
              <a:rPr sz="1300" spc="114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  <a:p>
            <a:pPr marL="300355" indent="-16256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00355" algn="l"/>
              </a:tabLst>
            </a:pPr>
            <a:r>
              <a:rPr sz="1300" dirty="0">
                <a:latin typeface="Comic Sans MS"/>
                <a:cs typeface="Comic Sans MS"/>
              </a:rPr>
              <a:t>RELATIONSHIP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FUNCTIONS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0944" y="891971"/>
            <a:ext cx="1569720" cy="877569"/>
          </a:xfrm>
          <a:custGeom>
            <a:avLst/>
            <a:gdLst/>
            <a:ahLst/>
            <a:cxnLst/>
            <a:rect l="l" t="t" r="r" b="b"/>
            <a:pathLst>
              <a:path w="1569720" h="877569">
                <a:moveTo>
                  <a:pt x="196486" y="877470"/>
                </a:moveTo>
                <a:lnTo>
                  <a:pt x="196485" y="652232"/>
                </a:lnTo>
                <a:lnTo>
                  <a:pt x="154705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5" y="295447"/>
                </a:lnTo>
                <a:lnTo>
                  <a:pt x="12231" y="250340"/>
                </a:lnTo>
                <a:lnTo>
                  <a:pt x="26909" y="207771"/>
                </a:lnTo>
                <a:lnTo>
                  <a:pt x="46750" y="168112"/>
                </a:lnTo>
                <a:lnTo>
                  <a:pt x="71348" y="131733"/>
                </a:lnTo>
                <a:lnTo>
                  <a:pt x="100294" y="99004"/>
                </a:lnTo>
                <a:lnTo>
                  <a:pt x="133181" y="70295"/>
                </a:lnTo>
                <a:lnTo>
                  <a:pt x="169600" y="45975"/>
                </a:lnTo>
                <a:lnTo>
                  <a:pt x="209144" y="26416"/>
                </a:lnTo>
                <a:lnTo>
                  <a:pt x="251405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216937" y="0"/>
                </a:lnTo>
                <a:lnTo>
                  <a:pt x="1265697" y="3058"/>
                </a:lnTo>
                <a:lnTo>
                  <a:pt x="1312175" y="11987"/>
                </a:lnTo>
                <a:lnTo>
                  <a:pt x="1356000" y="26416"/>
                </a:lnTo>
                <a:lnTo>
                  <a:pt x="1396797" y="45975"/>
                </a:lnTo>
                <a:lnTo>
                  <a:pt x="1434193" y="70294"/>
                </a:lnTo>
                <a:lnTo>
                  <a:pt x="1467814" y="99002"/>
                </a:lnTo>
                <a:lnTo>
                  <a:pt x="1497287" y="131730"/>
                </a:lnTo>
                <a:lnTo>
                  <a:pt x="1522238" y="168108"/>
                </a:lnTo>
                <a:lnTo>
                  <a:pt x="1542294" y="207765"/>
                </a:lnTo>
                <a:lnTo>
                  <a:pt x="1557081" y="250331"/>
                </a:lnTo>
                <a:lnTo>
                  <a:pt x="1566226" y="295436"/>
                </a:lnTo>
                <a:lnTo>
                  <a:pt x="1569355" y="342710"/>
                </a:lnTo>
                <a:lnTo>
                  <a:pt x="1566223" y="389681"/>
                </a:lnTo>
                <a:lnTo>
                  <a:pt x="1557076" y="434533"/>
                </a:lnTo>
                <a:lnTo>
                  <a:pt x="1542288" y="476892"/>
                </a:lnTo>
                <a:lnTo>
                  <a:pt x="1522232" y="516383"/>
                </a:lnTo>
                <a:lnTo>
                  <a:pt x="1497281" y="552631"/>
                </a:lnTo>
                <a:lnTo>
                  <a:pt x="1467809" y="585262"/>
                </a:lnTo>
                <a:lnTo>
                  <a:pt x="1434188" y="613901"/>
                </a:lnTo>
                <a:lnTo>
                  <a:pt x="1396794" y="638174"/>
                </a:lnTo>
                <a:lnTo>
                  <a:pt x="1355998" y="657705"/>
                </a:lnTo>
                <a:lnTo>
                  <a:pt x="1312174" y="672119"/>
                </a:lnTo>
                <a:lnTo>
                  <a:pt x="1265696" y="681043"/>
                </a:lnTo>
                <a:lnTo>
                  <a:pt x="1216937" y="684100"/>
                </a:lnTo>
                <a:lnTo>
                  <a:pt x="429069" y="684100"/>
                </a:lnTo>
                <a:lnTo>
                  <a:pt x="196486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64767" y="943393"/>
            <a:ext cx="104140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905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5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Very </a:t>
            </a:r>
            <a:r>
              <a:rPr sz="1400" spc="-80" dirty="0">
                <a:latin typeface="Arial Black"/>
                <a:cs typeface="Arial Black"/>
              </a:rPr>
              <a:t>Happy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guys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1279" y="2524960"/>
            <a:ext cx="150622" cy="20309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752845" cy="189165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18133" y="4925605"/>
            <a:ext cx="3781424" cy="215264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120" marR="5080" indent="-1964055">
              <a:lnSpc>
                <a:spcPct val="115599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50" dirty="0"/>
              <a:t> </a:t>
            </a:r>
            <a:r>
              <a:rPr dirty="0"/>
              <a:t>have</a:t>
            </a:r>
            <a:r>
              <a:rPr spc="-50" dirty="0"/>
              <a:t> </a:t>
            </a:r>
            <a:r>
              <a:rPr dirty="0"/>
              <a:t>successfully</a:t>
            </a:r>
            <a:r>
              <a:rPr spc="-45" dirty="0"/>
              <a:t> </a:t>
            </a:r>
            <a:r>
              <a:rPr dirty="0"/>
              <a:t>completed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important </a:t>
            </a:r>
            <a:r>
              <a:rPr dirty="0"/>
              <a:t>DAX</a:t>
            </a:r>
            <a:r>
              <a:rPr spc="-30" dirty="0"/>
              <a:t> </a:t>
            </a:r>
            <a:r>
              <a:rPr spc="-10" dirty="0"/>
              <a:t>functions!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4530" cy="1125220"/>
          </a:xfrm>
          <a:custGeom>
            <a:avLst/>
            <a:gdLst/>
            <a:ahLst/>
            <a:cxnLst/>
            <a:rect l="l" t="t" r="r" b="b"/>
            <a:pathLst>
              <a:path w="1954529" h="1125220">
                <a:moveTo>
                  <a:pt x="196485" y="1125120"/>
                </a:moveTo>
                <a:lnTo>
                  <a:pt x="196485" y="899882"/>
                </a:lnTo>
                <a:lnTo>
                  <a:pt x="162768" y="881892"/>
                </a:lnTo>
                <a:lnTo>
                  <a:pt x="131462" y="859735"/>
                </a:lnTo>
                <a:lnTo>
                  <a:pt x="102837" y="832953"/>
                </a:lnTo>
                <a:lnTo>
                  <a:pt x="77160" y="801088"/>
                </a:lnTo>
                <a:lnTo>
                  <a:pt x="54699" y="763683"/>
                </a:lnTo>
                <a:lnTo>
                  <a:pt x="35721" y="720281"/>
                </a:lnTo>
                <a:lnTo>
                  <a:pt x="20494" y="670424"/>
                </a:lnTo>
                <a:lnTo>
                  <a:pt x="9287" y="613654"/>
                </a:lnTo>
                <a:lnTo>
                  <a:pt x="2366" y="549516"/>
                </a:lnTo>
                <a:lnTo>
                  <a:pt x="0" y="477550"/>
                </a:lnTo>
                <a:lnTo>
                  <a:pt x="2303" y="410026"/>
                </a:lnTo>
                <a:lnTo>
                  <a:pt x="9043" y="347889"/>
                </a:lnTo>
                <a:lnTo>
                  <a:pt x="19962" y="291078"/>
                </a:lnTo>
                <a:lnTo>
                  <a:pt x="34804" y="239531"/>
                </a:lnTo>
                <a:lnTo>
                  <a:pt x="53311" y="193187"/>
                </a:lnTo>
                <a:lnTo>
                  <a:pt x="75227" y="151983"/>
                </a:lnTo>
                <a:lnTo>
                  <a:pt x="100294" y="115857"/>
                </a:lnTo>
                <a:lnTo>
                  <a:pt x="128257" y="84749"/>
                </a:lnTo>
                <a:lnTo>
                  <a:pt x="158858" y="58596"/>
                </a:lnTo>
                <a:lnTo>
                  <a:pt x="191840" y="37337"/>
                </a:lnTo>
                <a:lnTo>
                  <a:pt x="226947" y="20909"/>
                </a:lnTo>
                <a:lnTo>
                  <a:pt x="263922" y="9251"/>
                </a:lnTo>
                <a:lnTo>
                  <a:pt x="302507" y="2302"/>
                </a:lnTo>
                <a:lnTo>
                  <a:pt x="342446" y="0"/>
                </a:lnTo>
                <a:lnTo>
                  <a:pt x="1595530" y="0"/>
                </a:lnTo>
                <a:lnTo>
                  <a:pt x="1635934" y="2005"/>
                </a:lnTo>
                <a:lnTo>
                  <a:pt x="1674764" y="8054"/>
                </a:lnTo>
                <a:lnTo>
                  <a:pt x="1711839" y="18197"/>
                </a:lnTo>
                <a:lnTo>
                  <a:pt x="1780007" y="50967"/>
                </a:lnTo>
                <a:lnTo>
                  <a:pt x="1810740" y="73693"/>
                </a:lnTo>
                <a:lnTo>
                  <a:pt x="1839001" y="100714"/>
                </a:lnTo>
                <a:lnTo>
                  <a:pt x="1864609" y="132079"/>
                </a:lnTo>
                <a:lnTo>
                  <a:pt x="1887385" y="167840"/>
                </a:lnTo>
                <a:lnTo>
                  <a:pt x="1907149" y="208045"/>
                </a:lnTo>
                <a:lnTo>
                  <a:pt x="1923722" y="252745"/>
                </a:lnTo>
                <a:lnTo>
                  <a:pt x="1936924" y="301990"/>
                </a:lnTo>
                <a:lnTo>
                  <a:pt x="1946576" y="355830"/>
                </a:lnTo>
                <a:lnTo>
                  <a:pt x="1952497" y="414315"/>
                </a:lnTo>
                <a:lnTo>
                  <a:pt x="1954509" y="477496"/>
                </a:lnTo>
                <a:lnTo>
                  <a:pt x="1952199" y="540376"/>
                </a:lnTo>
                <a:lnTo>
                  <a:pt x="1945417" y="598531"/>
                </a:lnTo>
                <a:lnTo>
                  <a:pt x="1934383" y="651971"/>
                </a:lnTo>
                <a:lnTo>
                  <a:pt x="1919317" y="700708"/>
                </a:lnTo>
                <a:lnTo>
                  <a:pt x="1900441" y="744752"/>
                </a:lnTo>
                <a:lnTo>
                  <a:pt x="1877976" y="784114"/>
                </a:lnTo>
                <a:lnTo>
                  <a:pt x="1852143" y="818804"/>
                </a:lnTo>
                <a:lnTo>
                  <a:pt x="1823161" y="848834"/>
                </a:lnTo>
                <a:lnTo>
                  <a:pt x="1791252" y="874215"/>
                </a:lnTo>
                <a:lnTo>
                  <a:pt x="1756637" y="894956"/>
                </a:lnTo>
                <a:lnTo>
                  <a:pt x="1719537" y="911070"/>
                </a:lnTo>
                <a:lnTo>
                  <a:pt x="1680171" y="922566"/>
                </a:lnTo>
                <a:lnTo>
                  <a:pt x="1638762" y="929456"/>
                </a:lnTo>
                <a:lnTo>
                  <a:pt x="1595530" y="931750"/>
                </a:lnTo>
                <a:lnTo>
                  <a:pt x="429069" y="931750"/>
                </a:lnTo>
                <a:lnTo>
                  <a:pt x="196485" y="1125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40" dirty="0">
                <a:latin typeface="Arial Black"/>
                <a:cs typeface="Arial Black"/>
              </a:rPr>
              <a:t>To</a:t>
            </a:r>
            <a:r>
              <a:rPr sz="1400" spc="-12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practice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47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47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5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0273" y="1117529"/>
            <a:ext cx="4686935" cy="1007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1750" b="1" dirty="0">
                <a:latin typeface="Comic Sans MS"/>
                <a:cs typeface="Comic Sans MS"/>
              </a:rPr>
              <a:t>INTRODUCTION</a:t>
            </a:r>
            <a:r>
              <a:rPr sz="1750" b="1" spc="-12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TO</a:t>
            </a:r>
            <a:r>
              <a:rPr sz="1750" b="1" spc="-114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PRACTICE</a:t>
            </a:r>
            <a:r>
              <a:rPr sz="1750" b="1" spc="-12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SESSION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996" y="2691166"/>
            <a:ext cx="6169025" cy="1147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Comic Sans MS"/>
                <a:cs typeface="Comic Sans MS"/>
              </a:rPr>
              <a:t>FEW</a:t>
            </a:r>
            <a:r>
              <a:rPr sz="1700" spc="11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COMMONLY</a:t>
            </a:r>
            <a:r>
              <a:rPr sz="1700" spc="114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ASKED</a:t>
            </a:r>
            <a:r>
              <a:rPr sz="1700" spc="114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DAX</a:t>
            </a:r>
            <a:r>
              <a:rPr sz="1700" spc="114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INTERVIEW</a:t>
            </a:r>
            <a:r>
              <a:rPr sz="1700" spc="114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QUESTIONS</a:t>
            </a:r>
            <a:endParaRPr sz="1700">
              <a:latin typeface="Comic Sans MS"/>
              <a:cs typeface="Comic Sans MS"/>
            </a:endParaRPr>
          </a:p>
          <a:p>
            <a:pPr marL="12700" marR="90805">
              <a:lnSpc>
                <a:spcPct val="165400"/>
              </a:lnSpc>
            </a:pPr>
            <a:r>
              <a:rPr sz="1700" dirty="0">
                <a:latin typeface="Comic Sans MS"/>
                <a:cs typeface="Comic Sans MS"/>
              </a:rPr>
              <a:t>FEW</a:t>
            </a:r>
            <a:r>
              <a:rPr sz="1700" spc="1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SCENARIO-BASED</a:t>
            </a:r>
            <a:r>
              <a:rPr sz="1700" spc="1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DAX</a:t>
            </a:r>
            <a:r>
              <a:rPr sz="1700" spc="13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INTERVIEW</a:t>
            </a:r>
            <a:r>
              <a:rPr sz="1700" spc="14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QUESTIONS </a:t>
            </a:r>
            <a:r>
              <a:rPr sz="1700" dirty="0">
                <a:latin typeface="Comic Sans MS"/>
                <a:cs typeface="Comic Sans MS"/>
              </a:rPr>
              <a:t>WEBSITES</a:t>
            </a:r>
            <a:r>
              <a:rPr sz="1700" spc="9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FOR</a:t>
            </a:r>
            <a:r>
              <a:rPr sz="1700" spc="100" dirty="0">
                <a:latin typeface="Comic Sans MS"/>
                <a:cs typeface="Comic Sans MS"/>
              </a:rPr>
              <a:t> </a:t>
            </a:r>
            <a:r>
              <a:rPr sz="1700" spc="-25" dirty="0">
                <a:latin typeface="Comic Sans MS"/>
                <a:cs typeface="Comic Sans MS"/>
              </a:rPr>
              <a:t>DAX</a:t>
            </a:r>
            <a:endParaRPr sz="17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14" y="3170524"/>
            <a:ext cx="241317" cy="241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314" y="2686268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14" y="3549791"/>
            <a:ext cx="241317" cy="24131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056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4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34571" y="1201343"/>
            <a:ext cx="69274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Pract</a:t>
            </a:r>
            <a:r>
              <a:rPr sz="1350" b="1" spc="-10" dirty="0">
                <a:latin typeface="Comic Sans MS"/>
                <a:cs typeface="Comic Sans MS"/>
              </a:rPr>
              <a:t>ice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298" y="294000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1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1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028200"/>
            <a:ext cx="6607809" cy="4173220"/>
          </a:xfrm>
          <a:custGeom>
            <a:avLst/>
            <a:gdLst/>
            <a:ahLst/>
            <a:cxnLst/>
            <a:rect l="l" t="t" r="r" b="b"/>
            <a:pathLst>
              <a:path w="6607809" h="4173220">
                <a:moveTo>
                  <a:pt x="900798" y="4172712"/>
                </a:moveTo>
                <a:lnTo>
                  <a:pt x="888174" y="4104144"/>
                </a:lnTo>
                <a:lnTo>
                  <a:pt x="877189" y="4059174"/>
                </a:lnTo>
                <a:lnTo>
                  <a:pt x="864336" y="4014965"/>
                </a:lnTo>
                <a:lnTo>
                  <a:pt x="849680" y="3971544"/>
                </a:lnTo>
                <a:lnTo>
                  <a:pt x="833259" y="3928973"/>
                </a:lnTo>
                <a:lnTo>
                  <a:pt x="815111" y="3887305"/>
                </a:lnTo>
                <a:lnTo>
                  <a:pt x="795274" y="3846563"/>
                </a:lnTo>
                <a:lnTo>
                  <a:pt x="773811" y="3806787"/>
                </a:lnTo>
                <a:lnTo>
                  <a:pt x="750760" y="3768052"/>
                </a:lnTo>
                <a:lnTo>
                  <a:pt x="726147" y="3730371"/>
                </a:lnTo>
                <a:lnTo>
                  <a:pt x="700036" y="3693807"/>
                </a:lnTo>
                <a:lnTo>
                  <a:pt x="672465" y="3658387"/>
                </a:lnTo>
                <a:lnTo>
                  <a:pt x="643470" y="3624173"/>
                </a:lnTo>
                <a:lnTo>
                  <a:pt x="613105" y="3591191"/>
                </a:lnTo>
                <a:lnTo>
                  <a:pt x="581418" y="3559505"/>
                </a:lnTo>
                <a:lnTo>
                  <a:pt x="548449" y="3529139"/>
                </a:lnTo>
                <a:lnTo>
                  <a:pt x="514223" y="3500145"/>
                </a:lnTo>
                <a:lnTo>
                  <a:pt x="478815" y="3472573"/>
                </a:lnTo>
                <a:lnTo>
                  <a:pt x="442239" y="3446462"/>
                </a:lnTo>
                <a:lnTo>
                  <a:pt x="404558" y="3421862"/>
                </a:lnTo>
                <a:lnTo>
                  <a:pt x="365823" y="3398799"/>
                </a:lnTo>
                <a:lnTo>
                  <a:pt x="326059" y="3377336"/>
                </a:lnTo>
                <a:lnTo>
                  <a:pt x="285305" y="3357499"/>
                </a:lnTo>
                <a:lnTo>
                  <a:pt x="243636" y="3339350"/>
                </a:lnTo>
                <a:lnTo>
                  <a:pt x="201066" y="3322929"/>
                </a:lnTo>
                <a:lnTo>
                  <a:pt x="157657" y="3308273"/>
                </a:lnTo>
                <a:lnTo>
                  <a:pt x="113436" y="3295421"/>
                </a:lnTo>
                <a:lnTo>
                  <a:pt x="68465" y="3284436"/>
                </a:lnTo>
                <a:lnTo>
                  <a:pt x="22771" y="3275342"/>
                </a:lnTo>
                <a:lnTo>
                  <a:pt x="0" y="3271837"/>
                </a:lnTo>
                <a:lnTo>
                  <a:pt x="0" y="4172712"/>
                </a:lnTo>
                <a:lnTo>
                  <a:pt x="900798" y="4172712"/>
                </a:lnTo>
                <a:close/>
              </a:path>
              <a:path w="6607809" h="4173220">
                <a:moveTo>
                  <a:pt x="6607454" y="297916"/>
                </a:moveTo>
                <a:lnTo>
                  <a:pt x="6595935" y="237096"/>
                </a:lnTo>
                <a:lnTo>
                  <a:pt x="6579070" y="192836"/>
                </a:lnTo>
                <a:lnTo>
                  <a:pt x="6556349" y="151853"/>
                </a:lnTo>
                <a:lnTo>
                  <a:pt x="6528282" y="114655"/>
                </a:lnTo>
                <a:lnTo>
                  <a:pt x="6495402" y="81775"/>
                </a:lnTo>
                <a:lnTo>
                  <a:pt x="6458204" y="53708"/>
                </a:lnTo>
                <a:lnTo>
                  <a:pt x="6417221" y="30988"/>
                </a:lnTo>
                <a:lnTo>
                  <a:pt x="6372961" y="14109"/>
                </a:lnTo>
                <a:lnTo>
                  <a:pt x="6325946" y="3619"/>
                </a:lnTo>
                <a:lnTo>
                  <a:pt x="6276683" y="0"/>
                </a:lnTo>
                <a:lnTo>
                  <a:pt x="670941" y="0"/>
                </a:lnTo>
                <a:lnTo>
                  <a:pt x="621677" y="3619"/>
                </a:lnTo>
                <a:lnTo>
                  <a:pt x="574662" y="14109"/>
                </a:lnTo>
                <a:lnTo>
                  <a:pt x="530402" y="30988"/>
                </a:lnTo>
                <a:lnTo>
                  <a:pt x="489419" y="53708"/>
                </a:lnTo>
                <a:lnTo>
                  <a:pt x="452221" y="81775"/>
                </a:lnTo>
                <a:lnTo>
                  <a:pt x="419341" y="114655"/>
                </a:lnTo>
                <a:lnTo>
                  <a:pt x="391274" y="151853"/>
                </a:lnTo>
                <a:lnTo>
                  <a:pt x="368554" y="192836"/>
                </a:lnTo>
                <a:lnTo>
                  <a:pt x="351688" y="237096"/>
                </a:lnTo>
                <a:lnTo>
                  <a:pt x="341185" y="284111"/>
                </a:lnTo>
                <a:lnTo>
                  <a:pt x="337566" y="333375"/>
                </a:lnTo>
                <a:lnTo>
                  <a:pt x="337566" y="3118434"/>
                </a:lnTo>
                <a:lnTo>
                  <a:pt x="341185" y="3167697"/>
                </a:lnTo>
                <a:lnTo>
                  <a:pt x="351688" y="3214713"/>
                </a:lnTo>
                <a:lnTo>
                  <a:pt x="368554" y="3258972"/>
                </a:lnTo>
                <a:lnTo>
                  <a:pt x="391274" y="3299955"/>
                </a:lnTo>
                <a:lnTo>
                  <a:pt x="419341" y="3337153"/>
                </a:lnTo>
                <a:lnTo>
                  <a:pt x="452221" y="3370034"/>
                </a:lnTo>
                <a:lnTo>
                  <a:pt x="489419" y="3398101"/>
                </a:lnTo>
                <a:lnTo>
                  <a:pt x="530402" y="3420821"/>
                </a:lnTo>
                <a:lnTo>
                  <a:pt x="574662" y="3437686"/>
                </a:lnTo>
                <a:lnTo>
                  <a:pt x="621677" y="3448189"/>
                </a:lnTo>
                <a:lnTo>
                  <a:pt x="670941" y="3451809"/>
                </a:lnTo>
                <a:lnTo>
                  <a:pt x="6276683" y="3451809"/>
                </a:lnTo>
                <a:lnTo>
                  <a:pt x="6325946" y="3448189"/>
                </a:lnTo>
                <a:lnTo>
                  <a:pt x="6372961" y="3437686"/>
                </a:lnTo>
                <a:lnTo>
                  <a:pt x="6417221" y="3420821"/>
                </a:lnTo>
                <a:lnTo>
                  <a:pt x="6458204" y="3398101"/>
                </a:lnTo>
                <a:lnTo>
                  <a:pt x="6495402" y="3370034"/>
                </a:lnTo>
                <a:lnTo>
                  <a:pt x="6528282" y="3337153"/>
                </a:lnTo>
                <a:lnTo>
                  <a:pt x="6556349" y="3299955"/>
                </a:lnTo>
                <a:lnTo>
                  <a:pt x="6579070" y="3258972"/>
                </a:lnTo>
                <a:lnTo>
                  <a:pt x="6595935" y="3214713"/>
                </a:lnTo>
                <a:lnTo>
                  <a:pt x="6606438" y="3167697"/>
                </a:lnTo>
                <a:lnTo>
                  <a:pt x="6607454" y="3153880"/>
                </a:lnTo>
                <a:lnTo>
                  <a:pt x="6607454" y="297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31031" y="370836"/>
            <a:ext cx="383857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PRACTICE</a:t>
            </a:r>
            <a:r>
              <a:rPr sz="215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MAKES</a:t>
            </a:r>
            <a:r>
              <a:rPr sz="215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PERFECT!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337575" y="963189"/>
            <a:ext cx="7106920" cy="652145"/>
          </a:xfrm>
          <a:custGeom>
            <a:avLst/>
            <a:gdLst/>
            <a:ahLst/>
            <a:cxnLst/>
            <a:rect l="l" t="t" r="r" b="b"/>
            <a:pathLst>
              <a:path w="7106920" h="652144">
                <a:moveTo>
                  <a:pt x="6781744" y="651622"/>
                </a:moveTo>
                <a:lnTo>
                  <a:pt x="325811" y="651622"/>
                </a:lnTo>
                <a:lnTo>
                  <a:pt x="277665" y="648089"/>
                </a:lnTo>
                <a:lnTo>
                  <a:pt x="231712" y="637828"/>
                </a:lnTo>
                <a:lnTo>
                  <a:pt x="188457" y="621340"/>
                </a:lnTo>
                <a:lnTo>
                  <a:pt x="148403" y="599132"/>
                </a:lnTo>
                <a:lnTo>
                  <a:pt x="112055" y="571706"/>
                </a:lnTo>
                <a:lnTo>
                  <a:pt x="79916" y="539567"/>
                </a:lnTo>
                <a:lnTo>
                  <a:pt x="52490" y="503218"/>
                </a:lnTo>
                <a:lnTo>
                  <a:pt x="30281" y="463165"/>
                </a:lnTo>
                <a:lnTo>
                  <a:pt x="13794" y="419909"/>
                </a:lnTo>
                <a:lnTo>
                  <a:pt x="3532" y="373957"/>
                </a:lnTo>
                <a:lnTo>
                  <a:pt x="0" y="325811"/>
                </a:lnTo>
                <a:lnTo>
                  <a:pt x="3532" y="277665"/>
                </a:lnTo>
                <a:lnTo>
                  <a:pt x="13794" y="231712"/>
                </a:lnTo>
                <a:lnTo>
                  <a:pt x="30281" y="188457"/>
                </a:lnTo>
                <a:lnTo>
                  <a:pt x="52490" y="148403"/>
                </a:lnTo>
                <a:lnTo>
                  <a:pt x="79916" y="112055"/>
                </a:lnTo>
                <a:lnTo>
                  <a:pt x="112055" y="79916"/>
                </a:lnTo>
                <a:lnTo>
                  <a:pt x="148403" y="52490"/>
                </a:lnTo>
                <a:lnTo>
                  <a:pt x="188457" y="30281"/>
                </a:lnTo>
                <a:lnTo>
                  <a:pt x="231712" y="13794"/>
                </a:lnTo>
                <a:lnTo>
                  <a:pt x="277665" y="3532"/>
                </a:lnTo>
                <a:lnTo>
                  <a:pt x="325811" y="0"/>
                </a:lnTo>
                <a:lnTo>
                  <a:pt x="6781744" y="0"/>
                </a:lnTo>
                <a:lnTo>
                  <a:pt x="6829890" y="3532"/>
                </a:lnTo>
                <a:lnTo>
                  <a:pt x="6875843" y="13794"/>
                </a:lnTo>
                <a:lnTo>
                  <a:pt x="6919098" y="30281"/>
                </a:lnTo>
                <a:lnTo>
                  <a:pt x="6959152" y="52490"/>
                </a:lnTo>
                <a:lnTo>
                  <a:pt x="6995501" y="79916"/>
                </a:lnTo>
                <a:lnTo>
                  <a:pt x="7027640" y="112055"/>
                </a:lnTo>
                <a:lnTo>
                  <a:pt x="7055066" y="148403"/>
                </a:lnTo>
                <a:lnTo>
                  <a:pt x="7077274" y="188457"/>
                </a:lnTo>
                <a:lnTo>
                  <a:pt x="7093761" y="231712"/>
                </a:lnTo>
                <a:lnTo>
                  <a:pt x="7104023" y="277665"/>
                </a:lnTo>
                <a:lnTo>
                  <a:pt x="7106759" y="314947"/>
                </a:lnTo>
                <a:lnTo>
                  <a:pt x="7106759" y="336675"/>
                </a:lnTo>
                <a:lnTo>
                  <a:pt x="7093761" y="419909"/>
                </a:lnTo>
                <a:lnTo>
                  <a:pt x="7077274" y="463165"/>
                </a:lnTo>
                <a:lnTo>
                  <a:pt x="7055066" y="503218"/>
                </a:lnTo>
                <a:lnTo>
                  <a:pt x="7027640" y="539567"/>
                </a:lnTo>
                <a:lnTo>
                  <a:pt x="6995501" y="571706"/>
                </a:lnTo>
                <a:lnTo>
                  <a:pt x="6959152" y="599132"/>
                </a:lnTo>
                <a:lnTo>
                  <a:pt x="6919098" y="621340"/>
                </a:lnTo>
                <a:lnTo>
                  <a:pt x="6875843" y="637828"/>
                </a:lnTo>
                <a:lnTo>
                  <a:pt x="6829890" y="648089"/>
                </a:lnTo>
                <a:lnTo>
                  <a:pt x="6781744" y="65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410" y="1822936"/>
            <a:ext cx="6249035" cy="385445"/>
          </a:xfrm>
          <a:custGeom>
            <a:avLst/>
            <a:gdLst/>
            <a:ahLst/>
            <a:cxnLst/>
            <a:rect l="l" t="t" r="r" b="b"/>
            <a:pathLst>
              <a:path w="6249034" h="385444">
                <a:moveTo>
                  <a:pt x="6057072" y="384922"/>
                </a:moveTo>
                <a:lnTo>
                  <a:pt x="192461" y="384922"/>
                </a:lnTo>
                <a:lnTo>
                  <a:pt x="148331" y="379839"/>
                </a:lnTo>
                <a:lnTo>
                  <a:pt x="107821" y="365360"/>
                </a:lnTo>
                <a:lnTo>
                  <a:pt x="72086" y="342641"/>
                </a:lnTo>
                <a:lnTo>
                  <a:pt x="42281" y="312836"/>
                </a:lnTo>
                <a:lnTo>
                  <a:pt x="19561" y="277100"/>
                </a:lnTo>
                <a:lnTo>
                  <a:pt x="5083" y="236590"/>
                </a:lnTo>
                <a:lnTo>
                  <a:pt x="0" y="192461"/>
                </a:lnTo>
                <a:lnTo>
                  <a:pt x="5083" y="148331"/>
                </a:lnTo>
                <a:lnTo>
                  <a:pt x="19561" y="107821"/>
                </a:lnTo>
                <a:lnTo>
                  <a:pt x="42281" y="72086"/>
                </a:lnTo>
                <a:lnTo>
                  <a:pt x="72086" y="42281"/>
                </a:lnTo>
                <a:lnTo>
                  <a:pt x="107821" y="19562"/>
                </a:lnTo>
                <a:lnTo>
                  <a:pt x="148331" y="5083"/>
                </a:lnTo>
                <a:lnTo>
                  <a:pt x="192461" y="0"/>
                </a:lnTo>
                <a:lnTo>
                  <a:pt x="6057072" y="0"/>
                </a:lnTo>
                <a:lnTo>
                  <a:pt x="6101201" y="5083"/>
                </a:lnTo>
                <a:lnTo>
                  <a:pt x="6141711" y="19562"/>
                </a:lnTo>
                <a:lnTo>
                  <a:pt x="6177446" y="42281"/>
                </a:lnTo>
                <a:lnTo>
                  <a:pt x="6207251" y="72086"/>
                </a:lnTo>
                <a:lnTo>
                  <a:pt x="6229971" y="107821"/>
                </a:lnTo>
                <a:lnTo>
                  <a:pt x="6244450" y="148331"/>
                </a:lnTo>
                <a:lnTo>
                  <a:pt x="6248978" y="187647"/>
                </a:lnTo>
                <a:lnTo>
                  <a:pt x="6248978" y="197274"/>
                </a:lnTo>
                <a:lnTo>
                  <a:pt x="6244450" y="236590"/>
                </a:lnTo>
                <a:lnTo>
                  <a:pt x="6229971" y="277100"/>
                </a:lnTo>
                <a:lnTo>
                  <a:pt x="6207251" y="312836"/>
                </a:lnTo>
                <a:lnTo>
                  <a:pt x="6177446" y="342641"/>
                </a:lnTo>
                <a:lnTo>
                  <a:pt x="6141711" y="365360"/>
                </a:lnTo>
                <a:lnTo>
                  <a:pt x="6101201" y="379839"/>
                </a:lnTo>
                <a:lnTo>
                  <a:pt x="6057072" y="384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575" y="2360259"/>
            <a:ext cx="6272530" cy="515620"/>
          </a:xfrm>
          <a:custGeom>
            <a:avLst/>
            <a:gdLst/>
            <a:ahLst/>
            <a:cxnLst/>
            <a:rect l="l" t="t" r="r" b="b"/>
            <a:pathLst>
              <a:path w="6272530" h="515619">
                <a:moveTo>
                  <a:pt x="6014717" y="515533"/>
                </a:moveTo>
                <a:lnTo>
                  <a:pt x="257766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6014717" y="0"/>
                </a:lnTo>
                <a:lnTo>
                  <a:pt x="6061051" y="4152"/>
                </a:lnTo>
                <a:lnTo>
                  <a:pt x="6104660" y="16126"/>
                </a:lnTo>
                <a:lnTo>
                  <a:pt x="6144817" y="35192"/>
                </a:lnTo>
                <a:lnTo>
                  <a:pt x="6180793" y="60623"/>
                </a:lnTo>
                <a:lnTo>
                  <a:pt x="6211860" y="91690"/>
                </a:lnTo>
                <a:lnTo>
                  <a:pt x="6237291" y="127667"/>
                </a:lnTo>
                <a:lnTo>
                  <a:pt x="6256357" y="167823"/>
                </a:lnTo>
                <a:lnTo>
                  <a:pt x="6268331" y="211433"/>
                </a:lnTo>
                <a:lnTo>
                  <a:pt x="6272484" y="257766"/>
                </a:lnTo>
                <a:lnTo>
                  <a:pt x="6268331" y="304100"/>
                </a:lnTo>
                <a:lnTo>
                  <a:pt x="6256357" y="347710"/>
                </a:lnTo>
                <a:lnTo>
                  <a:pt x="6237291" y="387866"/>
                </a:lnTo>
                <a:lnTo>
                  <a:pt x="6211860" y="423842"/>
                </a:lnTo>
                <a:lnTo>
                  <a:pt x="6180793" y="454910"/>
                </a:lnTo>
                <a:lnTo>
                  <a:pt x="6144817" y="480341"/>
                </a:lnTo>
                <a:lnTo>
                  <a:pt x="6104660" y="499407"/>
                </a:lnTo>
                <a:lnTo>
                  <a:pt x="6061051" y="511380"/>
                </a:lnTo>
                <a:lnTo>
                  <a:pt x="6014717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2975" y="980226"/>
            <a:ext cx="7056755" cy="522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Today,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we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will</a:t>
            </a:r>
            <a:r>
              <a:rPr sz="1550" b="1" spc="1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focus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on</a:t>
            </a:r>
            <a:r>
              <a:rPr sz="1550" b="1" spc="1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practicing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1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testing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our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DAX</a:t>
            </a:r>
            <a:r>
              <a:rPr sz="1550" b="1" spc="1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skills</a:t>
            </a:r>
            <a:r>
              <a:rPr sz="1550" b="1" spc="1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based</a:t>
            </a:r>
            <a:r>
              <a:rPr sz="1550" b="1" spc="150" dirty="0">
                <a:latin typeface="Comic Sans MS"/>
                <a:cs typeface="Comic Sans MS"/>
              </a:rPr>
              <a:t> </a:t>
            </a:r>
            <a:r>
              <a:rPr sz="1550" b="1" spc="-25" dirty="0">
                <a:latin typeface="Comic Sans MS"/>
                <a:cs typeface="Comic Sans MS"/>
              </a:rPr>
              <a:t>on </a:t>
            </a:r>
            <a:r>
              <a:rPr sz="1550" b="1" dirty="0">
                <a:latin typeface="Comic Sans MS"/>
                <a:cs typeface="Comic Sans MS"/>
              </a:rPr>
              <a:t>what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we've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learned.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550">
              <a:latin typeface="Comic Sans MS"/>
              <a:cs typeface="Comic Sans MS"/>
            </a:endParaRPr>
          </a:p>
          <a:p>
            <a:pPr marL="350520">
              <a:lnSpc>
                <a:spcPct val="100000"/>
              </a:lnSpc>
            </a:pPr>
            <a:r>
              <a:rPr sz="1550" b="1" dirty="0">
                <a:latin typeface="Comic Sans MS"/>
                <a:cs typeface="Comic Sans MS"/>
              </a:rPr>
              <a:t>Try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answering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questions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given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practice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your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DAX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skills.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550">
              <a:latin typeface="Comic Sans MS"/>
              <a:cs typeface="Comic Sans MS"/>
            </a:endParaRPr>
          </a:p>
          <a:p>
            <a:pPr marL="116205">
              <a:lnSpc>
                <a:spcPct val="100000"/>
              </a:lnSpc>
            </a:pPr>
            <a:r>
              <a:rPr sz="16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FEW</a:t>
            </a:r>
            <a:r>
              <a:rPr sz="1650" b="1" u="sng" spc="-7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COMMONLY</a:t>
            </a:r>
            <a:r>
              <a:rPr sz="1650" b="1" u="sng" spc="-7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ASKED</a:t>
            </a:r>
            <a:r>
              <a:rPr sz="1650" b="1" u="sng" spc="-7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DAX</a:t>
            </a:r>
            <a:r>
              <a:rPr sz="1650" b="1" u="sng" spc="-6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INTERVIEW</a:t>
            </a:r>
            <a:r>
              <a:rPr sz="1650" b="1" u="sng" spc="-7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QUESTIONS</a:t>
            </a:r>
            <a:endParaRPr sz="16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1650">
              <a:latin typeface="Comic Sans MS"/>
              <a:cs typeface="Comic Sans MS"/>
            </a:endParaRPr>
          </a:p>
          <a:p>
            <a:pPr marL="345440" indent="-156210">
              <a:lnSpc>
                <a:spcPct val="100000"/>
              </a:lnSpc>
              <a:buFont typeface="Comic Sans MS"/>
              <a:buAutoNum type="arabicPeriod"/>
              <a:tabLst>
                <a:tab pos="345440" algn="l"/>
              </a:tabLst>
            </a:pPr>
            <a:r>
              <a:rPr sz="1550" b="1" dirty="0">
                <a:latin typeface="Comic Sans MS"/>
                <a:cs typeface="Comic Sans MS"/>
              </a:rPr>
              <a:t>What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is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DAX,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how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is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it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used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Power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spc="-25" dirty="0">
                <a:latin typeface="Comic Sans MS"/>
                <a:cs typeface="Comic Sans MS"/>
              </a:rPr>
              <a:t>BI?</a:t>
            </a:r>
            <a:endParaRPr sz="1550">
              <a:latin typeface="Comic Sans MS"/>
              <a:cs typeface="Comic Sans MS"/>
            </a:endParaRPr>
          </a:p>
          <a:p>
            <a:pPr marL="346075" marR="840105" indent="-188595">
              <a:lnSpc>
                <a:spcPct val="112900"/>
              </a:lnSpc>
              <a:buFont typeface="Comic Sans MS"/>
              <a:buAutoNum type="arabicPeriod"/>
              <a:tabLst>
                <a:tab pos="346075" algn="l"/>
                <a:tab pos="1197610" algn="l"/>
                <a:tab pos="1701164" algn="l"/>
                <a:tab pos="2885440" algn="l"/>
                <a:tab pos="3848100" algn="l"/>
                <a:tab pos="4982845" algn="l"/>
                <a:tab pos="5881370" algn="l"/>
              </a:tabLst>
            </a:pPr>
            <a:r>
              <a:rPr sz="1550" b="1" spc="-10" dirty="0">
                <a:latin typeface="Comic Sans MS"/>
                <a:cs typeface="Comic Sans MS"/>
              </a:rPr>
              <a:t>Explain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the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difference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between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calculated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columns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and </a:t>
            </a:r>
            <a:r>
              <a:rPr sz="1550" b="1" dirty="0">
                <a:latin typeface="Comic Sans MS"/>
                <a:cs typeface="Comic Sans MS"/>
              </a:rPr>
              <a:t>measures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20" dirty="0">
                <a:latin typeface="Comic Sans MS"/>
                <a:cs typeface="Comic Sans MS"/>
              </a:rPr>
              <a:t> DAX.</a:t>
            </a:r>
            <a:endParaRPr sz="1550">
              <a:latin typeface="Comic Sans MS"/>
              <a:cs typeface="Comic Sans MS"/>
            </a:endParaRPr>
          </a:p>
          <a:p>
            <a:pPr marL="345440" indent="-187960">
              <a:lnSpc>
                <a:spcPct val="100000"/>
              </a:lnSpc>
              <a:spcBef>
                <a:spcPts val="240"/>
              </a:spcBef>
              <a:buFont typeface="Comic Sans MS"/>
              <a:buAutoNum type="arabicPeriod"/>
              <a:tabLst>
                <a:tab pos="345440" algn="l"/>
              </a:tabLst>
            </a:pPr>
            <a:r>
              <a:rPr sz="1550" b="1" dirty="0">
                <a:latin typeface="Comic Sans MS"/>
                <a:cs typeface="Comic Sans MS"/>
              </a:rPr>
              <a:t>What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is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row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context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filter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context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DAX?</a:t>
            </a:r>
            <a:endParaRPr sz="1550">
              <a:latin typeface="Comic Sans MS"/>
              <a:cs typeface="Comic Sans MS"/>
            </a:endParaRPr>
          </a:p>
          <a:p>
            <a:pPr marL="345440" indent="-187960">
              <a:lnSpc>
                <a:spcPct val="100000"/>
              </a:lnSpc>
              <a:spcBef>
                <a:spcPts val="240"/>
              </a:spcBef>
              <a:buFont typeface="Comic Sans MS"/>
              <a:buAutoNum type="arabicPeriod"/>
              <a:tabLst>
                <a:tab pos="345440" algn="l"/>
              </a:tabLst>
            </a:pPr>
            <a:r>
              <a:rPr sz="1550" b="1" dirty="0">
                <a:latin typeface="Comic Sans MS"/>
                <a:cs typeface="Comic Sans MS"/>
              </a:rPr>
              <a:t>How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does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RELATED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function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work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DAX?</a:t>
            </a:r>
            <a:endParaRPr sz="1550">
              <a:latin typeface="Comic Sans MS"/>
              <a:cs typeface="Comic Sans MS"/>
            </a:endParaRPr>
          </a:p>
          <a:p>
            <a:pPr marL="345440" indent="-187960">
              <a:lnSpc>
                <a:spcPct val="100000"/>
              </a:lnSpc>
              <a:spcBef>
                <a:spcPts val="240"/>
              </a:spcBef>
              <a:buFont typeface="Comic Sans MS"/>
              <a:buAutoNum type="arabicPeriod"/>
              <a:tabLst>
                <a:tab pos="345440" algn="l"/>
              </a:tabLst>
            </a:pPr>
            <a:r>
              <a:rPr sz="1550" b="1" dirty="0">
                <a:latin typeface="Comic Sans MS"/>
                <a:cs typeface="Comic Sans MS"/>
              </a:rPr>
              <a:t>What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is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purpose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of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CALCULATE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function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DAX?</a:t>
            </a:r>
            <a:endParaRPr sz="1550">
              <a:latin typeface="Comic Sans MS"/>
              <a:cs typeface="Comic Sans MS"/>
            </a:endParaRPr>
          </a:p>
          <a:p>
            <a:pPr marL="346075" marR="839469" indent="-188595">
              <a:lnSpc>
                <a:spcPct val="112900"/>
              </a:lnSpc>
              <a:buFont typeface="Comic Sans MS"/>
              <a:buAutoNum type="arabicPeriod"/>
              <a:tabLst>
                <a:tab pos="346075" algn="l"/>
                <a:tab pos="1362075" algn="l"/>
                <a:tab pos="1870075" algn="l"/>
                <a:tab pos="3059430" algn="l"/>
                <a:tab pos="4027170" algn="l"/>
                <a:tab pos="4578985" algn="l"/>
                <a:tab pos="5099050" algn="l"/>
              </a:tabLst>
            </a:pPr>
            <a:r>
              <a:rPr sz="1550" b="1" spc="-10" dirty="0">
                <a:latin typeface="Comic Sans MS"/>
                <a:cs typeface="Comic Sans MS"/>
              </a:rPr>
              <a:t>Describe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the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difference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between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ALL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and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ALLEXCEPT </a:t>
            </a:r>
            <a:r>
              <a:rPr sz="1550" b="1" dirty="0">
                <a:latin typeface="Comic Sans MS"/>
                <a:cs typeface="Comic Sans MS"/>
              </a:rPr>
              <a:t>functions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DAX.</a:t>
            </a:r>
            <a:endParaRPr sz="1550">
              <a:latin typeface="Comic Sans MS"/>
              <a:cs typeface="Comic Sans MS"/>
            </a:endParaRPr>
          </a:p>
          <a:p>
            <a:pPr marL="346075" marR="839469" indent="-188595">
              <a:lnSpc>
                <a:spcPct val="112900"/>
              </a:lnSpc>
              <a:buFont typeface="Comic Sans MS"/>
              <a:buAutoNum type="arabicPeriod"/>
              <a:tabLst>
                <a:tab pos="346075" algn="l"/>
                <a:tab pos="1168400" algn="l"/>
                <a:tab pos="1642110" algn="l"/>
                <a:tab pos="2797175" algn="l"/>
                <a:tab pos="3730625" algn="l"/>
                <a:tab pos="4676775" algn="l"/>
                <a:tab pos="5161915" algn="l"/>
              </a:tabLst>
            </a:pPr>
            <a:r>
              <a:rPr sz="1550" b="1" spc="-10" dirty="0">
                <a:latin typeface="Comic Sans MS"/>
                <a:cs typeface="Comic Sans MS"/>
              </a:rPr>
              <a:t>Explain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the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difference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between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VALUES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and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DISTINCT </a:t>
            </a:r>
            <a:r>
              <a:rPr sz="1550" b="1" dirty="0">
                <a:latin typeface="Comic Sans MS"/>
                <a:cs typeface="Comic Sans MS"/>
              </a:rPr>
              <a:t>functions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DAX.</a:t>
            </a:r>
            <a:endParaRPr sz="1550">
              <a:latin typeface="Comic Sans MS"/>
              <a:cs typeface="Comic Sans MS"/>
            </a:endParaRPr>
          </a:p>
          <a:p>
            <a:pPr marL="345440" indent="-187960">
              <a:lnSpc>
                <a:spcPct val="100000"/>
              </a:lnSpc>
              <a:spcBef>
                <a:spcPts val="240"/>
              </a:spcBef>
              <a:buFont typeface="Comic Sans MS"/>
              <a:buAutoNum type="arabicPeriod"/>
              <a:tabLst>
                <a:tab pos="345440" algn="l"/>
              </a:tabLst>
            </a:pPr>
            <a:r>
              <a:rPr sz="1550" b="1" dirty="0">
                <a:latin typeface="Comic Sans MS"/>
                <a:cs typeface="Comic Sans MS"/>
              </a:rPr>
              <a:t>What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is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role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of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SUMMARIZE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function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DAX?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81" y="530045"/>
            <a:ext cx="1346200" cy="1398270"/>
          </a:xfrm>
          <a:custGeom>
            <a:avLst/>
            <a:gdLst/>
            <a:ahLst/>
            <a:cxnLst/>
            <a:rect l="l" t="t" r="r" b="b"/>
            <a:pathLst>
              <a:path w="1346200" h="1398270">
                <a:moveTo>
                  <a:pt x="239133" y="1398141"/>
                </a:moveTo>
                <a:lnTo>
                  <a:pt x="237120" y="1398141"/>
                </a:lnTo>
                <a:lnTo>
                  <a:pt x="237120" y="1127993"/>
                </a:lnTo>
                <a:lnTo>
                  <a:pt x="205572" y="1111711"/>
                </a:lnTo>
                <a:lnTo>
                  <a:pt x="147660" y="1069983"/>
                </a:lnTo>
                <a:lnTo>
                  <a:pt x="97639" y="1014016"/>
                </a:lnTo>
                <a:lnTo>
                  <a:pt x="75955" y="979933"/>
                </a:lnTo>
                <a:lnTo>
                  <a:pt x="56686" y="941380"/>
                </a:lnTo>
                <a:lnTo>
                  <a:pt x="39977" y="898052"/>
                </a:lnTo>
                <a:lnTo>
                  <a:pt x="25977" y="849647"/>
                </a:lnTo>
                <a:lnTo>
                  <a:pt x="14831" y="795861"/>
                </a:lnTo>
                <a:lnTo>
                  <a:pt x="6689" y="736391"/>
                </a:lnTo>
                <a:lnTo>
                  <a:pt x="1695" y="670932"/>
                </a:lnTo>
                <a:lnTo>
                  <a:pt x="0" y="599109"/>
                </a:lnTo>
                <a:lnTo>
                  <a:pt x="1691" y="531572"/>
                </a:lnTo>
                <a:lnTo>
                  <a:pt x="6662" y="468377"/>
                </a:lnTo>
                <a:lnTo>
                  <a:pt x="14767" y="409465"/>
                </a:lnTo>
                <a:lnTo>
                  <a:pt x="25860" y="354778"/>
                </a:lnTo>
                <a:lnTo>
                  <a:pt x="39795" y="304258"/>
                </a:lnTo>
                <a:lnTo>
                  <a:pt x="56427" y="257845"/>
                </a:lnTo>
                <a:lnTo>
                  <a:pt x="75609" y="215481"/>
                </a:lnTo>
                <a:lnTo>
                  <a:pt x="97197" y="177108"/>
                </a:lnTo>
                <a:lnTo>
                  <a:pt x="121043" y="142668"/>
                </a:lnTo>
                <a:lnTo>
                  <a:pt x="147003" y="112101"/>
                </a:lnTo>
                <a:lnTo>
                  <a:pt x="174930" y="85349"/>
                </a:lnTo>
                <a:lnTo>
                  <a:pt x="236105" y="43058"/>
                </a:lnTo>
                <a:lnTo>
                  <a:pt x="303400" y="15325"/>
                </a:lnTo>
                <a:lnTo>
                  <a:pt x="375650" y="1683"/>
                </a:lnTo>
                <a:lnTo>
                  <a:pt x="929615" y="0"/>
                </a:lnTo>
                <a:lnTo>
                  <a:pt x="967656" y="1683"/>
                </a:lnTo>
                <a:lnTo>
                  <a:pt x="1040615" y="15325"/>
                </a:lnTo>
                <a:lnTo>
                  <a:pt x="1108458" y="43059"/>
                </a:lnTo>
                <a:lnTo>
                  <a:pt x="1170038" y="85354"/>
                </a:lnTo>
                <a:lnTo>
                  <a:pt x="1198122" y="112107"/>
                </a:lnTo>
                <a:lnTo>
                  <a:pt x="1224210" y="142677"/>
                </a:lnTo>
                <a:lnTo>
                  <a:pt x="1248159" y="177121"/>
                </a:lnTo>
                <a:lnTo>
                  <a:pt x="1269827" y="215498"/>
                </a:lnTo>
                <a:lnTo>
                  <a:pt x="1289070" y="257866"/>
                </a:lnTo>
                <a:lnTo>
                  <a:pt x="1305744" y="304285"/>
                </a:lnTo>
                <a:lnTo>
                  <a:pt x="1319706" y="354812"/>
                </a:lnTo>
                <a:lnTo>
                  <a:pt x="1330814" y="409507"/>
                </a:lnTo>
                <a:lnTo>
                  <a:pt x="1338924" y="468428"/>
                </a:lnTo>
                <a:lnTo>
                  <a:pt x="1343892" y="531633"/>
                </a:lnTo>
                <a:lnTo>
                  <a:pt x="1345575" y="599182"/>
                </a:lnTo>
                <a:lnTo>
                  <a:pt x="1343685" y="665201"/>
                </a:lnTo>
                <a:lnTo>
                  <a:pt x="1338121" y="727049"/>
                </a:lnTo>
                <a:lnTo>
                  <a:pt x="1329056" y="784684"/>
                </a:lnTo>
                <a:lnTo>
                  <a:pt x="1316659" y="838139"/>
                </a:lnTo>
                <a:lnTo>
                  <a:pt x="1301100" y="887441"/>
                </a:lnTo>
                <a:lnTo>
                  <a:pt x="1282549" y="932624"/>
                </a:lnTo>
                <a:lnTo>
                  <a:pt x="1261176" y="973717"/>
                </a:lnTo>
                <a:lnTo>
                  <a:pt x="1237151" y="1010750"/>
                </a:lnTo>
                <a:lnTo>
                  <a:pt x="1210644" y="1043756"/>
                </a:lnTo>
                <a:lnTo>
                  <a:pt x="1181825" y="1072763"/>
                </a:lnTo>
                <a:lnTo>
                  <a:pt x="1150863" y="1097803"/>
                </a:lnTo>
                <a:lnTo>
                  <a:pt x="1117928" y="1118907"/>
                </a:lnTo>
                <a:lnTo>
                  <a:pt x="1083191" y="1136105"/>
                </a:lnTo>
                <a:lnTo>
                  <a:pt x="1046822" y="1149428"/>
                </a:lnTo>
                <a:lnTo>
                  <a:pt x="1008989" y="1158906"/>
                </a:lnTo>
                <a:lnTo>
                  <a:pt x="969864" y="1164571"/>
                </a:lnTo>
                <a:lnTo>
                  <a:pt x="929615" y="1166452"/>
                </a:lnTo>
                <a:lnTo>
                  <a:pt x="517807" y="1166452"/>
                </a:lnTo>
                <a:lnTo>
                  <a:pt x="239133" y="1398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1541" y="608670"/>
            <a:ext cx="119888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First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try </a:t>
            </a:r>
            <a:r>
              <a:rPr sz="1350" b="1" dirty="0">
                <a:latin typeface="Comic Sans MS"/>
                <a:cs typeface="Comic Sans MS"/>
              </a:rPr>
              <a:t>yourself</a:t>
            </a:r>
            <a:r>
              <a:rPr sz="1350" b="1" spc="-10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guys. </a:t>
            </a:r>
            <a:r>
              <a:rPr sz="1350" b="1" dirty="0">
                <a:latin typeface="Comic Sans MS"/>
                <a:cs typeface="Comic Sans MS"/>
              </a:rPr>
              <a:t>Don’t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google directly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9661" y="2284508"/>
            <a:ext cx="1681463" cy="33527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76671" y="0"/>
            <a:ext cx="6717665" cy="3335020"/>
          </a:xfrm>
          <a:custGeom>
            <a:avLst/>
            <a:gdLst/>
            <a:ahLst/>
            <a:cxnLst/>
            <a:rect l="l" t="t" r="r" b="b"/>
            <a:pathLst>
              <a:path w="6717665" h="3335020">
                <a:moveTo>
                  <a:pt x="6384013" y="3334953"/>
                </a:moveTo>
                <a:lnTo>
                  <a:pt x="333373" y="3334953"/>
                </a:lnTo>
                <a:lnTo>
                  <a:pt x="284111" y="3331339"/>
                </a:lnTo>
                <a:lnTo>
                  <a:pt x="237091" y="3320839"/>
                </a:lnTo>
                <a:lnTo>
                  <a:pt x="192832" y="3303969"/>
                </a:lnTo>
                <a:lnTo>
                  <a:pt x="151848" y="3281245"/>
                </a:lnTo>
                <a:lnTo>
                  <a:pt x="114656" y="3253182"/>
                </a:lnTo>
                <a:lnTo>
                  <a:pt x="81771" y="3220297"/>
                </a:lnTo>
                <a:lnTo>
                  <a:pt x="53708" y="3183105"/>
                </a:lnTo>
                <a:lnTo>
                  <a:pt x="30984" y="3142121"/>
                </a:lnTo>
                <a:lnTo>
                  <a:pt x="14114" y="3097861"/>
                </a:lnTo>
                <a:lnTo>
                  <a:pt x="3614" y="3050842"/>
                </a:lnTo>
                <a:lnTo>
                  <a:pt x="0" y="30015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84012" y="0"/>
                </a:lnTo>
                <a:lnTo>
                  <a:pt x="6433275" y="3614"/>
                </a:lnTo>
                <a:lnTo>
                  <a:pt x="6480295" y="14114"/>
                </a:lnTo>
                <a:lnTo>
                  <a:pt x="6524554" y="30984"/>
                </a:lnTo>
                <a:lnTo>
                  <a:pt x="6565538" y="53708"/>
                </a:lnTo>
                <a:lnTo>
                  <a:pt x="6602730" y="81771"/>
                </a:lnTo>
                <a:lnTo>
                  <a:pt x="6635615" y="114656"/>
                </a:lnTo>
                <a:lnTo>
                  <a:pt x="6663678" y="151848"/>
                </a:lnTo>
                <a:lnTo>
                  <a:pt x="6686402" y="192832"/>
                </a:lnTo>
                <a:lnTo>
                  <a:pt x="6703272" y="237091"/>
                </a:lnTo>
                <a:lnTo>
                  <a:pt x="6713772" y="284111"/>
                </a:lnTo>
                <a:lnTo>
                  <a:pt x="6717386" y="333374"/>
                </a:lnTo>
                <a:lnTo>
                  <a:pt x="6717386" y="3001578"/>
                </a:lnTo>
                <a:lnTo>
                  <a:pt x="6713772" y="3050842"/>
                </a:lnTo>
                <a:lnTo>
                  <a:pt x="6703272" y="3097861"/>
                </a:lnTo>
                <a:lnTo>
                  <a:pt x="6686402" y="3142121"/>
                </a:lnTo>
                <a:lnTo>
                  <a:pt x="6663678" y="3183105"/>
                </a:lnTo>
                <a:lnTo>
                  <a:pt x="6635615" y="3220297"/>
                </a:lnTo>
                <a:lnTo>
                  <a:pt x="6602730" y="3253182"/>
                </a:lnTo>
                <a:lnTo>
                  <a:pt x="6565538" y="3281245"/>
                </a:lnTo>
                <a:lnTo>
                  <a:pt x="6524554" y="3303969"/>
                </a:lnTo>
                <a:lnTo>
                  <a:pt x="6480295" y="3320839"/>
                </a:lnTo>
                <a:lnTo>
                  <a:pt x="6433275" y="3331339"/>
                </a:lnTo>
                <a:lnTo>
                  <a:pt x="6384013" y="3334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951" y="24009"/>
            <a:ext cx="6530975" cy="32448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8595" indent="-146685">
              <a:lnSpc>
                <a:spcPct val="100000"/>
              </a:lnSpc>
              <a:spcBef>
                <a:spcPts val="310"/>
              </a:spcBef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do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handle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date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and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time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calculations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in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indent="-175895">
              <a:lnSpc>
                <a:spcPct val="100000"/>
              </a:lnSpc>
              <a:spcBef>
                <a:spcPts val="210"/>
              </a:spcBef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do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the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IF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function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in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DAX?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Provide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an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example.</a:t>
            </a:r>
            <a:endParaRPr sz="1450">
              <a:latin typeface="Comic Sans MS"/>
              <a:cs typeface="Comic Sans MS"/>
            </a:endParaRPr>
          </a:p>
          <a:p>
            <a:pPr marL="188595" indent="-175895">
              <a:lnSpc>
                <a:spcPct val="100000"/>
              </a:lnSpc>
              <a:spcBef>
                <a:spcPts val="210"/>
              </a:spcBef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Difference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between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the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SUM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and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SUMX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functions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marR="5080" indent="-176530">
              <a:lnSpc>
                <a:spcPct val="112100"/>
              </a:lnSpc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Difference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between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the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SUMMARIZE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and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ADDCOLUMNS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functions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in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marR="5080" indent="-176530">
              <a:lnSpc>
                <a:spcPct val="112100"/>
              </a:lnSpc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19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do</a:t>
            </a:r>
            <a:r>
              <a:rPr sz="1450" b="1" spc="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20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calculate</a:t>
            </a:r>
            <a:r>
              <a:rPr sz="1450" b="1" spc="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the</a:t>
            </a:r>
            <a:r>
              <a:rPr sz="1450" b="1" spc="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number</a:t>
            </a:r>
            <a:r>
              <a:rPr sz="1450" b="1" spc="20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of</a:t>
            </a:r>
            <a:r>
              <a:rPr sz="1450" b="1" spc="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days</a:t>
            </a:r>
            <a:r>
              <a:rPr sz="1450" b="1" spc="20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between</a:t>
            </a:r>
            <a:r>
              <a:rPr sz="1450" b="1" spc="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two</a:t>
            </a:r>
            <a:r>
              <a:rPr sz="1450" b="1" spc="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dates</a:t>
            </a:r>
            <a:r>
              <a:rPr sz="1450" b="1" spc="204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using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marR="5080" indent="-176530">
              <a:lnSpc>
                <a:spcPct val="112100"/>
              </a:lnSpc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11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do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add</a:t>
            </a:r>
            <a:r>
              <a:rPr sz="1450" b="1" spc="11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or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subtract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specific</a:t>
            </a:r>
            <a:r>
              <a:rPr sz="1450" b="1" spc="11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number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of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days</a:t>
            </a:r>
            <a:r>
              <a:rPr sz="1450" b="1" spc="11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from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114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date </a:t>
            </a:r>
            <a:r>
              <a:rPr sz="1450" b="1" dirty="0">
                <a:latin typeface="Comic Sans MS"/>
                <a:cs typeface="Comic Sans MS"/>
              </a:rPr>
              <a:t>using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indent="-175895">
              <a:lnSpc>
                <a:spcPct val="100000"/>
              </a:lnSpc>
              <a:spcBef>
                <a:spcPts val="209"/>
              </a:spcBef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do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format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date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value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using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marR="5080" indent="-176530">
              <a:lnSpc>
                <a:spcPct val="112100"/>
              </a:lnSpc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do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remove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leading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or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trailing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spaces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from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text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string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using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188595" indent="-175895">
              <a:lnSpc>
                <a:spcPct val="100000"/>
              </a:lnSpc>
              <a:spcBef>
                <a:spcPts val="204"/>
              </a:spcBef>
              <a:buFont typeface="Comic Sans MS"/>
              <a:buAutoNum type="arabicPeriod"/>
              <a:tabLst>
                <a:tab pos="188595" algn="l"/>
              </a:tabLst>
            </a:pP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can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apply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multiple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filters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table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using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6671" y="3482080"/>
            <a:ext cx="6717665" cy="2839720"/>
            <a:chOff x="276671" y="3482080"/>
            <a:chExt cx="6717665" cy="2839720"/>
          </a:xfrm>
        </p:grpSpPr>
        <p:sp>
          <p:nvSpPr>
            <p:cNvPr id="10" name="object 10"/>
            <p:cNvSpPr/>
            <p:nvPr/>
          </p:nvSpPr>
          <p:spPr>
            <a:xfrm>
              <a:off x="276671" y="3482080"/>
              <a:ext cx="6717665" cy="2839720"/>
            </a:xfrm>
            <a:custGeom>
              <a:avLst/>
              <a:gdLst/>
              <a:ahLst/>
              <a:cxnLst/>
              <a:rect l="l" t="t" r="r" b="b"/>
              <a:pathLst>
                <a:path w="6717665" h="2839720">
                  <a:moveTo>
                    <a:pt x="6384011" y="2839653"/>
                  </a:moveTo>
                  <a:lnTo>
                    <a:pt x="333374" y="2839653"/>
                  </a:lnTo>
                  <a:lnTo>
                    <a:pt x="284111" y="2836039"/>
                  </a:lnTo>
                  <a:lnTo>
                    <a:pt x="237091" y="2825539"/>
                  </a:lnTo>
                  <a:lnTo>
                    <a:pt x="192832" y="2808669"/>
                  </a:lnTo>
                  <a:lnTo>
                    <a:pt x="151848" y="2785945"/>
                  </a:lnTo>
                  <a:lnTo>
                    <a:pt x="114656" y="2757882"/>
                  </a:lnTo>
                  <a:lnTo>
                    <a:pt x="81771" y="2724997"/>
                  </a:lnTo>
                  <a:lnTo>
                    <a:pt x="53708" y="2687805"/>
                  </a:lnTo>
                  <a:lnTo>
                    <a:pt x="30984" y="2646821"/>
                  </a:lnTo>
                  <a:lnTo>
                    <a:pt x="14114" y="2602561"/>
                  </a:lnTo>
                  <a:lnTo>
                    <a:pt x="3614" y="2555542"/>
                  </a:lnTo>
                  <a:lnTo>
                    <a:pt x="0" y="250627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1" y="0"/>
                  </a:lnTo>
                  <a:lnTo>
                    <a:pt x="6433275" y="3614"/>
                  </a:lnTo>
                  <a:lnTo>
                    <a:pt x="6480294" y="14114"/>
                  </a:lnTo>
                  <a:lnTo>
                    <a:pt x="6524554" y="30984"/>
                  </a:lnTo>
                  <a:lnTo>
                    <a:pt x="6565537" y="53708"/>
                  </a:lnTo>
                  <a:lnTo>
                    <a:pt x="6602730" y="81771"/>
                  </a:lnTo>
                  <a:lnTo>
                    <a:pt x="6635615" y="114656"/>
                  </a:lnTo>
                  <a:lnTo>
                    <a:pt x="6663678" y="151848"/>
                  </a:lnTo>
                  <a:lnTo>
                    <a:pt x="6686402" y="192832"/>
                  </a:lnTo>
                  <a:lnTo>
                    <a:pt x="6703272" y="237091"/>
                  </a:lnTo>
                  <a:lnTo>
                    <a:pt x="6713772" y="284111"/>
                  </a:lnTo>
                  <a:lnTo>
                    <a:pt x="6717386" y="333374"/>
                  </a:lnTo>
                  <a:lnTo>
                    <a:pt x="6717386" y="2506278"/>
                  </a:lnTo>
                  <a:lnTo>
                    <a:pt x="6713772" y="2555542"/>
                  </a:lnTo>
                  <a:lnTo>
                    <a:pt x="6703272" y="2602561"/>
                  </a:lnTo>
                  <a:lnTo>
                    <a:pt x="6686402" y="2646821"/>
                  </a:lnTo>
                  <a:lnTo>
                    <a:pt x="6663678" y="2687805"/>
                  </a:lnTo>
                  <a:lnTo>
                    <a:pt x="6635615" y="2724997"/>
                  </a:lnTo>
                  <a:lnTo>
                    <a:pt x="6602730" y="2757882"/>
                  </a:lnTo>
                  <a:lnTo>
                    <a:pt x="6565537" y="2785945"/>
                  </a:lnTo>
                  <a:lnTo>
                    <a:pt x="6524554" y="2808669"/>
                  </a:lnTo>
                  <a:lnTo>
                    <a:pt x="6480294" y="2825539"/>
                  </a:lnTo>
                  <a:lnTo>
                    <a:pt x="6433275" y="2836039"/>
                  </a:lnTo>
                  <a:lnTo>
                    <a:pt x="6384011" y="2839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71" y="4120255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71" y="4615555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71" y="4863205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71" y="5110855"/>
              <a:ext cx="66675" cy="666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71" y="5358505"/>
              <a:ext cx="66675" cy="666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71" y="5853805"/>
              <a:ext cx="66675" cy="666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2071" y="3506089"/>
            <a:ext cx="6666865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9780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Hey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Guys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missed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share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this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question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just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check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below: </a:t>
            </a:r>
            <a:r>
              <a:rPr sz="1450" b="1" dirty="0">
                <a:latin typeface="Comic Sans MS"/>
                <a:cs typeface="Comic Sans MS"/>
              </a:rPr>
              <a:t>How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can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optimize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query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performance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in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Power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BI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using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DAX?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12100"/>
              </a:lnSpc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optimize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query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performance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BI,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follow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these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best </a:t>
            </a:r>
            <a:r>
              <a:rPr sz="1450" spc="-10" dirty="0">
                <a:latin typeface="Comic Sans MS"/>
                <a:cs typeface="Comic Sans MS"/>
              </a:rPr>
              <a:t>practices:</a:t>
            </a:r>
            <a:endParaRPr sz="1450">
              <a:latin typeface="Comic Sans MS"/>
              <a:cs typeface="Comic Sans MS"/>
            </a:endParaRPr>
          </a:p>
          <a:p>
            <a:pPr marL="324485" marR="19685">
              <a:lnSpc>
                <a:spcPct val="112100"/>
              </a:lnSpc>
            </a:pP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instead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whenever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possible.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proper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indexing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source.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12100"/>
              </a:lnSpc>
              <a:tabLst>
                <a:tab pos="1270000" algn="l"/>
                <a:tab pos="1838960" algn="l"/>
                <a:tab pos="2757805" algn="l"/>
                <a:tab pos="3131820" algn="l"/>
                <a:tab pos="3985260" algn="l"/>
                <a:tab pos="5193665" algn="l"/>
                <a:tab pos="6355715" algn="l"/>
              </a:tabLst>
            </a:pPr>
            <a:r>
              <a:rPr sz="1450" dirty="0">
                <a:latin typeface="Comic Sans MS"/>
                <a:cs typeface="Comic Sans MS"/>
              </a:rPr>
              <a:t>Minimize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number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loaded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model. Optimize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DAX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formulas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by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avoiding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unnecessary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calculations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spc="-10" dirty="0">
                <a:latin typeface="Comic Sans MS"/>
                <a:cs typeface="Comic Sans MS"/>
              </a:rPr>
              <a:t>iterating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rows.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12100"/>
              </a:lnSpc>
            </a:pPr>
            <a:r>
              <a:rPr sz="1450" dirty="0">
                <a:latin typeface="Comic Sans MS"/>
                <a:cs typeface="Comic Sans MS"/>
              </a:rPr>
              <a:t>Enable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query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folding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whenever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applicable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push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calculations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data </a:t>
            </a:r>
            <a:r>
              <a:rPr sz="1450" spc="-10" dirty="0">
                <a:latin typeface="Comic Sans MS"/>
                <a:cs typeface="Comic Sans MS"/>
              </a:rPr>
              <a:t>source.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3448" y="1218670"/>
            <a:ext cx="112585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marR="5080" indent="-901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I’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just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asking </a:t>
            </a:r>
            <a:r>
              <a:rPr sz="1350" b="1" dirty="0">
                <a:latin typeface="Comic Sans MS"/>
                <a:cs typeface="Comic Sans MS"/>
              </a:rPr>
              <a:t>basic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guys.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79203" y="153998"/>
            <a:ext cx="7900670" cy="407034"/>
          </a:xfrm>
          <a:custGeom>
            <a:avLst/>
            <a:gdLst/>
            <a:ahLst/>
            <a:cxnLst/>
            <a:rect l="l" t="t" r="r" b="b"/>
            <a:pathLst>
              <a:path w="7900670" h="407034">
                <a:moveTo>
                  <a:pt x="7697451" y="406691"/>
                </a:moveTo>
                <a:lnTo>
                  <a:pt x="203345" y="406691"/>
                </a:lnTo>
                <a:lnTo>
                  <a:pt x="156720" y="401320"/>
                </a:lnTo>
                <a:lnTo>
                  <a:pt x="113919" y="386022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5" y="0"/>
                </a:lnTo>
                <a:lnTo>
                  <a:pt x="7697451" y="0"/>
                </a:lnTo>
                <a:lnTo>
                  <a:pt x="7744076" y="5370"/>
                </a:lnTo>
                <a:lnTo>
                  <a:pt x="7786877" y="20668"/>
                </a:lnTo>
                <a:lnTo>
                  <a:pt x="7824634" y="44672"/>
                </a:lnTo>
                <a:lnTo>
                  <a:pt x="7856124" y="76163"/>
                </a:lnTo>
                <a:lnTo>
                  <a:pt x="7880129" y="113919"/>
                </a:lnTo>
                <a:lnTo>
                  <a:pt x="7895427" y="156720"/>
                </a:lnTo>
                <a:lnTo>
                  <a:pt x="7900294" y="198981"/>
                </a:lnTo>
                <a:lnTo>
                  <a:pt x="7900294" y="207709"/>
                </a:lnTo>
                <a:lnTo>
                  <a:pt x="7895427" y="249970"/>
                </a:lnTo>
                <a:lnTo>
                  <a:pt x="7880129" y="292771"/>
                </a:lnTo>
                <a:lnTo>
                  <a:pt x="7856124" y="330527"/>
                </a:lnTo>
                <a:lnTo>
                  <a:pt x="7824634" y="362018"/>
                </a:lnTo>
                <a:lnTo>
                  <a:pt x="7786877" y="386022"/>
                </a:lnTo>
                <a:lnTo>
                  <a:pt x="7744076" y="401320"/>
                </a:lnTo>
                <a:lnTo>
                  <a:pt x="7697451" y="406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5614" y="208544"/>
            <a:ext cx="594804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u="sng" dirty="0">
                <a:uFill>
                  <a:solidFill>
                    <a:srgbClr val="000000"/>
                  </a:solidFill>
                </a:uFill>
              </a:rPr>
              <a:t>FEW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50" u="sng" spc="-20" dirty="0">
                <a:uFill>
                  <a:solidFill>
                    <a:srgbClr val="000000"/>
                  </a:solidFill>
                </a:uFill>
              </a:rPr>
              <a:t>SCENARIO-</a:t>
            </a:r>
            <a:r>
              <a:rPr sz="1650" u="sng" dirty="0">
                <a:uFill>
                  <a:solidFill>
                    <a:srgbClr val="000000"/>
                  </a:solidFill>
                </a:uFill>
              </a:rPr>
              <a:t>BASED</a:t>
            </a:r>
            <a:r>
              <a:rPr sz="165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</a:rPr>
              <a:t>DAX</a:t>
            </a:r>
            <a:r>
              <a:rPr sz="165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</a:rPr>
              <a:t>INTERVIEW</a:t>
            </a:r>
            <a:r>
              <a:rPr sz="165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50" u="sng" spc="-10" dirty="0">
                <a:uFill>
                  <a:solidFill>
                    <a:srgbClr val="000000"/>
                  </a:solidFill>
                </a:uFill>
              </a:rPr>
              <a:t>QUESTIONS</a:t>
            </a:r>
            <a:endParaRPr sz="1650"/>
          </a:p>
        </p:txBody>
      </p:sp>
      <p:sp>
        <p:nvSpPr>
          <p:cNvPr id="9" name="object 9"/>
          <p:cNvSpPr/>
          <p:nvPr/>
        </p:nvSpPr>
        <p:spPr>
          <a:xfrm>
            <a:off x="379203" y="719999"/>
            <a:ext cx="6716395" cy="1065530"/>
          </a:xfrm>
          <a:custGeom>
            <a:avLst/>
            <a:gdLst/>
            <a:ahLst/>
            <a:cxnLst/>
            <a:rect l="l" t="t" r="r" b="b"/>
            <a:pathLst>
              <a:path w="6716395" h="1065530">
                <a:moveTo>
                  <a:pt x="6384012" y="1065285"/>
                </a:moveTo>
                <a:lnTo>
                  <a:pt x="333375" y="1065285"/>
                </a:lnTo>
                <a:lnTo>
                  <a:pt x="284111" y="1061671"/>
                </a:lnTo>
                <a:lnTo>
                  <a:pt x="237091" y="1051170"/>
                </a:lnTo>
                <a:lnTo>
                  <a:pt x="192832" y="1034300"/>
                </a:lnTo>
                <a:lnTo>
                  <a:pt x="151848" y="1011576"/>
                </a:lnTo>
                <a:lnTo>
                  <a:pt x="114656" y="983514"/>
                </a:lnTo>
                <a:lnTo>
                  <a:pt x="81771" y="950629"/>
                </a:lnTo>
                <a:lnTo>
                  <a:pt x="53708" y="913436"/>
                </a:lnTo>
                <a:lnTo>
                  <a:pt x="30984" y="872453"/>
                </a:lnTo>
                <a:lnTo>
                  <a:pt x="14114" y="828193"/>
                </a:lnTo>
                <a:lnTo>
                  <a:pt x="3614" y="781174"/>
                </a:lnTo>
                <a:lnTo>
                  <a:pt x="0" y="7319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384012" y="0"/>
                </a:lnTo>
                <a:lnTo>
                  <a:pt x="6433276" y="3614"/>
                </a:lnTo>
                <a:lnTo>
                  <a:pt x="6480295" y="14114"/>
                </a:lnTo>
                <a:lnTo>
                  <a:pt x="6524554" y="30984"/>
                </a:lnTo>
                <a:lnTo>
                  <a:pt x="6565538" y="53708"/>
                </a:lnTo>
                <a:lnTo>
                  <a:pt x="6602730" y="81771"/>
                </a:lnTo>
                <a:lnTo>
                  <a:pt x="6635616" y="114656"/>
                </a:lnTo>
                <a:lnTo>
                  <a:pt x="6663678" y="151848"/>
                </a:lnTo>
                <a:lnTo>
                  <a:pt x="6686402" y="192832"/>
                </a:lnTo>
                <a:lnTo>
                  <a:pt x="6703272" y="237091"/>
                </a:lnTo>
                <a:lnTo>
                  <a:pt x="6713773" y="284111"/>
                </a:lnTo>
                <a:lnTo>
                  <a:pt x="6716293" y="318460"/>
                </a:lnTo>
                <a:lnTo>
                  <a:pt x="6716293" y="746824"/>
                </a:lnTo>
                <a:lnTo>
                  <a:pt x="6703272" y="828193"/>
                </a:lnTo>
                <a:lnTo>
                  <a:pt x="6686402" y="872453"/>
                </a:lnTo>
                <a:lnTo>
                  <a:pt x="6663678" y="913436"/>
                </a:lnTo>
                <a:lnTo>
                  <a:pt x="6635616" y="950629"/>
                </a:lnTo>
                <a:lnTo>
                  <a:pt x="6602730" y="983514"/>
                </a:lnTo>
                <a:lnTo>
                  <a:pt x="6565538" y="1011576"/>
                </a:lnTo>
                <a:lnTo>
                  <a:pt x="6524554" y="1034300"/>
                </a:lnTo>
                <a:lnTo>
                  <a:pt x="6480295" y="1051170"/>
                </a:lnTo>
                <a:lnTo>
                  <a:pt x="6433276" y="1061671"/>
                </a:lnTo>
                <a:lnTo>
                  <a:pt x="6384012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603" y="774546"/>
            <a:ext cx="259905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Scenario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1: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Performance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603" y="1110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5115" y="979600"/>
            <a:ext cx="637603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Question:</a:t>
            </a:r>
            <a:r>
              <a:rPr sz="1350" b="1" spc="-15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You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have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table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with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OrderDate</a:t>
            </a:r>
            <a:r>
              <a:rPr sz="1350" b="1" spc="-10" dirty="0">
                <a:latin typeface="Comic Sans MS"/>
                <a:cs typeface="Comic Sans MS"/>
              </a:rPr>
              <a:t> 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15" dirty="0">
                <a:latin typeface="Comic Sans MS"/>
                <a:cs typeface="Comic Sans MS"/>
              </a:rPr>
              <a:t>  </a:t>
            </a:r>
            <a:r>
              <a:rPr sz="1350" b="1" spc="-10" dirty="0">
                <a:latin typeface="Comic Sans MS"/>
                <a:cs typeface="Comic Sans MS"/>
              </a:rPr>
              <a:t>SalesAmount </a:t>
            </a:r>
            <a:r>
              <a:rPr sz="1350" b="1" dirty="0">
                <a:latin typeface="Comic Sans MS"/>
                <a:cs typeface="Comic Sans MS"/>
              </a:rPr>
              <a:t>columns.</a:t>
            </a:r>
            <a:r>
              <a:rPr sz="1350" b="1" spc="20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Create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20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measure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20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calculate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total</a:t>
            </a:r>
            <a:r>
              <a:rPr sz="1350" b="1" spc="20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for</a:t>
            </a:r>
            <a:r>
              <a:rPr sz="1350" b="1" spc="204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21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previous month.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9203" y="1929835"/>
            <a:ext cx="6716395" cy="1065530"/>
            <a:chOff x="379203" y="1929835"/>
            <a:chExt cx="6716395" cy="1065530"/>
          </a:xfrm>
        </p:grpSpPr>
        <p:sp>
          <p:nvSpPr>
            <p:cNvPr id="14" name="object 14"/>
            <p:cNvSpPr/>
            <p:nvPr/>
          </p:nvSpPr>
          <p:spPr>
            <a:xfrm>
              <a:off x="379203" y="1929835"/>
              <a:ext cx="6716395" cy="1065530"/>
            </a:xfrm>
            <a:custGeom>
              <a:avLst/>
              <a:gdLst/>
              <a:ahLst/>
              <a:cxnLst/>
              <a:rect l="l" t="t" r="r" b="b"/>
              <a:pathLst>
                <a:path w="6716395" h="1065530">
                  <a:moveTo>
                    <a:pt x="6384013" y="1065285"/>
                  </a:moveTo>
                  <a:lnTo>
                    <a:pt x="333374" y="1065285"/>
                  </a:lnTo>
                  <a:lnTo>
                    <a:pt x="284111" y="1061671"/>
                  </a:lnTo>
                  <a:lnTo>
                    <a:pt x="237091" y="1051170"/>
                  </a:lnTo>
                  <a:lnTo>
                    <a:pt x="192832" y="1034300"/>
                  </a:lnTo>
                  <a:lnTo>
                    <a:pt x="151848" y="1011576"/>
                  </a:lnTo>
                  <a:lnTo>
                    <a:pt x="114656" y="983514"/>
                  </a:lnTo>
                  <a:lnTo>
                    <a:pt x="81771" y="950629"/>
                  </a:lnTo>
                  <a:lnTo>
                    <a:pt x="53708" y="913436"/>
                  </a:lnTo>
                  <a:lnTo>
                    <a:pt x="30984" y="872453"/>
                  </a:lnTo>
                  <a:lnTo>
                    <a:pt x="14114" y="828193"/>
                  </a:lnTo>
                  <a:lnTo>
                    <a:pt x="3614" y="781174"/>
                  </a:lnTo>
                  <a:lnTo>
                    <a:pt x="0" y="73191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84012" y="0"/>
                  </a:lnTo>
                  <a:lnTo>
                    <a:pt x="6433276" y="3614"/>
                  </a:lnTo>
                  <a:lnTo>
                    <a:pt x="6480295" y="14114"/>
                  </a:lnTo>
                  <a:lnTo>
                    <a:pt x="6524554" y="30984"/>
                  </a:lnTo>
                  <a:lnTo>
                    <a:pt x="6565538" y="53708"/>
                  </a:lnTo>
                  <a:lnTo>
                    <a:pt x="6602730" y="81771"/>
                  </a:lnTo>
                  <a:lnTo>
                    <a:pt x="6635616" y="114656"/>
                  </a:lnTo>
                  <a:lnTo>
                    <a:pt x="6663678" y="151848"/>
                  </a:lnTo>
                  <a:lnTo>
                    <a:pt x="6686402" y="192832"/>
                  </a:lnTo>
                  <a:lnTo>
                    <a:pt x="6703272" y="237091"/>
                  </a:lnTo>
                  <a:lnTo>
                    <a:pt x="6713773" y="284111"/>
                  </a:lnTo>
                  <a:lnTo>
                    <a:pt x="6716293" y="318460"/>
                  </a:lnTo>
                  <a:lnTo>
                    <a:pt x="6716293" y="746824"/>
                  </a:lnTo>
                  <a:lnTo>
                    <a:pt x="6703272" y="828193"/>
                  </a:lnTo>
                  <a:lnTo>
                    <a:pt x="6686402" y="872453"/>
                  </a:lnTo>
                  <a:lnTo>
                    <a:pt x="6663678" y="913436"/>
                  </a:lnTo>
                  <a:lnTo>
                    <a:pt x="6635616" y="950629"/>
                  </a:lnTo>
                  <a:lnTo>
                    <a:pt x="6602730" y="983514"/>
                  </a:lnTo>
                  <a:lnTo>
                    <a:pt x="6565538" y="1011576"/>
                  </a:lnTo>
                  <a:lnTo>
                    <a:pt x="6524554" y="1034300"/>
                  </a:lnTo>
                  <a:lnTo>
                    <a:pt x="6480295" y="1051170"/>
                  </a:lnTo>
                  <a:lnTo>
                    <a:pt x="6433276" y="1061671"/>
                  </a:lnTo>
                  <a:lnTo>
                    <a:pt x="6384013" y="1065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603" y="232036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03" y="3157046"/>
            <a:ext cx="6716395" cy="1065530"/>
            <a:chOff x="379203" y="3157046"/>
            <a:chExt cx="6716395" cy="1065530"/>
          </a:xfrm>
        </p:grpSpPr>
        <p:sp>
          <p:nvSpPr>
            <p:cNvPr id="17" name="object 17"/>
            <p:cNvSpPr/>
            <p:nvPr/>
          </p:nvSpPr>
          <p:spPr>
            <a:xfrm>
              <a:off x="379203" y="3157046"/>
              <a:ext cx="6716395" cy="1065530"/>
            </a:xfrm>
            <a:custGeom>
              <a:avLst/>
              <a:gdLst/>
              <a:ahLst/>
              <a:cxnLst/>
              <a:rect l="l" t="t" r="r" b="b"/>
              <a:pathLst>
                <a:path w="6716395" h="1065529">
                  <a:moveTo>
                    <a:pt x="6384013" y="1065285"/>
                  </a:moveTo>
                  <a:lnTo>
                    <a:pt x="333374" y="1065285"/>
                  </a:lnTo>
                  <a:lnTo>
                    <a:pt x="284111" y="1061671"/>
                  </a:lnTo>
                  <a:lnTo>
                    <a:pt x="237091" y="1051170"/>
                  </a:lnTo>
                  <a:lnTo>
                    <a:pt x="192832" y="1034300"/>
                  </a:lnTo>
                  <a:lnTo>
                    <a:pt x="151848" y="1011576"/>
                  </a:lnTo>
                  <a:lnTo>
                    <a:pt x="114656" y="983514"/>
                  </a:lnTo>
                  <a:lnTo>
                    <a:pt x="81771" y="950629"/>
                  </a:lnTo>
                  <a:lnTo>
                    <a:pt x="53708" y="913436"/>
                  </a:lnTo>
                  <a:lnTo>
                    <a:pt x="30984" y="872453"/>
                  </a:lnTo>
                  <a:lnTo>
                    <a:pt x="14114" y="828193"/>
                  </a:lnTo>
                  <a:lnTo>
                    <a:pt x="3614" y="781174"/>
                  </a:lnTo>
                  <a:lnTo>
                    <a:pt x="0" y="73191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84012" y="0"/>
                  </a:lnTo>
                  <a:lnTo>
                    <a:pt x="6433276" y="3614"/>
                  </a:lnTo>
                  <a:lnTo>
                    <a:pt x="6480295" y="14114"/>
                  </a:lnTo>
                  <a:lnTo>
                    <a:pt x="6524554" y="30984"/>
                  </a:lnTo>
                  <a:lnTo>
                    <a:pt x="6565538" y="53708"/>
                  </a:lnTo>
                  <a:lnTo>
                    <a:pt x="6602730" y="81771"/>
                  </a:lnTo>
                  <a:lnTo>
                    <a:pt x="6635616" y="114656"/>
                  </a:lnTo>
                  <a:lnTo>
                    <a:pt x="6663678" y="151848"/>
                  </a:lnTo>
                  <a:lnTo>
                    <a:pt x="6686402" y="192832"/>
                  </a:lnTo>
                  <a:lnTo>
                    <a:pt x="6703272" y="237091"/>
                  </a:lnTo>
                  <a:lnTo>
                    <a:pt x="6713773" y="284111"/>
                  </a:lnTo>
                  <a:lnTo>
                    <a:pt x="6716293" y="318460"/>
                  </a:lnTo>
                  <a:lnTo>
                    <a:pt x="6716293" y="746824"/>
                  </a:lnTo>
                  <a:lnTo>
                    <a:pt x="6703272" y="828193"/>
                  </a:lnTo>
                  <a:lnTo>
                    <a:pt x="6686402" y="872453"/>
                  </a:lnTo>
                  <a:lnTo>
                    <a:pt x="6663678" y="913436"/>
                  </a:lnTo>
                  <a:lnTo>
                    <a:pt x="6635616" y="950629"/>
                  </a:lnTo>
                  <a:lnTo>
                    <a:pt x="6602730" y="983514"/>
                  </a:lnTo>
                  <a:lnTo>
                    <a:pt x="6565538" y="1011576"/>
                  </a:lnTo>
                  <a:lnTo>
                    <a:pt x="6524554" y="1034300"/>
                  </a:lnTo>
                  <a:lnTo>
                    <a:pt x="6480295" y="1051170"/>
                  </a:lnTo>
                  <a:lnTo>
                    <a:pt x="6433276" y="1061671"/>
                  </a:lnTo>
                  <a:lnTo>
                    <a:pt x="6384013" y="1065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603" y="35475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79203" y="4335686"/>
            <a:ext cx="6717030" cy="767715"/>
            <a:chOff x="379203" y="4335686"/>
            <a:chExt cx="6717030" cy="767715"/>
          </a:xfrm>
        </p:grpSpPr>
        <p:sp>
          <p:nvSpPr>
            <p:cNvPr id="20" name="object 20"/>
            <p:cNvSpPr/>
            <p:nvPr/>
          </p:nvSpPr>
          <p:spPr>
            <a:xfrm>
              <a:off x="379203" y="4335686"/>
              <a:ext cx="6717030" cy="767715"/>
            </a:xfrm>
            <a:custGeom>
              <a:avLst/>
              <a:gdLst/>
              <a:ahLst/>
              <a:cxnLst/>
              <a:rect l="l" t="t" r="r" b="b"/>
              <a:pathLst>
                <a:path w="6717030" h="767714">
                  <a:moveTo>
                    <a:pt x="6384012" y="767291"/>
                  </a:moveTo>
                  <a:lnTo>
                    <a:pt x="333375" y="767291"/>
                  </a:lnTo>
                  <a:lnTo>
                    <a:pt x="284111" y="763677"/>
                  </a:lnTo>
                  <a:lnTo>
                    <a:pt x="237091" y="753177"/>
                  </a:lnTo>
                  <a:lnTo>
                    <a:pt x="192832" y="736307"/>
                  </a:lnTo>
                  <a:lnTo>
                    <a:pt x="151848" y="713583"/>
                  </a:lnTo>
                  <a:lnTo>
                    <a:pt x="114656" y="685520"/>
                  </a:lnTo>
                  <a:lnTo>
                    <a:pt x="81771" y="652635"/>
                  </a:lnTo>
                  <a:lnTo>
                    <a:pt x="53708" y="615443"/>
                  </a:lnTo>
                  <a:lnTo>
                    <a:pt x="30984" y="574459"/>
                  </a:lnTo>
                  <a:lnTo>
                    <a:pt x="14114" y="530200"/>
                  </a:lnTo>
                  <a:lnTo>
                    <a:pt x="3614" y="483180"/>
                  </a:lnTo>
                  <a:lnTo>
                    <a:pt x="0" y="43391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84012" y="0"/>
                  </a:lnTo>
                  <a:lnTo>
                    <a:pt x="6433276" y="3614"/>
                  </a:lnTo>
                  <a:lnTo>
                    <a:pt x="6480295" y="14114"/>
                  </a:lnTo>
                  <a:lnTo>
                    <a:pt x="6524555" y="30984"/>
                  </a:lnTo>
                  <a:lnTo>
                    <a:pt x="6565538" y="53708"/>
                  </a:lnTo>
                  <a:lnTo>
                    <a:pt x="6602731" y="81771"/>
                  </a:lnTo>
                  <a:lnTo>
                    <a:pt x="6635616" y="114656"/>
                  </a:lnTo>
                  <a:lnTo>
                    <a:pt x="6663678" y="151848"/>
                  </a:lnTo>
                  <a:lnTo>
                    <a:pt x="6686402" y="192832"/>
                  </a:lnTo>
                  <a:lnTo>
                    <a:pt x="6703272" y="237091"/>
                  </a:lnTo>
                  <a:lnTo>
                    <a:pt x="6713772" y="284111"/>
                  </a:lnTo>
                  <a:lnTo>
                    <a:pt x="6716803" y="325413"/>
                  </a:lnTo>
                  <a:lnTo>
                    <a:pt x="6716803" y="441878"/>
                  </a:lnTo>
                  <a:lnTo>
                    <a:pt x="6713772" y="483180"/>
                  </a:lnTo>
                  <a:lnTo>
                    <a:pt x="6703272" y="530200"/>
                  </a:lnTo>
                  <a:lnTo>
                    <a:pt x="6686402" y="574459"/>
                  </a:lnTo>
                  <a:lnTo>
                    <a:pt x="6663678" y="615443"/>
                  </a:lnTo>
                  <a:lnTo>
                    <a:pt x="6635616" y="652635"/>
                  </a:lnTo>
                  <a:lnTo>
                    <a:pt x="6602731" y="685520"/>
                  </a:lnTo>
                  <a:lnTo>
                    <a:pt x="6565538" y="713583"/>
                  </a:lnTo>
                  <a:lnTo>
                    <a:pt x="6524555" y="736307"/>
                  </a:lnTo>
                  <a:lnTo>
                    <a:pt x="6480295" y="753177"/>
                  </a:lnTo>
                  <a:lnTo>
                    <a:pt x="6433276" y="763677"/>
                  </a:lnTo>
                  <a:lnTo>
                    <a:pt x="6384012" y="767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603" y="48119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45700" y="5305721"/>
            <a:ext cx="6717665" cy="828675"/>
            <a:chOff x="445700" y="5305721"/>
            <a:chExt cx="6717665" cy="828675"/>
          </a:xfrm>
        </p:grpSpPr>
        <p:sp>
          <p:nvSpPr>
            <p:cNvPr id="23" name="object 23"/>
            <p:cNvSpPr/>
            <p:nvPr/>
          </p:nvSpPr>
          <p:spPr>
            <a:xfrm>
              <a:off x="445700" y="5305721"/>
              <a:ext cx="6717665" cy="828675"/>
            </a:xfrm>
            <a:custGeom>
              <a:avLst/>
              <a:gdLst/>
              <a:ahLst/>
              <a:cxnLst/>
              <a:rect l="l" t="t" r="r" b="b"/>
              <a:pathLst>
                <a:path w="6717665" h="828675">
                  <a:moveTo>
                    <a:pt x="6384012" y="828529"/>
                  </a:moveTo>
                  <a:lnTo>
                    <a:pt x="333374" y="828529"/>
                  </a:lnTo>
                  <a:lnTo>
                    <a:pt x="284111" y="824915"/>
                  </a:lnTo>
                  <a:lnTo>
                    <a:pt x="237091" y="814415"/>
                  </a:lnTo>
                  <a:lnTo>
                    <a:pt x="192832" y="797545"/>
                  </a:lnTo>
                  <a:lnTo>
                    <a:pt x="151848" y="774821"/>
                  </a:lnTo>
                  <a:lnTo>
                    <a:pt x="114656" y="746758"/>
                  </a:lnTo>
                  <a:lnTo>
                    <a:pt x="81771" y="713873"/>
                  </a:lnTo>
                  <a:lnTo>
                    <a:pt x="53708" y="676680"/>
                  </a:lnTo>
                  <a:lnTo>
                    <a:pt x="30984" y="635697"/>
                  </a:lnTo>
                  <a:lnTo>
                    <a:pt x="14114" y="591437"/>
                  </a:lnTo>
                  <a:lnTo>
                    <a:pt x="3614" y="544418"/>
                  </a:lnTo>
                  <a:lnTo>
                    <a:pt x="0" y="49515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1" y="0"/>
                  </a:lnTo>
                  <a:lnTo>
                    <a:pt x="6433275" y="3614"/>
                  </a:lnTo>
                  <a:lnTo>
                    <a:pt x="6480294" y="14114"/>
                  </a:lnTo>
                  <a:lnTo>
                    <a:pt x="6524553" y="30984"/>
                  </a:lnTo>
                  <a:lnTo>
                    <a:pt x="6565537" y="53708"/>
                  </a:lnTo>
                  <a:lnTo>
                    <a:pt x="6602729" y="81771"/>
                  </a:lnTo>
                  <a:lnTo>
                    <a:pt x="6635614" y="114656"/>
                  </a:lnTo>
                  <a:lnTo>
                    <a:pt x="6663677" y="151848"/>
                  </a:lnTo>
                  <a:lnTo>
                    <a:pt x="6686401" y="192832"/>
                  </a:lnTo>
                  <a:lnTo>
                    <a:pt x="6703271" y="237091"/>
                  </a:lnTo>
                  <a:lnTo>
                    <a:pt x="6713771" y="284111"/>
                  </a:lnTo>
                  <a:lnTo>
                    <a:pt x="6717385" y="333374"/>
                  </a:lnTo>
                  <a:lnTo>
                    <a:pt x="6717385" y="495154"/>
                  </a:lnTo>
                  <a:lnTo>
                    <a:pt x="6713771" y="544418"/>
                  </a:lnTo>
                  <a:lnTo>
                    <a:pt x="6703271" y="591437"/>
                  </a:lnTo>
                  <a:lnTo>
                    <a:pt x="6686401" y="635697"/>
                  </a:lnTo>
                  <a:lnTo>
                    <a:pt x="6663677" y="676680"/>
                  </a:lnTo>
                  <a:lnTo>
                    <a:pt x="6635614" y="713873"/>
                  </a:lnTo>
                  <a:lnTo>
                    <a:pt x="6602729" y="746758"/>
                  </a:lnTo>
                  <a:lnTo>
                    <a:pt x="6565537" y="774821"/>
                  </a:lnTo>
                  <a:lnTo>
                    <a:pt x="6524553" y="797545"/>
                  </a:lnTo>
                  <a:lnTo>
                    <a:pt x="6480294" y="814415"/>
                  </a:lnTo>
                  <a:lnTo>
                    <a:pt x="6433275" y="824915"/>
                  </a:lnTo>
                  <a:lnTo>
                    <a:pt x="6384012" y="8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8100" y="569624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5"/>
              </a:spcBef>
            </a:pPr>
            <a:r>
              <a:rPr dirty="0"/>
              <a:t>Scenario</a:t>
            </a:r>
            <a:r>
              <a:rPr spc="-25" dirty="0"/>
              <a:t> </a:t>
            </a:r>
            <a:r>
              <a:rPr dirty="0"/>
              <a:t>2:</a:t>
            </a:r>
            <a:r>
              <a:rPr spc="-20" dirty="0"/>
              <a:t> Year-over-</a:t>
            </a:r>
            <a:r>
              <a:rPr dirty="0"/>
              <a:t>Year</a:t>
            </a:r>
            <a:r>
              <a:rPr spc="-25" dirty="0"/>
              <a:t> </a:t>
            </a:r>
            <a:r>
              <a:rPr spc="-10" dirty="0"/>
              <a:t>Growth</a:t>
            </a:r>
          </a:p>
          <a:p>
            <a:pPr marL="302895" marR="71120" algn="just">
              <a:lnSpc>
                <a:spcPct val="115700"/>
              </a:lnSpc>
            </a:pPr>
            <a:r>
              <a:rPr dirty="0"/>
              <a:t>Question:</a:t>
            </a:r>
            <a:r>
              <a:rPr spc="145" dirty="0"/>
              <a:t> </a:t>
            </a:r>
            <a:r>
              <a:rPr dirty="0"/>
              <a:t>Given</a:t>
            </a:r>
            <a:r>
              <a:rPr spc="150" dirty="0"/>
              <a:t> </a:t>
            </a:r>
            <a:r>
              <a:rPr dirty="0"/>
              <a:t>a</a:t>
            </a:r>
            <a:r>
              <a:rPr spc="145" dirty="0"/>
              <a:t> </a:t>
            </a:r>
            <a:r>
              <a:rPr dirty="0"/>
              <a:t>Sales</a:t>
            </a:r>
            <a:r>
              <a:rPr spc="150" dirty="0"/>
              <a:t> </a:t>
            </a:r>
            <a:r>
              <a:rPr dirty="0"/>
              <a:t>table</a:t>
            </a:r>
            <a:r>
              <a:rPr spc="145" dirty="0"/>
              <a:t> </a:t>
            </a:r>
            <a:r>
              <a:rPr dirty="0"/>
              <a:t>with</a:t>
            </a:r>
            <a:r>
              <a:rPr spc="150" dirty="0"/>
              <a:t> </a:t>
            </a:r>
            <a:r>
              <a:rPr dirty="0"/>
              <a:t>OrderDate</a:t>
            </a:r>
            <a:r>
              <a:rPr spc="145" dirty="0"/>
              <a:t> </a:t>
            </a:r>
            <a:r>
              <a:rPr dirty="0"/>
              <a:t>and</a:t>
            </a:r>
            <a:r>
              <a:rPr spc="150" dirty="0"/>
              <a:t> </a:t>
            </a:r>
            <a:r>
              <a:rPr dirty="0"/>
              <a:t>SalesAmount</a:t>
            </a:r>
            <a:r>
              <a:rPr spc="145" dirty="0"/>
              <a:t> </a:t>
            </a:r>
            <a:r>
              <a:rPr spc="-10" dirty="0"/>
              <a:t>columns, </a:t>
            </a:r>
            <a:r>
              <a:rPr dirty="0"/>
              <a:t>create</a:t>
            </a:r>
            <a:r>
              <a:rPr spc="195" dirty="0"/>
              <a:t>  </a:t>
            </a:r>
            <a:r>
              <a:rPr dirty="0"/>
              <a:t>a</a:t>
            </a:r>
            <a:r>
              <a:rPr spc="200" dirty="0"/>
              <a:t>  </a:t>
            </a:r>
            <a:r>
              <a:rPr dirty="0"/>
              <a:t>measure</a:t>
            </a:r>
            <a:r>
              <a:rPr spc="195" dirty="0"/>
              <a:t>  </a:t>
            </a:r>
            <a:r>
              <a:rPr dirty="0"/>
              <a:t>to</a:t>
            </a:r>
            <a:r>
              <a:rPr spc="200" dirty="0"/>
              <a:t>  </a:t>
            </a:r>
            <a:r>
              <a:rPr dirty="0"/>
              <a:t>calculate</a:t>
            </a:r>
            <a:r>
              <a:rPr spc="195" dirty="0"/>
              <a:t>  </a:t>
            </a:r>
            <a:r>
              <a:rPr dirty="0"/>
              <a:t>the</a:t>
            </a:r>
            <a:r>
              <a:rPr spc="200" dirty="0"/>
              <a:t>  </a:t>
            </a:r>
            <a:r>
              <a:rPr spc="-20" dirty="0"/>
              <a:t>year-over-</a:t>
            </a:r>
            <a:r>
              <a:rPr dirty="0"/>
              <a:t>year</a:t>
            </a:r>
            <a:r>
              <a:rPr spc="195" dirty="0"/>
              <a:t>  </a:t>
            </a:r>
            <a:r>
              <a:rPr dirty="0"/>
              <a:t>sales</a:t>
            </a:r>
            <a:r>
              <a:rPr spc="200" dirty="0"/>
              <a:t>  </a:t>
            </a:r>
            <a:r>
              <a:rPr spc="-10" dirty="0"/>
              <a:t>growth percentage.</a:t>
            </a: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Scenario</a:t>
            </a:r>
            <a:r>
              <a:rPr spc="-80" dirty="0"/>
              <a:t> </a:t>
            </a:r>
            <a:r>
              <a:rPr dirty="0"/>
              <a:t>3:</a:t>
            </a:r>
            <a:r>
              <a:rPr spc="-80" dirty="0"/>
              <a:t> </a:t>
            </a:r>
            <a:r>
              <a:rPr dirty="0"/>
              <a:t>Product</a:t>
            </a:r>
            <a:r>
              <a:rPr spc="-80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Comparison</a:t>
            </a:r>
          </a:p>
          <a:p>
            <a:pPr marL="302895" marR="71120" algn="just">
              <a:lnSpc>
                <a:spcPct val="115700"/>
              </a:lnSpc>
            </a:pPr>
            <a:r>
              <a:rPr dirty="0"/>
              <a:t>Question:</a:t>
            </a:r>
            <a:r>
              <a:rPr spc="105" dirty="0"/>
              <a:t> </a:t>
            </a:r>
            <a:r>
              <a:rPr dirty="0"/>
              <a:t>You</a:t>
            </a:r>
            <a:r>
              <a:rPr spc="105" dirty="0"/>
              <a:t> </a:t>
            </a:r>
            <a:r>
              <a:rPr dirty="0"/>
              <a:t>have</a:t>
            </a:r>
            <a:r>
              <a:rPr spc="105" dirty="0"/>
              <a:t> </a:t>
            </a:r>
            <a:r>
              <a:rPr dirty="0"/>
              <a:t>a</a:t>
            </a:r>
            <a:r>
              <a:rPr spc="110" dirty="0"/>
              <a:t> </a:t>
            </a:r>
            <a:r>
              <a:rPr dirty="0"/>
              <a:t>Sales</a:t>
            </a:r>
            <a:r>
              <a:rPr spc="105" dirty="0"/>
              <a:t> </a:t>
            </a:r>
            <a:r>
              <a:rPr dirty="0"/>
              <a:t>table</a:t>
            </a:r>
            <a:r>
              <a:rPr spc="10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dirty="0"/>
              <a:t>a</a:t>
            </a:r>
            <a:r>
              <a:rPr spc="105" dirty="0"/>
              <a:t> </a:t>
            </a:r>
            <a:r>
              <a:rPr dirty="0"/>
              <a:t>Product</a:t>
            </a:r>
            <a:r>
              <a:rPr spc="105" dirty="0"/>
              <a:t> </a:t>
            </a:r>
            <a:r>
              <a:rPr dirty="0"/>
              <a:t>table.</a:t>
            </a:r>
            <a:r>
              <a:rPr spc="110" dirty="0"/>
              <a:t> </a:t>
            </a:r>
            <a:r>
              <a:rPr dirty="0"/>
              <a:t>Create</a:t>
            </a:r>
            <a:r>
              <a:rPr spc="105" dirty="0"/>
              <a:t> </a:t>
            </a:r>
            <a:r>
              <a:rPr dirty="0"/>
              <a:t>a</a:t>
            </a:r>
            <a:r>
              <a:rPr spc="105" dirty="0"/>
              <a:t> </a:t>
            </a:r>
            <a:r>
              <a:rPr spc="-10" dirty="0"/>
              <a:t>measure </a:t>
            </a:r>
            <a:r>
              <a:rPr dirty="0"/>
              <a:t>to</a:t>
            </a:r>
            <a:r>
              <a:rPr spc="245" dirty="0"/>
              <a:t> </a:t>
            </a:r>
            <a:r>
              <a:rPr dirty="0"/>
              <a:t>show</a:t>
            </a:r>
            <a:r>
              <a:rPr spc="245" dirty="0"/>
              <a:t> </a:t>
            </a:r>
            <a:r>
              <a:rPr dirty="0"/>
              <a:t>the</a:t>
            </a:r>
            <a:r>
              <a:rPr spc="250" dirty="0"/>
              <a:t> </a:t>
            </a:r>
            <a:r>
              <a:rPr dirty="0"/>
              <a:t>sales</a:t>
            </a:r>
            <a:r>
              <a:rPr spc="245" dirty="0"/>
              <a:t> </a:t>
            </a:r>
            <a:r>
              <a:rPr dirty="0"/>
              <a:t>of</a:t>
            </a:r>
            <a:r>
              <a:rPr spc="245" dirty="0"/>
              <a:t> </a:t>
            </a:r>
            <a:r>
              <a:rPr dirty="0"/>
              <a:t>a</a:t>
            </a:r>
            <a:r>
              <a:rPr spc="250" dirty="0"/>
              <a:t> </a:t>
            </a:r>
            <a:r>
              <a:rPr dirty="0"/>
              <a:t>product</a:t>
            </a:r>
            <a:r>
              <a:rPr spc="245" dirty="0"/>
              <a:t> </a:t>
            </a:r>
            <a:r>
              <a:rPr dirty="0"/>
              <a:t>compared</a:t>
            </a:r>
            <a:r>
              <a:rPr spc="245" dirty="0"/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dirty="0"/>
              <a:t>the</a:t>
            </a:r>
            <a:r>
              <a:rPr spc="245" dirty="0"/>
              <a:t> </a:t>
            </a:r>
            <a:r>
              <a:rPr dirty="0"/>
              <a:t>previous</a:t>
            </a:r>
            <a:r>
              <a:rPr spc="245" dirty="0"/>
              <a:t> </a:t>
            </a:r>
            <a:r>
              <a:rPr dirty="0"/>
              <a:t>year</a:t>
            </a:r>
            <a:r>
              <a:rPr spc="250" dirty="0"/>
              <a:t> </a:t>
            </a:r>
            <a:r>
              <a:rPr dirty="0"/>
              <a:t>for</a:t>
            </a:r>
            <a:r>
              <a:rPr spc="245" dirty="0"/>
              <a:t> </a:t>
            </a:r>
            <a:r>
              <a:rPr spc="-25" dirty="0"/>
              <a:t>the </a:t>
            </a:r>
            <a:r>
              <a:rPr dirty="0"/>
              <a:t>same</a:t>
            </a:r>
            <a:r>
              <a:rPr spc="-55" dirty="0"/>
              <a:t> </a:t>
            </a:r>
            <a:r>
              <a:rPr spc="-10" dirty="0"/>
              <a:t>period.</a:t>
            </a: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Scenario</a:t>
            </a:r>
            <a:r>
              <a:rPr spc="-45" dirty="0"/>
              <a:t> </a:t>
            </a:r>
            <a:r>
              <a:rPr dirty="0"/>
              <a:t>4:</a:t>
            </a:r>
            <a:r>
              <a:rPr spc="-40" dirty="0"/>
              <a:t> </a:t>
            </a:r>
            <a:r>
              <a:rPr dirty="0"/>
              <a:t>Top</a:t>
            </a:r>
            <a:r>
              <a:rPr spc="-40" dirty="0"/>
              <a:t> </a:t>
            </a:r>
            <a:r>
              <a:rPr dirty="0"/>
              <a:t>N</a:t>
            </a:r>
            <a:r>
              <a:rPr spc="-40" dirty="0"/>
              <a:t> </a:t>
            </a:r>
            <a:r>
              <a:rPr spc="-10" dirty="0"/>
              <a:t>Products</a:t>
            </a:r>
          </a:p>
          <a:p>
            <a:pPr marL="302895" algn="just">
              <a:lnSpc>
                <a:spcPct val="100000"/>
              </a:lnSpc>
              <a:spcBef>
                <a:spcPts val="254"/>
              </a:spcBef>
            </a:pPr>
            <a:r>
              <a:rPr dirty="0"/>
              <a:t>Question:</a:t>
            </a:r>
            <a:r>
              <a:rPr spc="-50" dirty="0"/>
              <a:t> </a:t>
            </a: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measure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rank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top</a:t>
            </a:r>
            <a:r>
              <a:rPr spc="-45" dirty="0"/>
              <a:t> </a:t>
            </a:r>
            <a:r>
              <a:rPr dirty="0"/>
              <a:t>5</a:t>
            </a:r>
            <a:r>
              <a:rPr spc="-50" dirty="0"/>
              <a:t> </a:t>
            </a:r>
            <a:r>
              <a:rPr dirty="0"/>
              <a:t>products</a:t>
            </a:r>
            <a:r>
              <a:rPr spc="-50" dirty="0"/>
              <a:t> </a:t>
            </a:r>
            <a:r>
              <a:rPr dirty="0"/>
              <a:t>based</a:t>
            </a:r>
            <a:r>
              <a:rPr spc="-4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10" dirty="0"/>
              <a:t>sales.</a:t>
            </a: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pc="-10" dirty="0"/>
          </a:p>
          <a:p>
            <a:pPr marL="78740" algn="just">
              <a:lnSpc>
                <a:spcPct val="100000"/>
              </a:lnSpc>
            </a:pPr>
            <a:r>
              <a:rPr dirty="0"/>
              <a:t>Scenario</a:t>
            </a:r>
            <a:r>
              <a:rPr spc="-60" dirty="0"/>
              <a:t> </a:t>
            </a:r>
            <a:r>
              <a:rPr dirty="0"/>
              <a:t>5:</a:t>
            </a:r>
            <a:r>
              <a:rPr spc="-60" dirty="0"/>
              <a:t> </a:t>
            </a:r>
            <a:r>
              <a:rPr dirty="0"/>
              <a:t>Dynamic</a:t>
            </a:r>
            <a:r>
              <a:rPr spc="-60" dirty="0"/>
              <a:t> </a:t>
            </a:r>
            <a:r>
              <a:rPr dirty="0"/>
              <a:t>Date</a:t>
            </a:r>
            <a:r>
              <a:rPr spc="-60" dirty="0"/>
              <a:t> </a:t>
            </a:r>
            <a:r>
              <a:rPr spc="-10" dirty="0"/>
              <a:t>Filtering</a:t>
            </a:r>
          </a:p>
          <a:p>
            <a:pPr marL="369570" marR="5080" algn="just">
              <a:lnSpc>
                <a:spcPct val="115700"/>
              </a:lnSpc>
            </a:pPr>
            <a:r>
              <a:rPr dirty="0"/>
              <a:t>Question:</a:t>
            </a:r>
            <a:r>
              <a:rPr spc="190" dirty="0"/>
              <a:t> </a:t>
            </a:r>
            <a:r>
              <a:rPr dirty="0"/>
              <a:t>Create</a:t>
            </a:r>
            <a:r>
              <a:rPr spc="195" dirty="0"/>
              <a:t> </a:t>
            </a:r>
            <a:r>
              <a:rPr dirty="0"/>
              <a:t>a</a:t>
            </a:r>
            <a:r>
              <a:rPr spc="195" dirty="0"/>
              <a:t> </a:t>
            </a:r>
            <a:r>
              <a:rPr dirty="0"/>
              <a:t>measure</a:t>
            </a:r>
            <a:r>
              <a:rPr spc="190" dirty="0"/>
              <a:t> </a:t>
            </a:r>
            <a:r>
              <a:rPr dirty="0"/>
              <a:t>to</a:t>
            </a:r>
            <a:r>
              <a:rPr spc="195" dirty="0"/>
              <a:t> </a:t>
            </a:r>
            <a:r>
              <a:rPr dirty="0"/>
              <a:t>calculate</a:t>
            </a:r>
            <a:r>
              <a:rPr spc="195" dirty="0"/>
              <a:t> </a:t>
            </a:r>
            <a:r>
              <a:rPr dirty="0"/>
              <a:t>total</a:t>
            </a:r>
            <a:r>
              <a:rPr spc="190" dirty="0"/>
              <a:t> </a:t>
            </a:r>
            <a:r>
              <a:rPr dirty="0"/>
              <a:t>sales</a:t>
            </a:r>
            <a:r>
              <a:rPr spc="195" dirty="0"/>
              <a:t> </a:t>
            </a:r>
            <a:r>
              <a:rPr dirty="0"/>
              <a:t>for</a:t>
            </a:r>
            <a:r>
              <a:rPr spc="195" dirty="0"/>
              <a:t> </a:t>
            </a:r>
            <a:r>
              <a:rPr dirty="0"/>
              <a:t>a</a:t>
            </a:r>
            <a:r>
              <a:rPr spc="190" dirty="0"/>
              <a:t> </a:t>
            </a:r>
            <a:r>
              <a:rPr dirty="0"/>
              <a:t>dynamic</a:t>
            </a:r>
            <a:r>
              <a:rPr spc="195" dirty="0"/>
              <a:t> </a:t>
            </a:r>
            <a:r>
              <a:rPr spc="-20" dirty="0"/>
              <a:t>date </a:t>
            </a:r>
            <a:r>
              <a:rPr dirty="0"/>
              <a:t>range</a:t>
            </a:r>
            <a:r>
              <a:rPr spc="-50" dirty="0"/>
              <a:t> </a:t>
            </a:r>
            <a:r>
              <a:rPr dirty="0"/>
              <a:t>(e.g.,</a:t>
            </a:r>
            <a:r>
              <a:rPr spc="-50" dirty="0"/>
              <a:t> </a:t>
            </a:r>
            <a:r>
              <a:rPr dirty="0"/>
              <a:t>last</a:t>
            </a:r>
            <a:r>
              <a:rPr spc="-45" dirty="0"/>
              <a:t> </a:t>
            </a:r>
            <a:r>
              <a:rPr dirty="0"/>
              <a:t>30</a:t>
            </a:r>
            <a:r>
              <a:rPr spc="-50" dirty="0"/>
              <a:t> </a:t>
            </a:r>
            <a:r>
              <a:rPr spc="-10" dirty="0"/>
              <a:t>days).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81" y="530045"/>
            <a:ext cx="1346200" cy="1398270"/>
          </a:xfrm>
          <a:custGeom>
            <a:avLst/>
            <a:gdLst/>
            <a:ahLst/>
            <a:cxnLst/>
            <a:rect l="l" t="t" r="r" b="b"/>
            <a:pathLst>
              <a:path w="1346200" h="1398270">
                <a:moveTo>
                  <a:pt x="239133" y="1398141"/>
                </a:moveTo>
                <a:lnTo>
                  <a:pt x="237120" y="1398141"/>
                </a:lnTo>
                <a:lnTo>
                  <a:pt x="237120" y="1127993"/>
                </a:lnTo>
                <a:lnTo>
                  <a:pt x="205572" y="1111711"/>
                </a:lnTo>
                <a:lnTo>
                  <a:pt x="147660" y="1069983"/>
                </a:lnTo>
                <a:lnTo>
                  <a:pt x="97639" y="1014016"/>
                </a:lnTo>
                <a:lnTo>
                  <a:pt x="75955" y="979933"/>
                </a:lnTo>
                <a:lnTo>
                  <a:pt x="56686" y="941380"/>
                </a:lnTo>
                <a:lnTo>
                  <a:pt x="39977" y="898052"/>
                </a:lnTo>
                <a:lnTo>
                  <a:pt x="25977" y="849647"/>
                </a:lnTo>
                <a:lnTo>
                  <a:pt x="14831" y="795861"/>
                </a:lnTo>
                <a:lnTo>
                  <a:pt x="6689" y="736391"/>
                </a:lnTo>
                <a:lnTo>
                  <a:pt x="1695" y="670932"/>
                </a:lnTo>
                <a:lnTo>
                  <a:pt x="0" y="599109"/>
                </a:lnTo>
                <a:lnTo>
                  <a:pt x="1691" y="531572"/>
                </a:lnTo>
                <a:lnTo>
                  <a:pt x="6662" y="468377"/>
                </a:lnTo>
                <a:lnTo>
                  <a:pt x="14767" y="409465"/>
                </a:lnTo>
                <a:lnTo>
                  <a:pt x="25860" y="354778"/>
                </a:lnTo>
                <a:lnTo>
                  <a:pt x="39795" y="304258"/>
                </a:lnTo>
                <a:lnTo>
                  <a:pt x="56427" y="257845"/>
                </a:lnTo>
                <a:lnTo>
                  <a:pt x="75609" y="215481"/>
                </a:lnTo>
                <a:lnTo>
                  <a:pt x="97197" y="177108"/>
                </a:lnTo>
                <a:lnTo>
                  <a:pt x="121043" y="142668"/>
                </a:lnTo>
                <a:lnTo>
                  <a:pt x="147003" y="112101"/>
                </a:lnTo>
                <a:lnTo>
                  <a:pt x="174930" y="85349"/>
                </a:lnTo>
                <a:lnTo>
                  <a:pt x="236105" y="43058"/>
                </a:lnTo>
                <a:lnTo>
                  <a:pt x="303400" y="15325"/>
                </a:lnTo>
                <a:lnTo>
                  <a:pt x="375650" y="1683"/>
                </a:lnTo>
                <a:lnTo>
                  <a:pt x="929615" y="0"/>
                </a:lnTo>
                <a:lnTo>
                  <a:pt x="967656" y="1683"/>
                </a:lnTo>
                <a:lnTo>
                  <a:pt x="1040615" y="15325"/>
                </a:lnTo>
                <a:lnTo>
                  <a:pt x="1108458" y="43059"/>
                </a:lnTo>
                <a:lnTo>
                  <a:pt x="1170038" y="85354"/>
                </a:lnTo>
                <a:lnTo>
                  <a:pt x="1198122" y="112107"/>
                </a:lnTo>
                <a:lnTo>
                  <a:pt x="1224210" y="142677"/>
                </a:lnTo>
                <a:lnTo>
                  <a:pt x="1248159" y="177121"/>
                </a:lnTo>
                <a:lnTo>
                  <a:pt x="1269827" y="215498"/>
                </a:lnTo>
                <a:lnTo>
                  <a:pt x="1289070" y="257866"/>
                </a:lnTo>
                <a:lnTo>
                  <a:pt x="1305744" y="304285"/>
                </a:lnTo>
                <a:lnTo>
                  <a:pt x="1319706" y="354812"/>
                </a:lnTo>
                <a:lnTo>
                  <a:pt x="1330814" y="409507"/>
                </a:lnTo>
                <a:lnTo>
                  <a:pt x="1338924" y="468428"/>
                </a:lnTo>
                <a:lnTo>
                  <a:pt x="1343892" y="531633"/>
                </a:lnTo>
                <a:lnTo>
                  <a:pt x="1345575" y="599182"/>
                </a:lnTo>
                <a:lnTo>
                  <a:pt x="1343685" y="665201"/>
                </a:lnTo>
                <a:lnTo>
                  <a:pt x="1338121" y="727049"/>
                </a:lnTo>
                <a:lnTo>
                  <a:pt x="1329056" y="784684"/>
                </a:lnTo>
                <a:lnTo>
                  <a:pt x="1316659" y="838139"/>
                </a:lnTo>
                <a:lnTo>
                  <a:pt x="1301100" y="887441"/>
                </a:lnTo>
                <a:lnTo>
                  <a:pt x="1282549" y="932624"/>
                </a:lnTo>
                <a:lnTo>
                  <a:pt x="1261176" y="973717"/>
                </a:lnTo>
                <a:lnTo>
                  <a:pt x="1237151" y="1010750"/>
                </a:lnTo>
                <a:lnTo>
                  <a:pt x="1210644" y="1043756"/>
                </a:lnTo>
                <a:lnTo>
                  <a:pt x="1181825" y="1072763"/>
                </a:lnTo>
                <a:lnTo>
                  <a:pt x="1150863" y="1097803"/>
                </a:lnTo>
                <a:lnTo>
                  <a:pt x="1117928" y="1118907"/>
                </a:lnTo>
                <a:lnTo>
                  <a:pt x="1083191" y="1136105"/>
                </a:lnTo>
                <a:lnTo>
                  <a:pt x="1046822" y="1149428"/>
                </a:lnTo>
                <a:lnTo>
                  <a:pt x="1008989" y="1158906"/>
                </a:lnTo>
                <a:lnTo>
                  <a:pt x="969864" y="1164571"/>
                </a:lnTo>
                <a:lnTo>
                  <a:pt x="929615" y="1166452"/>
                </a:lnTo>
                <a:lnTo>
                  <a:pt x="517807" y="1166452"/>
                </a:lnTo>
                <a:lnTo>
                  <a:pt x="239133" y="1398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1541" y="608670"/>
            <a:ext cx="119888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First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try </a:t>
            </a:r>
            <a:r>
              <a:rPr sz="1350" b="1" dirty="0">
                <a:latin typeface="Comic Sans MS"/>
                <a:cs typeface="Comic Sans MS"/>
              </a:rPr>
              <a:t>yourself</a:t>
            </a:r>
            <a:r>
              <a:rPr sz="1350" b="1" spc="-10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guys. </a:t>
            </a:r>
            <a:r>
              <a:rPr sz="1350" b="1" dirty="0">
                <a:latin typeface="Comic Sans MS"/>
                <a:cs typeface="Comic Sans MS"/>
              </a:rPr>
              <a:t>Don’t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google directly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9661" y="2284508"/>
            <a:ext cx="1681463" cy="33527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5791" y="186190"/>
            <a:ext cx="6715759" cy="1303655"/>
            <a:chOff x="415791" y="186190"/>
            <a:chExt cx="6715759" cy="1303655"/>
          </a:xfrm>
        </p:grpSpPr>
        <p:sp>
          <p:nvSpPr>
            <p:cNvPr id="8" name="object 8"/>
            <p:cNvSpPr/>
            <p:nvPr/>
          </p:nvSpPr>
          <p:spPr>
            <a:xfrm>
              <a:off x="415791" y="186190"/>
              <a:ext cx="6715759" cy="1303655"/>
            </a:xfrm>
            <a:custGeom>
              <a:avLst/>
              <a:gdLst/>
              <a:ahLst/>
              <a:cxnLst/>
              <a:rect l="l" t="t" r="r" b="b"/>
              <a:pathLst>
                <a:path w="6715759" h="1303655">
                  <a:moveTo>
                    <a:pt x="6384012" y="1303410"/>
                  </a:moveTo>
                  <a:lnTo>
                    <a:pt x="333374" y="1303410"/>
                  </a:lnTo>
                  <a:lnTo>
                    <a:pt x="284111" y="1299795"/>
                  </a:lnTo>
                  <a:lnTo>
                    <a:pt x="237091" y="1289295"/>
                  </a:lnTo>
                  <a:lnTo>
                    <a:pt x="192832" y="1272425"/>
                  </a:lnTo>
                  <a:lnTo>
                    <a:pt x="151848" y="1249701"/>
                  </a:lnTo>
                  <a:lnTo>
                    <a:pt x="114656" y="1221639"/>
                  </a:lnTo>
                  <a:lnTo>
                    <a:pt x="81771" y="1188754"/>
                  </a:lnTo>
                  <a:lnTo>
                    <a:pt x="53708" y="1151561"/>
                  </a:lnTo>
                  <a:lnTo>
                    <a:pt x="30984" y="1110578"/>
                  </a:lnTo>
                  <a:lnTo>
                    <a:pt x="14114" y="1066318"/>
                  </a:lnTo>
                  <a:lnTo>
                    <a:pt x="3614" y="1019299"/>
                  </a:lnTo>
                  <a:lnTo>
                    <a:pt x="0" y="97003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2" y="0"/>
                  </a:lnTo>
                  <a:lnTo>
                    <a:pt x="6433275" y="3614"/>
                  </a:lnTo>
                  <a:lnTo>
                    <a:pt x="6480295" y="14114"/>
                  </a:lnTo>
                  <a:lnTo>
                    <a:pt x="6524554" y="30984"/>
                  </a:lnTo>
                  <a:lnTo>
                    <a:pt x="6565538" y="53708"/>
                  </a:lnTo>
                  <a:lnTo>
                    <a:pt x="6602730" y="81771"/>
                  </a:lnTo>
                  <a:lnTo>
                    <a:pt x="6635616" y="114656"/>
                  </a:lnTo>
                  <a:lnTo>
                    <a:pt x="6663678" y="151848"/>
                  </a:lnTo>
                  <a:lnTo>
                    <a:pt x="6686402" y="192832"/>
                  </a:lnTo>
                  <a:lnTo>
                    <a:pt x="6703272" y="237091"/>
                  </a:lnTo>
                  <a:lnTo>
                    <a:pt x="6713772" y="284111"/>
                  </a:lnTo>
                  <a:lnTo>
                    <a:pt x="6715619" y="309279"/>
                  </a:lnTo>
                  <a:lnTo>
                    <a:pt x="6715619" y="994131"/>
                  </a:lnTo>
                  <a:lnTo>
                    <a:pt x="6703272" y="1066318"/>
                  </a:lnTo>
                  <a:lnTo>
                    <a:pt x="6686402" y="1110578"/>
                  </a:lnTo>
                  <a:lnTo>
                    <a:pt x="6663678" y="1151561"/>
                  </a:lnTo>
                  <a:lnTo>
                    <a:pt x="6635616" y="1188754"/>
                  </a:lnTo>
                  <a:lnTo>
                    <a:pt x="6602730" y="1221639"/>
                  </a:lnTo>
                  <a:lnTo>
                    <a:pt x="6565538" y="1249701"/>
                  </a:lnTo>
                  <a:lnTo>
                    <a:pt x="6524554" y="1272425"/>
                  </a:lnTo>
                  <a:lnTo>
                    <a:pt x="6480295" y="1289295"/>
                  </a:lnTo>
                  <a:lnTo>
                    <a:pt x="6433275" y="1299795"/>
                  </a:lnTo>
                  <a:lnTo>
                    <a:pt x="6384012" y="1303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8191" y="5767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1191" y="207665"/>
            <a:ext cx="6666865" cy="12160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5"/>
              </a:spcBef>
            </a:pPr>
            <a:r>
              <a:rPr sz="1350" b="1" dirty="0">
                <a:latin typeface="Comic Sans MS"/>
                <a:cs typeface="Comic Sans MS"/>
              </a:rPr>
              <a:t>Scenario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6: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Multiple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Relationships</a:t>
            </a:r>
            <a:endParaRPr sz="1350">
              <a:latin typeface="Comic Sans MS"/>
              <a:cs typeface="Comic Sans MS"/>
            </a:endParaRPr>
          </a:p>
          <a:p>
            <a:pPr marL="302895" marR="5080" algn="just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Question: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You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have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Orders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with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OrderDate</a:t>
            </a:r>
            <a:r>
              <a:rPr sz="1350" b="1" spc="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ShipDate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columns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2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2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Calendar</a:t>
            </a:r>
            <a:r>
              <a:rPr sz="1350" b="1" spc="2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table.</a:t>
            </a:r>
            <a:r>
              <a:rPr sz="1350" b="1" spc="2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2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relationship</a:t>
            </a:r>
            <a:r>
              <a:rPr sz="1350" b="1" spc="2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between</a:t>
            </a:r>
            <a:r>
              <a:rPr sz="1350" b="1" spc="2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Orders[OrderDate]</a:t>
            </a:r>
            <a:r>
              <a:rPr sz="1350" b="1" spc="27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dirty="0">
                <a:latin typeface="Comic Sans MS"/>
                <a:cs typeface="Comic Sans MS"/>
              </a:rPr>
              <a:t>Calendar[Date]</a:t>
            </a:r>
            <a:r>
              <a:rPr sz="1350" b="1" spc="4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is</a:t>
            </a:r>
            <a:r>
              <a:rPr sz="1350" b="1" spc="48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active,</a:t>
            </a:r>
            <a:r>
              <a:rPr sz="1350" b="1" spc="48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4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Orders[ShipDate]</a:t>
            </a:r>
            <a:r>
              <a:rPr sz="1350" b="1" spc="48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48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Calendar[Date]</a:t>
            </a:r>
            <a:r>
              <a:rPr sz="1350" b="1" spc="48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is </a:t>
            </a:r>
            <a:r>
              <a:rPr sz="1350" b="1" dirty="0">
                <a:latin typeface="Comic Sans MS"/>
                <a:cs typeface="Comic Sans MS"/>
              </a:rPr>
              <a:t>inactive.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Create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measure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calculate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total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by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ShipDate.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989" y="1680101"/>
            <a:ext cx="6717665" cy="828675"/>
            <a:chOff x="312989" y="1680101"/>
            <a:chExt cx="6717665" cy="828675"/>
          </a:xfrm>
        </p:grpSpPr>
        <p:sp>
          <p:nvSpPr>
            <p:cNvPr id="12" name="object 12"/>
            <p:cNvSpPr/>
            <p:nvPr/>
          </p:nvSpPr>
          <p:spPr>
            <a:xfrm>
              <a:off x="312989" y="1680101"/>
              <a:ext cx="6717665" cy="828675"/>
            </a:xfrm>
            <a:custGeom>
              <a:avLst/>
              <a:gdLst/>
              <a:ahLst/>
              <a:cxnLst/>
              <a:rect l="l" t="t" r="r" b="b"/>
              <a:pathLst>
                <a:path w="6717665" h="828675">
                  <a:moveTo>
                    <a:pt x="6384014" y="828529"/>
                  </a:moveTo>
                  <a:lnTo>
                    <a:pt x="333372" y="828529"/>
                  </a:lnTo>
                  <a:lnTo>
                    <a:pt x="284111" y="824915"/>
                  </a:lnTo>
                  <a:lnTo>
                    <a:pt x="237091" y="814415"/>
                  </a:lnTo>
                  <a:lnTo>
                    <a:pt x="192832" y="797545"/>
                  </a:lnTo>
                  <a:lnTo>
                    <a:pt x="151848" y="774821"/>
                  </a:lnTo>
                  <a:lnTo>
                    <a:pt x="114656" y="746758"/>
                  </a:lnTo>
                  <a:lnTo>
                    <a:pt x="81771" y="713873"/>
                  </a:lnTo>
                  <a:lnTo>
                    <a:pt x="53708" y="676681"/>
                  </a:lnTo>
                  <a:lnTo>
                    <a:pt x="30984" y="635697"/>
                  </a:lnTo>
                  <a:lnTo>
                    <a:pt x="14114" y="591438"/>
                  </a:lnTo>
                  <a:lnTo>
                    <a:pt x="3614" y="544418"/>
                  </a:lnTo>
                  <a:lnTo>
                    <a:pt x="0" y="49515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2" y="0"/>
                  </a:lnTo>
                  <a:lnTo>
                    <a:pt x="6433275" y="3614"/>
                  </a:lnTo>
                  <a:lnTo>
                    <a:pt x="6480295" y="14114"/>
                  </a:lnTo>
                  <a:lnTo>
                    <a:pt x="6524554" y="30984"/>
                  </a:lnTo>
                  <a:lnTo>
                    <a:pt x="6565537" y="53708"/>
                  </a:lnTo>
                  <a:lnTo>
                    <a:pt x="6602730" y="81771"/>
                  </a:lnTo>
                  <a:lnTo>
                    <a:pt x="6635615" y="114656"/>
                  </a:lnTo>
                  <a:lnTo>
                    <a:pt x="6663677" y="151848"/>
                  </a:lnTo>
                  <a:lnTo>
                    <a:pt x="6686401" y="192832"/>
                  </a:lnTo>
                  <a:lnTo>
                    <a:pt x="6703271" y="237091"/>
                  </a:lnTo>
                  <a:lnTo>
                    <a:pt x="6713771" y="284111"/>
                  </a:lnTo>
                  <a:lnTo>
                    <a:pt x="6717386" y="333374"/>
                  </a:lnTo>
                  <a:lnTo>
                    <a:pt x="6717386" y="495155"/>
                  </a:lnTo>
                  <a:lnTo>
                    <a:pt x="6713771" y="544418"/>
                  </a:lnTo>
                  <a:lnTo>
                    <a:pt x="6703271" y="591438"/>
                  </a:lnTo>
                  <a:lnTo>
                    <a:pt x="6686401" y="635697"/>
                  </a:lnTo>
                  <a:lnTo>
                    <a:pt x="6663677" y="676681"/>
                  </a:lnTo>
                  <a:lnTo>
                    <a:pt x="6635615" y="713873"/>
                  </a:lnTo>
                  <a:lnTo>
                    <a:pt x="6602730" y="746758"/>
                  </a:lnTo>
                  <a:lnTo>
                    <a:pt x="6565537" y="774821"/>
                  </a:lnTo>
                  <a:lnTo>
                    <a:pt x="6524554" y="797545"/>
                  </a:lnTo>
                  <a:lnTo>
                    <a:pt x="6480295" y="814415"/>
                  </a:lnTo>
                  <a:lnTo>
                    <a:pt x="6433275" y="824915"/>
                  </a:lnTo>
                  <a:lnTo>
                    <a:pt x="6384014" y="8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89" y="20706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15791" y="2697964"/>
            <a:ext cx="6717665" cy="828675"/>
            <a:chOff x="415791" y="2697964"/>
            <a:chExt cx="6717665" cy="828675"/>
          </a:xfrm>
        </p:grpSpPr>
        <p:sp>
          <p:nvSpPr>
            <p:cNvPr id="15" name="object 15"/>
            <p:cNvSpPr/>
            <p:nvPr/>
          </p:nvSpPr>
          <p:spPr>
            <a:xfrm>
              <a:off x="415791" y="2697964"/>
              <a:ext cx="6717665" cy="828675"/>
            </a:xfrm>
            <a:custGeom>
              <a:avLst/>
              <a:gdLst/>
              <a:ahLst/>
              <a:cxnLst/>
              <a:rect l="l" t="t" r="r" b="b"/>
              <a:pathLst>
                <a:path w="6717665" h="828675">
                  <a:moveTo>
                    <a:pt x="6384012" y="828529"/>
                  </a:moveTo>
                  <a:lnTo>
                    <a:pt x="333374" y="828529"/>
                  </a:lnTo>
                  <a:lnTo>
                    <a:pt x="284111" y="824915"/>
                  </a:lnTo>
                  <a:lnTo>
                    <a:pt x="237091" y="814415"/>
                  </a:lnTo>
                  <a:lnTo>
                    <a:pt x="192832" y="797545"/>
                  </a:lnTo>
                  <a:lnTo>
                    <a:pt x="151848" y="774821"/>
                  </a:lnTo>
                  <a:lnTo>
                    <a:pt x="114656" y="746758"/>
                  </a:lnTo>
                  <a:lnTo>
                    <a:pt x="81771" y="713873"/>
                  </a:lnTo>
                  <a:lnTo>
                    <a:pt x="53708" y="676681"/>
                  </a:lnTo>
                  <a:lnTo>
                    <a:pt x="30984" y="635697"/>
                  </a:lnTo>
                  <a:lnTo>
                    <a:pt x="14114" y="591437"/>
                  </a:lnTo>
                  <a:lnTo>
                    <a:pt x="3614" y="544418"/>
                  </a:lnTo>
                  <a:lnTo>
                    <a:pt x="0" y="49515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2" y="0"/>
                  </a:lnTo>
                  <a:lnTo>
                    <a:pt x="6433275" y="3614"/>
                  </a:lnTo>
                  <a:lnTo>
                    <a:pt x="6480294" y="14114"/>
                  </a:lnTo>
                  <a:lnTo>
                    <a:pt x="6524554" y="30984"/>
                  </a:lnTo>
                  <a:lnTo>
                    <a:pt x="6565537" y="53708"/>
                  </a:lnTo>
                  <a:lnTo>
                    <a:pt x="6602730" y="81771"/>
                  </a:lnTo>
                  <a:lnTo>
                    <a:pt x="6635615" y="114656"/>
                  </a:lnTo>
                  <a:lnTo>
                    <a:pt x="6663677" y="151848"/>
                  </a:lnTo>
                  <a:lnTo>
                    <a:pt x="6686401" y="192832"/>
                  </a:lnTo>
                  <a:lnTo>
                    <a:pt x="6703271" y="237091"/>
                  </a:lnTo>
                  <a:lnTo>
                    <a:pt x="6713771" y="284111"/>
                  </a:lnTo>
                  <a:lnTo>
                    <a:pt x="6717386" y="333374"/>
                  </a:lnTo>
                  <a:lnTo>
                    <a:pt x="6717386" y="495154"/>
                  </a:lnTo>
                  <a:lnTo>
                    <a:pt x="6713771" y="544418"/>
                  </a:lnTo>
                  <a:lnTo>
                    <a:pt x="6703271" y="591437"/>
                  </a:lnTo>
                  <a:lnTo>
                    <a:pt x="6686401" y="635697"/>
                  </a:lnTo>
                  <a:lnTo>
                    <a:pt x="6663677" y="676681"/>
                  </a:lnTo>
                  <a:lnTo>
                    <a:pt x="6635615" y="713873"/>
                  </a:lnTo>
                  <a:lnTo>
                    <a:pt x="6602730" y="746758"/>
                  </a:lnTo>
                  <a:lnTo>
                    <a:pt x="6565537" y="774821"/>
                  </a:lnTo>
                  <a:lnTo>
                    <a:pt x="6524554" y="797545"/>
                  </a:lnTo>
                  <a:lnTo>
                    <a:pt x="6480294" y="814415"/>
                  </a:lnTo>
                  <a:lnTo>
                    <a:pt x="6433275" y="824915"/>
                  </a:lnTo>
                  <a:lnTo>
                    <a:pt x="6384012" y="8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191" y="308848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88557" y="3716994"/>
            <a:ext cx="6717665" cy="828675"/>
            <a:chOff x="188557" y="3716994"/>
            <a:chExt cx="6717665" cy="828675"/>
          </a:xfrm>
        </p:grpSpPr>
        <p:sp>
          <p:nvSpPr>
            <p:cNvPr id="18" name="object 18"/>
            <p:cNvSpPr/>
            <p:nvPr/>
          </p:nvSpPr>
          <p:spPr>
            <a:xfrm>
              <a:off x="188557" y="3716994"/>
              <a:ext cx="6717665" cy="828675"/>
            </a:xfrm>
            <a:custGeom>
              <a:avLst/>
              <a:gdLst/>
              <a:ahLst/>
              <a:cxnLst/>
              <a:rect l="l" t="t" r="r" b="b"/>
              <a:pathLst>
                <a:path w="6717665" h="828675">
                  <a:moveTo>
                    <a:pt x="6384011" y="828529"/>
                  </a:moveTo>
                  <a:lnTo>
                    <a:pt x="333374" y="828529"/>
                  </a:lnTo>
                  <a:lnTo>
                    <a:pt x="284111" y="824915"/>
                  </a:lnTo>
                  <a:lnTo>
                    <a:pt x="237091" y="814415"/>
                  </a:lnTo>
                  <a:lnTo>
                    <a:pt x="192832" y="797545"/>
                  </a:lnTo>
                  <a:lnTo>
                    <a:pt x="151848" y="774821"/>
                  </a:lnTo>
                  <a:lnTo>
                    <a:pt x="114656" y="746758"/>
                  </a:lnTo>
                  <a:lnTo>
                    <a:pt x="81771" y="713873"/>
                  </a:lnTo>
                  <a:lnTo>
                    <a:pt x="53708" y="676681"/>
                  </a:lnTo>
                  <a:lnTo>
                    <a:pt x="30984" y="635697"/>
                  </a:lnTo>
                  <a:lnTo>
                    <a:pt x="14114" y="591437"/>
                  </a:lnTo>
                  <a:lnTo>
                    <a:pt x="3614" y="544418"/>
                  </a:lnTo>
                  <a:lnTo>
                    <a:pt x="0" y="49515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1" y="0"/>
                  </a:lnTo>
                  <a:lnTo>
                    <a:pt x="6433275" y="3614"/>
                  </a:lnTo>
                  <a:lnTo>
                    <a:pt x="6480294" y="14114"/>
                  </a:lnTo>
                  <a:lnTo>
                    <a:pt x="6524553" y="30984"/>
                  </a:lnTo>
                  <a:lnTo>
                    <a:pt x="6565537" y="53708"/>
                  </a:lnTo>
                  <a:lnTo>
                    <a:pt x="6602729" y="81771"/>
                  </a:lnTo>
                  <a:lnTo>
                    <a:pt x="6635614" y="114656"/>
                  </a:lnTo>
                  <a:lnTo>
                    <a:pt x="6663677" y="151848"/>
                  </a:lnTo>
                  <a:lnTo>
                    <a:pt x="6686401" y="192832"/>
                  </a:lnTo>
                  <a:lnTo>
                    <a:pt x="6703271" y="237091"/>
                  </a:lnTo>
                  <a:lnTo>
                    <a:pt x="6713771" y="284111"/>
                  </a:lnTo>
                  <a:lnTo>
                    <a:pt x="6717385" y="333374"/>
                  </a:lnTo>
                  <a:lnTo>
                    <a:pt x="6717385" y="495154"/>
                  </a:lnTo>
                  <a:lnTo>
                    <a:pt x="6713771" y="544418"/>
                  </a:lnTo>
                  <a:lnTo>
                    <a:pt x="6703271" y="591437"/>
                  </a:lnTo>
                  <a:lnTo>
                    <a:pt x="6686401" y="635697"/>
                  </a:lnTo>
                  <a:lnTo>
                    <a:pt x="6663677" y="676681"/>
                  </a:lnTo>
                  <a:lnTo>
                    <a:pt x="6635614" y="713873"/>
                  </a:lnTo>
                  <a:lnTo>
                    <a:pt x="6602729" y="746758"/>
                  </a:lnTo>
                  <a:lnTo>
                    <a:pt x="6565537" y="774821"/>
                  </a:lnTo>
                  <a:lnTo>
                    <a:pt x="6524553" y="797545"/>
                  </a:lnTo>
                  <a:lnTo>
                    <a:pt x="6480294" y="814415"/>
                  </a:lnTo>
                  <a:lnTo>
                    <a:pt x="6433275" y="824915"/>
                  </a:lnTo>
                  <a:lnTo>
                    <a:pt x="6384011" y="8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957" y="410751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12989" y="4748552"/>
            <a:ext cx="6717665" cy="828675"/>
            <a:chOff x="312989" y="4748552"/>
            <a:chExt cx="6717665" cy="828675"/>
          </a:xfrm>
        </p:grpSpPr>
        <p:sp>
          <p:nvSpPr>
            <p:cNvPr id="21" name="object 21"/>
            <p:cNvSpPr/>
            <p:nvPr/>
          </p:nvSpPr>
          <p:spPr>
            <a:xfrm>
              <a:off x="312989" y="4748552"/>
              <a:ext cx="6717665" cy="828675"/>
            </a:xfrm>
            <a:custGeom>
              <a:avLst/>
              <a:gdLst/>
              <a:ahLst/>
              <a:cxnLst/>
              <a:rect l="l" t="t" r="r" b="b"/>
              <a:pathLst>
                <a:path w="6717665" h="828675">
                  <a:moveTo>
                    <a:pt x="6384012" y="828529"/>
                  </a:moveTo>
                  <a:lnTo>
                    <a:pt x="333374" y="828529"/>
                  </a:lnTo>
                  <a:lnTo>
                    <a:pt x="284111" y="824915"/>
                  </a:lnTo>
                  <a:lnTo>
                    <a:pt x="237091" y="814414"/>
                  </a:lnTo>
                  <a:lnTo>
                    <a:pt x="192832" y="797545"/>
                  </a:lnTo>
                  <a:lnTo>
                    <a:pt x="151848" y="774821"/>
                  </a:lnTo>
                  <a:lnTo>
                    <a:pt x="114656" y="746758"/>
                  </a:lnTo>
                  <a:lnTo>
                    <a:pt x="81771" y="713873"/>
                  </a:lnTo>
                  <a:lnTo>
                    <a:pt x="53708" y="676680"/>
                  </a:lnTo>
                  <a:lnTo>
                    <a:pt x="30984" y="635697"/>
                  </a:lnTo>
                  <a:lnTo>
                    <a:pt x="14114" y="591437"/>
                  </a:lnTo>
                  <a:lnTo>
                    <a:pt x="3614" y="544418"/>
                  </a:lnTo>
                  <a:lnTo>
                    <a:pt x="0" y="49515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012" y="0"/>
                  </a:lnTo>
                  <a:lnTo>
                    <a:pt x="6433275" y="3614"/>
                  </a:lnTo>
                  <a:lnTo>
                    <a:pt x="6480295" y="14114"/>
                  </a:lnTo>
                  <a:lnTo>
                    <a:pt x="6524554" y="30984"/>
                  </a:lnTo>
                  <a:lnTo>
                    <a:pt x="6565537" y="53708"/>
                  </a:lnTo>
                  <a:lnTo>
                    <a:pt x="6602730" y="81771"/>
                  </a:lnTo>
                  <a:lnTo>
                    <a:pt x="6635615" y="114656"/>
                  </a:lnTo>
                  <a:lnTo>
                    <a:pt x="6663677" y="151848"/>
                  </a:lnTo>
                  <a:lnTo>
                    <a:pt x="6686401" y="192832"/>
                  </a:lnTo>
                  <a:lnTo>
                    <a:pt x="6703271" y="237091"/>
                  </a:lnTo>
                  <a:lnTo>
                    <a:pt x="6713771" y="284111"/>
                  </a:lnTo>
                  <a:lnTo>
                    <a:pt x="6717386" y="333374"/>
                  </a:lnTo>
                  <a:lnTo>
                    <a:pt x="6717386" y="495154"/>
                  </a:lnTo>
                  <a:lnTo>
                    <a:pt x="6713771" y="544418"/>
                  </a:lnTo>
                  <a:lnTo>
                    <a:pt x="6703271" y="591437"/>
                  </a:lnTo>
                  <a:lnTo>
                    <a:pt x="6686401" y="635697"/>
                  </a:lnTo>
                  <a:lnTo>
                    <a:pt x="6663677" y="676680"/>
                  </a:lnTo>
                  <a:lnTo>
                    <a:pt x="6635615" y="713873"/>
                  </a:lnTo>
                  <a:lnTo>
                    <a:pt x="6602730" y="746758"/>
                  </a:lnTo>
                  <a:lnTo>
                    <a:pt x="6565537" y="774821"/>
                  </a:lnTo>
                  <a:lnTo>
                    <a:pt x="6524554" y="797545"/>
                  </a:lnTo>
                  <a:lnTo>
                    <a:pt x="6480295" y="814414"/>
                  </a:lnTo>
                  <a:lnTo>
                    <a:pt x="6433275" y="824915"/>
                  </a:lnTo>
                  <a:lnTo>
                    <a:pt x="6384012" y="82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5389" y="513907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3957" y="1701576"/>
            <a:ext cx="6894195" cy="380872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355"/>
              </a:spcBef>
            </a:pPr>
            <a:r>
              <a:rPr sz="1350" b="1" dirty="0">
                <a:latin typeface="Comic Sans MS"/>
                <a:cs typeface="Comic Sans MS"/>
              </a:rPr>
              <a:t>Scenario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7: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Handling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Blanks</a:t>
            </a:r>
            <a:endParaRPr sz="1350">
              <a:latin typeface="Comic Sans MS"/>
              <a:cs typeface="Comic Sans MS"/>
            </a:endParaRPr>
          </a:p>
          <a:p>
            <a:pPr marL="427355" marR="107314">
              <a:lnSpc>
                <a:spcPct val="115700"/>
              </a:lnSpc>
              <a:tabLst>
                <a:tab pos="1378585" algn="l"/>
                <a:tab pos="2084705" algn="l"/>
                <a:tab pos="2332355" algn="l"/>
                <a:tab pos="3157220" algn="l"/>
                <a:tab pos="3479800" algn="l"/>
                <a:tab pos="4356100" algn="l"/>
                <a:tab pos="4782820" algn="l"/>
                <a:tab pos="5571490" algn="l"/>
                <a:tab pos="6127750" algn="l"/>
              </a:tabLst>
            </a:pPr>
            <a:r>
              <a:rPr sz="1350" b="1" spc="-10" dirty="0">
                <a:latin typeface="Comic Sans MS"/>
                <a:cs typeface="Comic Sans MS"/>
              </a:rPr>
              <a:t>Question: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Create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50" dirty="0">
                <a:latin typeface="Comic Sans MS"/>
                <a:cs typeface="Comic Sans MS"/>
              </a:rPr>
              <a:t>a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measure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25" dirty="0">
                <a:latin typeface="Comic Sans MS"/>
                <a:cs typeface="Comic Sans MS"/>
              </a:rPr>
              <a:t>to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calculate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25" dirty="0">
                <a:latin typeface="Comic Sans MS"/>
                <a:cs typeface="Comic Sans MS"/>
              </a:rPr>
              <a:t>the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average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amount, </a:t>
            </a:r>
            <a:r>
              <a:rPr sz="1350" b="1" dirty="0">
                <a:latin typeface="Comic Sans MS"/>
                <a:cs typeface="Comic Sans MS"/>
              </a:rPr>
              <a:t>excluding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any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blank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values.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350">
              <a:latin typeface="Comic Sans MS"/>
              <a:cs typeface="Comic Sans MS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latin typeface="Comic Sans MS"/>
                <a:cs typeface="Comic Sans MS"/>
              </a:rPr>
              <a:t>Scenario</a:t>
            </a:r>
            <a:r>
              <a:rPr sz="1350" b="1" spc="-8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8: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Conditional</a:t>
            </a:r>
            <a:r>
              <a:rPr sz="1350" b="1" spc="-8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Calculations</a:t>
            </a:r>
            <a:endParaRPr sz="1350">
              <a:latin typeface="Comic Sans MS"/>
              <a:cs typeface="Comic Sans MS"/>
            </a:endParaRPr>
          </a:p>
          <a:p>
            <a:pPr marL="530225" marR="5080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Question:</a:t>
            </a:r>
            <a:r>
              <a:rPr sz="1350" b="1" spc="3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Create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measure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3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calculate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total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sales,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but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apply</a:t>
            </a:r>
            <a:r>
              <a:rPr sz="1350" b="1" spc="31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31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10% </a:t>
            </a:r>
            <a:r>
              <a:rPr sz="1350" b="1" dirty="0">
                <a:latin typeface="Comic Sans MS"/>
                <a:cs typeface="Comic Sans MS"/>
              </a:rPr>
              <a:t>discount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if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amount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exceeds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$10,000.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Comic Sans MS"/>
                <a:cs typeface="Comic Sans MS"/>
              </a:rPr>
              <a:t>Scenario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9: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Year-to-</a:t>
            </a:r>
            <a:r>
              <a:rPr sz="1350" b="1" dirty="0">
                <a:latin typeface="Comic Sans MS"/>
                <a:cs typeface="Comic Sans MS"/>
              </a:rPr>
              <a:t>Date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(YTD)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Sales</a:t>
            </a:r>
            <a:endParaRPr sz="1350">
              <a:latin typeface="Comic Sans MS"/>
              <a:cs typeface="Comic Sans MS"/>
            </a:endParaRPr>
          </a:p>
          <a:p>
            <a:pPr marL="302895" marR="231775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Question: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Create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measure</a:t>
            </a:r>
            <a:r>
              <a:rPr sz="1350" b="1" spc="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calculate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year-to-</a:t>
            </a:r>
            <a:r>
              <a:rPr sz="1350" b="1" dirty="0">
                <a:latin typeface="Comic Sans MS"/>
                <a:cs typeface="Comic Sans MS"/>
              </a:rPr>
              <a:t>date</a:t>
            </a:r>
            <a:r>
              <a:rPr sz="1350" b="1" spc="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using</a:t>
            </a:r>
            <a:r>
              <a:rPr sz="1350" b="1" spc="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the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with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OrderDate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SalesAmount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columns.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350">
              <a:latin typeface="Comic Sans MS"/>
              <a:cs typeface="Comic Sans MS"/>
            </a:endParaRPr>
          </a:p>
          <a:p>
            <a:pPr marL="136525">
              <a:lnSpc>
                <a:spcPct val="100000"/>
              </a:lnSpc>
            </a:pPr>
            <a:r>
              <a:rPr sz="1350" b="1" dirty="0">
                <a:latin typeface="Comic Sans MS"/>
                <a:cs typeface="Comic Sans MS"/>
              </a:rPr>
              <a:t>Scenario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10: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Growth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by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Region</a:t>
            </a:r>
            <a:endParaRPr sz="1350">
              <a:latin typeface="Comic Sans MS"/>
              <a:cs typeface="Comic Sans MS"/>
            </a:endParaRPr>
          </a:p>
          <a:p>
            <a:pPr marL="427355" marR="107950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Question: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Create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measure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calculate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sales</a:t>
            </a:r>
            <a:r>
              <a:rPr sz="1350" b="1" spc="1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growth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percentage</a:t>
            </a:r>
            <a:r>
              <a:rPr sz="1350" b="1" spc="14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by </a:t>
            </a:r>
            <a:r>
              <a:rPr sz="1350" b="1" dirty="0">
                <a:latin typeface="Comic Sans MS"/>
                <a:cs typeface="Comic Sans MS"/>
              </a:rPr>
              <a:t>region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compared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previous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year.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0474" y="1130520"/>
            <a:ext cx="1323975" cy="3549015"/>
            <a:chOff x="7550474" y="1130520"/>
            <a:chExt cx="1323975" cy="3549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0474" y="2259931"/>
              <a:ext cx="1323974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1499" y="1130520"/>
              <a:ext cx="1189355" cy="1162050"/>
            </a:xfrm>
            <a:custGeom>
              <a:avLst/>
              <a:gdLst/>
              <a:ahLst/>
              <a:cxnLst/>
              <a:rect l="l" t="t" r="r" b="b"/>
              <a:pathLst>
                <a:path w="1189354" h="1162050">
                  <a:moveTo>
                    <a:pt x="237121" y="1161690"/>
                  </a:moveTo>
                  <a:lnTo>
                    <a:pt x="237121" y="889868"/>
                  </a:lnTo>
                  <a:lnTo>
                    <a:pt x="200014" y="870398"/>
                  </a:lnTo>
                  <a:lnTo>
                    <a:pt x="165289" y="847216"/>
                  </a:lnTo>
                  <a:lnTo>
                    <a:pt x="133188" y="820310"/>
                  </a:lnTo>
                  <a:lnTo>
                    <a:pt x="103954" y="789667"/>
                  </a:lnTo>
                  <a:lnTo>
                    <a:pt x="77831" y="755275"/>
                  </a:lnTo>
                  <a:lnTo>
                    <a:pt x="55061" y="717123"/>
                  </a:lnTo>
                  <a:lnTo>
                    <a:pt x="35886" y="675199"/>
                  </a:lnTo>
                  <a:lnTo>
                    <a:pt x="20550" y="629491"/>
                  </a:lnTo>
                  <a:lnTo>
                    <a:pt x="9295" y="579986"/>
                  </a:lnTo>
                  <a:lnTo>
                    <a:pt x="2364" y="526674"/>
                  </a:lnTo>
                  <a:lnTo>
                    <a:pt x="0" y="469542"/>
                  </a:lnTo>
                  <a:lnTo>
                    <a:pt x="2428" y="413217"/>
                  </a:lnTo>
                  <a:lnTo>
                    <a:pt x="9536" y="359936"/>
                  </a:lnTo>
                  <a:lnTo>
                    <a:pt x="21073" y="309794"/>
                  </a:lnTo>
                  <a:lnTo>
                    <a:pt x="36786" y="262920"/>
                  </a:lnTo>
                  <a:lnTo>
                    <a:pt x="56425" y="219444"/>
                  </a:lnTo>
                  <a:lnTo>
                    <a:pt x="79737" y="179495"/>
                  </a:lnTo>
                  <a:lnTo>
                    <a:pt x="106471" y="143202"/>
                  </a:lnTo>
                  <a:lnTo>
                    <a:pt x="136373" y="110695"/>
                  </a:lnTo>
                  <a:lnTo>
                    <a:pt x="169194" y="82103"/>
                  </a:lnTo>
                  <a:lnTo>
                    <a:pt x="204679" y="57554"/>
                  </a:lnTo>
                  <a:lnTo>
                    <a:pt x="242578" y="37179"/>
                  </a:lnTo>
                  <a:lnTo>
                    <a:pt x="282639" y="21107"/>
                  </a:lnTo>
                  <a:lnTo>
                    <a:pt x="324609" y="9467"/>
                  </a:lnTo>
                  <a:lnTo>
                    <a:pt x="368237" y="2388"/>
                  </a:lnTo>
                  <a:lnTo>
                    <a:pt x="413270" y="0"/>
                  </a:lnTo>
                  <a:lnTo>
                    <a:pt x="776136" y="0"/>
                  </a:lnTo>
                  <a:lnTo>
                    <a:pt x="821173" y="2388"/>
                  </a:lnTo>
                  <a:lnTo>
                    <a:pt x="864805" y="9467"/>
                  </a:lnTo>
                  <a:lnTo>
                    <a:pt x="906780" y="21107"/>
                  </a:lnTo>
                  <a:lnTo>
                    <a:pt x="946846" y="37180"/>
                  </a:lnTo>
                  <a:lnTo>
                    <a:pt x="984750" y="57556"/>
                  </a:lnTo>
                  <a:lnTo>
                    <a:pt x="1020241" y="82105"/>
                  </a:lnTo>
                  <a:lnTo>
                    <a:pt x="1053067" y="110699"/>
                  </a:lnTo>
                  <a:lnTo>
                    <a:pt x="1082974" y="143208"/>
                  </a:lnTo>
                  <a:lnTo>
                    <a:pt x="1109711" y="179503"/>
                  </a:lnTo>
                  <a:lnTo>
                    <a:pt x="1133026" y="219454"/>
                  </a:lnTo>
                  <a:lnTo>
                    <a:pt x="1152666" y="262934"/>
                  </a:lnTo>
                  <a:lnTo>
                    <a:pt x="1168380" y="309811"/>
                  </a:lnTo>
                  <a:lnTo>
                    <a:pt x="1179915" y="359958"/>
                  </a:lnTo>
                  <a:lnTo>
                    <a:pt x="1187018" y="413245"/>
                  </a:lnTo>
                  <a:lnTo>
                    <a:pt x="1188917" y="457381"/>
                  </a:lnTo>
                  <a:lnTo>
                    <a:pt x="1188917" y="481190"/>
                  </a:lnTo>
                  <a:lnTo>
                    <a:pt x="1187014" y="523800"/>
                  </a:lnTo>
                  <a:lnTo>
                    <a:pt x="1179907" y="575348"/>
                  </a:lnTo>
                  <a:lnTo>
                    <a:pt x="1168370" y="624005"/>
                  </a:lnTo>
                  <a:lnTo>
                    <a:pt x="1152655" y="669621"/>
                  </a:lnTo>
                  <a:lnTo>
                    <a:pt x="1133014" y="712049"/>
                  </a:lnTo>
                  <a:lnTo>
                    <a:pt x="1109700" y="751140"/>
                  </a:lnTo>
                  <a:lnTo>
                    <a:pt x="1082964" y="786746"/>
                  </a:lnTo>
                  <a:lnTo>
                    <a:pt x="1053058" y="818718"/>
                  </a:lnTo>
                  <a:lnTo>
                    <a:pt x="1020234" y="846908"/>
                  </a:lnTo>
                  <a:lnTo>
                    <a:pt x="984745" y="871168"/>
                  </a:lnTo>
                  <a:lnTo>
                    <a:pt x="946842" y="891350"/>
                  </a:lnTo>
                  <a:lnTo>
                    <a:pt x="906778" y="907305"/>
                  </a:lnTo>
                  <a:lnTo>
                    <a:pt x="864804" y="918885"/>
                  </a:lnTo>
                  <a:lnTo>
                    <a:pt x="821173" y="925942"/>
                  </a:lnTo>
                  <a:lnTo>
                    <a:pt x="776136" y="928328"/>
                  </a:lnTo>
                  <a:lnTo>
                    <a:pt x="517809" y="928328"/>
                  </a:lnTo>
                  <a:lnTo>
                    <a:pt x="237121" y="1161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56906" y="1209145"/>
            <a:ext cx="1038860" cy="7397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350" b="1" dirty="0">
                <a:latin typeface="Comic Sans MS"/>
                <a:cs typeface="Comic Sans MS"/>
              </a:rPr>
              <a:t>Why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waiting</a:t>
            </a:r>
            <a:endParaRPr sz="1350">
              <a:latin typeface="Comic Sans MS"/>
              <a:cs typeface="Comic Sans MS"/>
            </a:endParaRPr>
          </a:p>
          <a:p>
            <a:pPr marL="184785" marR="177165" algn="ctr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.go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practice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68096" y="291539"/>
            <a:ext cx="6165215" cy="428625"/>
          </a:xfrm>
          <a:custGeom>
            <a:avLst/>
            <a:gdLst/>
            <a:ahLst/>
            <a:cxnLst/>
            <a:rect l="l" t="t" r="r" b="b"/>
            <a:pathLst>
              <a:path w="6165215" h="428625">
                <a:moveTo>
                  <a:pt x="5950852" y="428459"/>
                </a:moveTo>
                <a:lnTo>
                  <a:pt x="214229" y="428459"/>
                </a:lnTo>
                <a:lnTo>
                  <a:pt x="165108" y="422801"/>
                </a:lnTo>
                <a:lnTo>
                  <a:pt x="120017" y="406685"/>
                </a:lnTo>
                <a:lnTo>
                  <a:pt x="80240" y="381395"/>
                </a:lnTo>
                <a:lnTo>
                  <a:pt x="47063" y="348219"/>
                </a:lnTo>
                <a:lnTo>
                  <a:pt x="21774" y="308442"/>
                </a:lnTo>
                <a:lnTo>
                  <a:pt x="5657" y="263350"/>
                </a:lnTo>
                <a:lnTo>
                  <a:pt x="0" y="214229"/>
                </a:lnTo>
                <a:lnTo>
                  <a:pt x="5657" y="165108"/>
                </a:lnTo>
                <a:lnTo>
                  <a:pt x="21774" y="120016"/>
                </a:lnTo>
                <a:lnTo>
                  <a:pt x="47063" y="80240"/>
                </a:lnTo>
                <a:lnTo>
                  <a:pt x="80240" y="47063"/>
                </a:lnTo>
                <a:lnTo>
                  <a:pt x="120017" y="21774"/>
                </a:lnTo>
                <a:lnTo>
                  <a:pt x="165108" y="5657"/>
                </a:lnTo>
                <a:lnTo>
                  <a:pt x="214229" y="0"/>
                </a:lnTo>
                <a:lnTo>
                  <a:pt x="5950852" y="0"/>
                </a:lnTo>
                <a:lnTo>
                  <a:pt x="5999973" y="5657"/>
                </a:lnTo>
                <a:lnTo>
                  <a:pt x="6045065" y="21774"/>
                </a:lnTo>
                <a:lnTo>
                  <a:pt x="6084842" y="47063"/>
                </a:lnTo>
                <a:lnTo>
                  <a:pt x="6118018" y="80240"/>
                </a:lnTo>
                <a:lnTo>
                  <a:pt x="6143308" y="120016"/>
                </a:lnTo>
                <a:lnTo>
                  <a:pt x="6159424" y="165108"/>
                </a:lnTo>
                <a:lnTo>
                  <a:pt x="6165082" y="214229"/>
                </a:lnTo>
                <a:lnTo>
                  <a:pt x="6159424" y="263350"/>
                </a:lnTo>
                <a:lnTo>
                  <a:pt x="6143308" y="308442"/>
                </a:lnTo>
                <a:lnTo>
                  <a:pt x="6118018" y="348219"/>
                </a:lnTo>
                <a:lnTo>
                  <a:pt x="6084842" y="381395"/>
                </a:lnTo>
                <a:lnTo>
                  <a:pt x="6045065" y="406685"/>
                </a:lnTo>
                <a:lnTo>
                  <a:pt x="5999973" y="422801"/>
                </a:lnTo>
                <a:lnTo>
                  <a:pt x="5950852" y="428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9250" y="352468"/>
            <a:ext cx="35629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WEBSITES</a:t>
            </a:r>
            <a:r>
              <a:rPr sz="1750" b="1" u="sng" spc="-6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7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TO</a:t>
            </a:r>
            <a:r>
              <a:rPr sz="1750" b="1" u="sng" spc="-6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7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PRACTICE</a:t>
            </a:r>
            <a:r>
              <a:rPr sz="1750" b="1" u="sng" spc="-6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750" b="1" u="sng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DAX: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002" y="1307739"/>
            <a:ext cx="6407785" cy="3721735"/>
            <a:chOff x="583002" y="1307739"/>
            <a:chExt cx="6407785" cy="3721735"/>
          </a:xfrm>
        </p:grpSpPr>
        <p:sp>
          <p:nvSpPr>
            <p:cNvPr id="11" name="object 11"/>
            <p:cNvSpPr/>
            <p:nvPr/>
          </p:nvSpPr>
          <p:spPr>
            <a:xfrm>
              <a:off x="583002" y="1307739"/>
              <a:ext cx="6407785" cy="3721735"/>
            </a:xfrm>
            <a:custGeom>
              <a:avLst/>
              <a:gdLst/>
              <a:ahLst/>
              <a:cxnLst/>
              <a:rect l="l" t="t" r="r" b="b"/>
              <a:pathLst>
                <a:path w="6407784" h="3721735">
                  <a:moveTo>
                    <a:pt x="6074206" y="3721596"/>
                  </a:moveTo>
                  <a:lnTo>
                    <a:pt x="333373" y="3721596"/>
                  </a:lnTo>
                  <a:lnTo>
                    <a:pt x="284111" y="3717982"/>
                  </a:lnTo>
                  <a:lnTo>
                    <a:pt x="237091" y="3707481"/>
                  </a:lnTo>
                  <a:lnTo>
                    <a:pt x="192832" y="3690612"/>
                  </a:lnTo>
                  <a:lnTo>
                    <a:pt x="151848" y="3667887"/>
                  </a:lnTo>
                  <a:lnTo>
                    <a:pt x="114656" y="3639825"/>
                  </a:lnTo>
                  <a:lnTo>
                    <a:pt x="81771" y="3606940"/>
                  </a:lnTo>
                  <a:lnTo>
                    <a:pt x="53708" y="3569747"/>
                  </a:lnTo>
                  <a:lnTo>
                    <a:pt x="30984" y="3528764"/>
                  </a:lnTo>
                  <a:lnTo>
                    <a:pt x="14114" y="3484504"/>
                  </a:lnTo>
                  <a:lnTo>
                    <a:pt x="3614" y="3437485"/>
                  </a:lnTo>
                  <a:lnTo>
                    <a:pt x="0" y="3388221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074205" y="0"/>
                  </a:lnTo>
                  <a:lnTo>
                    <a:pt x="6123468" y="3614"/>
                  </a:lnTo>
                  <a:lnTo>
                    <a:pt x="6170488" y="14114"/>
                  </a:lnTo>
                  <a:lnTo>
                    <a:pt x="6214747" y="30984"/>
                  </a:lnTo>
                  <a:lnTo>
                    <a:pt x="6255731" y="53708"/>
                  </a:lnTo>
                  <a:lnTo>
                    <a:pt x="6292923" y="81771"/>
                  </a:lnTo>
                  <a:lnTo>
                    <a:pt x="6325808" y="114656"/>
                  </a:lnTo>
                  <a:lnTo>
                    <a:pt x="6353870" y="151848"/>
                  </a:lnTo>
                  <a:lnTo>
                    <a:pt x="6376594" y="192832"/>
                  </a:lnTo>
                  <a:lnTo>
                    <a:pt x="6393464" y="237091"/>
                  </a:lnTo>
                  <a:lnTo>
                    <a:pt x="6403964" y="284111"/>
                  </a:lnTo>
                  <a:lnTo>
                    <a:pt x="6407579" y="333375"/>
                  </a:lnTo>
                  <a:lnTo>
                    <a:pt x="6407579" y="3388221"/>
                  </a:lnTo>
                  <a:lnTo>
                    <a:pt x="6403964" y="3437485"/>
                  </a:lnTo>
                  <a:lnTo>
                    <a:pt x="6393464" y="3484504"/>
                  </a:lnTo>
                  <a:lnTo>
                    <a:pt x="6376594" y="3528764"/>
                  </a:lnTo>
                  <a:lnTo>
                    <a:pt x="6353870" y="3569747"/>
                  </a:lnTo>
                  <a:lnTo>
                    <a:pt x="6325808" y="3606940"/>
                  </a:lnTo>
                  <a:lnTo>
                    <a:pt x="6292923" y="3639825"/>
                  </a:lnTo>
                  <a:lnTo>
                    <a:pt x="6255731" y="3667887"/>
                  </a:lnTo>
                  <a:lnTo>
                    <a:pt x="6214747" y="3690612"/>
                  </a:lnTo>
                  <a:lnTo>
                    <a:pt x="6170488" y="3707481"/>
                  </a:lnTo>
                  <a:lnTo>
                    <a:pt x="6123468" y="3717982"/>
                  </a:lnTo>
                  <a:lnTo>
                    <a:pt x="6074206" y="37215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8202" y="3324980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7542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37542" y="0"/>
                  </a:lnTo>
                  <a:lnTo>
                    <a:pt x="37542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127" y="1407851"/>
            <a:ext cx="4343400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Comic Sans MS"/>
                <a:cs typeface="Comic Sans MS"/>
              </a:rPr>
              <a:t>Here</a:t>
            </a:r>
            <a:r>
              <a:rPr sz="1650" b="1" spc="-1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are</a:t>
            </a:r>
            <a:r>
              <a:rPr sz="1650" b="1" spc="-1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some</a:t>
            </a:r>
            <a:r>
              <a:rPr sz="1650" b="1" spc="-1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websites</a:t>
            </a:r>
            <a:r>
              <a:rPr sz="1650" b="1" spc="-1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to</a:t>
            </a:r>
            <a:r>
              <a:rPr sz="1650" b="1" spc="-1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practice</a:t>
            </a:r>
            <a:r>
              <a:rPr sz="1650" b="1" spc="-15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DAX:</a:t>
            </a:r>
            <a:endParaRPr sz="1650">
              <a:latin typeface="Comic Sans MS"/>
              <a:cs typeface="Comic Sans MS"/>
            </a:endParaRPr>
          </a:p>
          <a:p>
            <a:pPr marL="12700" marR="786130">
              <a:lnSpc>
                <a:spcPct val="166700"/>
              </a:lnSpc>
            </a:pPr>
            <a:r>
              <a:rPr sz="165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Microsoft</a:t>
            </a:r>
            <a:r>
              <a:rPr sz="1650" u="sng" spc="-3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DAX</a:t>
            </a:r>
            <a:r>
              <a:rPr sz="1650" u="sng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DOCUMENTATION</a:t>
            </a:r>
            <a:r>
              <a:rPr sz="1650" spc="-10" dirty="0">
                <a:latin typeface="Comic Sans MS"/>
                <a:cs typeface="Comic Sans MS"/>
              </a:rPr>
              <a:t> </a:t>
            </a:r>
            <a:r>
              <a:rPr sz="1650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SQLBI</a:t>
            </a:r>
            <a:endParaRPr sz="1650">
              <a:latin typeface="Comic Sans MS"/>
              <a:cs typeface="Comic Sans MS"/>
            </a:endParaRPr>
          </a:p>
          <a:p>
            <a:pPr marL="12700" marR="2273935">
              <a:lnSpc>
                <a:spcPct val="166700"/>
              </a:lnSpc>
            </a:pPr>
            <a:r>
              <a:rPr sz="165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DAX.do</a:t>
            </a:r>
            <a:r>
              <a:rPr sz="1650" u="sng" spc="-114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u="sng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by</a:t>
            </a:r>
            <a:r>
              <a:rPr sz="1650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SQLBI</a:t>
            </a:r>
            <a:r>
              <a:rPr sz="1650" spc="-10" dirty="0">
                <a:latin typeface="Comic Sans MS"/>
                <a:cs typeface="Comic Sans MS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Workout</a:t>
            </a:r>
            <a:r>
              <a:rPr sz="1650" u="sng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Wednesda</a:t>
            </a:r>
            <a:r>
              <a:rPr sz="1650" spc="-10" dirty="0">
                <a:latin typeface="Comic Sans MS"/>
                <a:cs typeface="Comic Sans MS"/>
              </a:rPr>
              <a:t>y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694127" y="3922451"/>
            <a:ext cx="61849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130" algn="l"/>
                <a:tab pos="1228090" algn="l"/>
                <a:tab pos="2535555" algn="l"/>
                <a:tab pos="3416935" algn="l"/>
                <a:tab pos="4034790" algn="l"/>
                <a:tab pos="4564380" algn="l"/>
                <a:tab pos="5848985" algn="l"/>
              </a:tabLst>
            </a:pPr>
            <a:r>
              <a:rPr sz="1650" spc="-10" dirty="0">
                <a:latin typeface="Comic Sans MS"/>
                <a:cs typeface="Comic Sans MS"/>
              </a:rPr>
              <a:t>Power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BI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Community: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Engage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0" dirty="0">
                <a:latin typeface="Comic Sans MS"/>
                <a:cs typeface="Comic Sans MS"/>
              </a:rPr>
              <a:t>with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community,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ask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50" dirty="0">
                <a:latin typeface="Comic Sans MS"/>
                <a:cs typeface="Comic Sans MS"/>
              </a:rPr>
              <a:t>questions,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find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solutions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common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problems.</a:t>
            </a:r>
            <a:endParaRPr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4" y="218839"/>
            <a:ext cx="8097520" cy="5574030"/>
            <a:chOff x="842974" y="218839"/>
            <a:chExt cx="8097520" cy="5574030"/>
          </a:xfrm>
        </p:grpSpPr>
        <p:sp>
          <p:nvSpPr>
            <p:cNvPr id="3" name="object 3"/>
            <p:cNvSpPr/>
            <p:nvPr/>
          </p:nvSpPr>
          <p:spPr>
            <a:xfrm>
              <a:off x="2547120" y="21883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5" y="1686760"/>
                  </a:moveTo>
                  <a:lnTo>
                    <a:pt x="207175" y="1449267"/>
                  </a:lnTo>
                  <a:lnTo>
                    <a:pt x="183204" y="1437019"/>
                  </a:lnTo>
                  <a:lnTo>
                    <a:pt x="160323" y="1422484"/>
                  </a:lnTo>
                  <a:lnTo>
                    <a:pt x="118161" y="1384359"/>
                  </a:lnTo>
                  <a:lnTo>
                    <a:pt x="81358" y="1330508"/>
                  </a:lnTo>
                  <a:lnTo>
                    <a:pt x="50583" y="1256545"/>
                  </a:lnTo>
                  <a:lnTo>
                    <a:pt x="37664" y="1210651"/>
                  </a:lnTo>
                  <a:lnTo>
                    <a:pt x="26504" y="1158084"/>
                  </a:lnTo>
                  <a:lnTo>
                    <a:pt x="17186" y="1098297"/>
                  </a:lnTo>
                  <a:lnTo>
                    <a:pt x="9792" y="1030740"/>
                  </a:lnTo>
                  <a:lnTo>
                    <a:pt x="4408" y="954866"/>
                  </a:lnTo>
                  <a:lnTo>
                    <a:pt x="1115" y="870127"/>
                  </a:lnTo>
                  <a:lnTo>
                    <a:pt x="0" y="775974"/>
                  </a:lnTo>
                  <a:lnTo>
                    <a:pt x="1086" y="690778"/>
                  </a:lnTo>
                  <a:lnTo>
                    <a:pt x="4291" y="611647"/>
                  </a:lnTo>
                  <a:lnTo>
                    <a:pt x="9535" y="538384"/>
                  </a:lnTo>
                  <a:lnTo>
                    <a:pt x="16738" y="470794"/>
                  </a:lnTo>
                  <a:lnTo>
                    <a:pt x="25818" y="408681"/>
                  </a:lnTo>
                  <a:lnTo>
                    <a:pt x="36697" y="351850"/>
                  </a:lnTo>
                  <a:lnTo>
                    <a:pt x="49294" y="300104"/>
                  </a:lnTo>
                  <a:lnTo>
                    <a:pt x="63528" y="253248"/>
                  </a:lnTo>
                  <a:lnTo>
                    <a:pt x="79319" y="211086"/>
                  </a:lnTo>
                  <a:lnTo>
                    <a:pt x="96588" y="173422"/>
                  </a:lnTo>
                  <a:lnTo>
                    <a:pt x="115253" y="140061"/>
                  </a:lnTo>
                  <a:lnTo>
                    <a:pt x="156453" y="85462"/>
                  </a:lnTo>
                  <a:lnTo>
                    <a:pt x="202277" y="45722"/>
                  </a:lnTo>
                  <a:lnTo>
                    <a:pt x="252084" y="19276"/>
                  </a:lnTo>
                  <a:lnTo>
                    <a:pt x="305231" y="4558"/>
                  </a:lnTo>
                  <a:lnTo>
                    <a:pt x="361077" y="0"/>
                  </a:lnTo>
                  <a:lnTo>
                    <a:pt x="3171828" y="0"/>
                  </a:lnTo>
                  <a:lnTo>
                    <a:pt x="3238887" y="4558"/>
                  </a:lnTo>
                  <a:lnTo>
                    <a:pt x="3301120" y="19276"/>
                  </a:lnTo>
                  <a:lnTo>
                    <a:pt x="3358109" y="45719"/>
                  </a:lnTo>
                  <a:lnTo>
                    <a:pt x="3409436" y="85454"/>
                  </a:lnTo>
                  <a:lnTo>
                    <a:pt x="3454682" y="140046"/>
                  </a:lnTo>
                  <a:lnTo>
                    <a:pt x="3474894" y="173402"/>
                  </a:lnTo>
                  <a:lnTo>
                    <a:pt x="3493429" y="211060"/>
                  </a:lnTo>
                  <a:lnTo>
                    <a:pt x="3510234" y="253215"/>
                  </a:lnTo>
                  <a:lnTo>
                    <a:pt x="3525258" y="300063"/>
                  </a:lnTo>
                  <a:lnTo>
                    <a:pt x="3538449" y="351800"/>
                  </a:lnTo>
                  <a:lnTo>
                    <a:pt x="3549753" y="408620"/>
                  </a:lnTo>
                  <a:lnTo>
                    <a:pt x="3559118" y="470721"/>
                  </a:lnTo>
                  <a:lnTo>
                    <a:pt x="3566493" y="538297"/>
                  </a:lnTo>
                  <a:lnTo>
                    <a:pt x="3571825" y="611545"/>
                  </a:lnTo>
                  <a:lnTo>
                    <a:pt x="3575062" y="690660"/>
                  </a:lnTo>
                  <a:lnTo>
                    <a:pt x="3576151" y="775837"/>
                  </a:lnTo>
                  <a:lnTo>
                    <a:pt x="3574949" y="855299"/>
                  </a:lnTo>
                  <a:lnTo>
                    <a:pt x="3571382" y="929069"/>
                  </a:lnTo>
                  <a:lnTo>
                    <a:pt x="3565511" y="997320"/>
                  </a:lnTo>
                  <a:lnTo>
                    <a:pt x="3557397" y="1060228"/>
                  </a:lnTo>
                  <a:lnTo>
                    <a:pt x="3547100" y="1117968"/>
                  </a:lnTo>
                  <a:lnTo>
                    <a:pt x="3534681" y="1170715"/>
                  </a:lnTo>
                  <a:lnTo>
                    <a:pt x="3520200" y="1218644"/>
                  </a:lnTo>
                  <a:lnTo>
                    <a:pt x="3503717" y="1261930"/>
                  </a:lnTo>
                  <a:lnTo>
                    <a:pt x="3485293" y="1300747"/>
                  </a:lnTo>
                  <a:lnTo>
                    <a:pt x="3464989" y="1335271"/>
                  </a:lnTo>
                  <a:lnTo>
                    <a:pt x="3418981" y="1392139"/>
                  </a:lnTo>
                  <a:lnTo>
                    <a:pt x="3366177" y="1433933"/>
                  </a:lnTo>
                  <a:lnTo>
                    <a:pt x="3307061" y="1462054"/>
                  </a:lnTo>
                  <a:lnTo>
                    <a:pt x="3242116" y="1477899"/>
                  </a:lnTo>
                  <a:lnTo>
                    <a:pt x="3171828" y="1482870"/>
                  </a:lnTo>
                  <a:lnTo>
                    <a:pt x="452413" y="1482870"/>
                  </a:lnTo>
                  <a:lnTo>
                    <a:pt x="207175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50210" y="1930510"/>
              <a:ext cx="5290185" cy="1818005"/>
            </a:xfrm>
            <a:custGeom>
              <a:avLst/>
              <a:gdLst/>
              <a:ahLst/>
              <a:cxnLst/>
              <a:rect l="l" t="t" r="r" b="b"/>
              <a:pathLst>
                <a:path w="5290184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9"/>
                  </a:lnTo>
                  <a:lnTo>
                    <a:pt x="197975" y="1446144"/>
                  </a:lnTo>
                  <a:lnTo>
                    <a:pt x="149187" y="1400402"/>
                  </a:lnTo>
                  <a:lnTo>
                    <a:pt x="106197" y="1342320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3"/>
                  </a:lnTo>
                  <a:lnTo>
                    <a:pt x="1228" y="722847"/>
                  </a:lnTo>
                  <a:lnTo>
                    <a:pt x="4857" y="653010"/>
                  </a:lnTo>
                  <a:lnTo>
                    <a:pt x="10804" y="587204"/>
                  </a:lnTo>
                  <a:lnTo>
                    <a:pt x="18987" y="525353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4"/>
                  </a:lnTo>
                  <a:lnTo>
                    <a:pt x="131910" y="196718"/>
                  </a:lnTo>
                  <a:lnTo>
                    <a:pt x="154999" y="163757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8"/>
                  </a:lnTo>
                  <a:lnTo>
                    <a:pt x="353724" y="20227"/>
                  </a:lnTo>
                  <a:lnTo>
                    <a:pt x="419949" y="4954"/>
                  </a:lnTo>
                  <a:lnTo>
                    <a:pt x="489158" y="0"/>
                  </a:lnTo>
                  <a:lnTo>
                    <a:pt x="4735011" y="0"/>
                  </a:lnTo>
                  <a:lnTo>
                    <a:pt x="4776435" y="1125"/>
                  </a:lnTo>
                  <a:lnTo>
                    <a:pt x="4816592" y="4546"/>
                  </a:lnTo>
                  <a:lnTo>
                    <a:pt x="4855439" y="10330"/>
                  </a:lnTo>
                  <a:lnTo>
                    <a:pt x="4892931" y="18544"/>
                  </a:lnTo>
                  <a:lnTo>
                    <a:pt x="4963676" y="42532"/>
                  </a:lnTo>
                  <a:lnTo>
                    <a:pt x="5028474" y="77047"/>
                  </a:lnTo>
                  <a:lnTo>
                    <a:pt x="5086970" y="122628"/>
                  </a:lnTo>
                  <a:lnTo>
                    <a:pt x="5113745" y="149735"/>
                  </a:lnTo>
                  <a:lnTo>
                    <a:pt x="5138812" y="179810"/>
                  </a:lnTo>
                  <a:lnTo>
                    <a:pt x="5162128" y="212921"/>
                  </a:lnTo>
                  <a:lnTo>
                    <a:pt x="5183647" y="249134"/>
                  </a:lnTo>
                  <a:lnTo>
                    <a:pt x="5203326" y="288516"/>
                  </a:lnTo>
                  <a:lnTo>
                    <a:pt x="5221121" y="331136"/>
                  </a:lnTo>
                  <a:lnTo>
                    <a:pt x="5236988" y="377059"/>
                  </a:lnTo>
                  <a:lnTo>
                    <a:pt x="5250882" y="426354"/>
                  </a:lnTo>
                  <a:lnTo>
                    <a:pt x="5262759" y="479087"/>
                  </a:lnTo>
                  <a:lnTo>
                    <a:pt x="5272575" y="535325"/>
                  </a:lnTo>
                  <a:lnTo>
                    <a:pt x="5280286" y="595137"/>
                  </a:lnTo>
                  <a:lnTo>
                    <a:pt x="5285848" y="658589"/>
                  </a:lnTo>
                  <a:lnTo>
                    <a:pt x="5289217" y="725748"/>
                  </a:lnTo>
                  <a:lnTo>
                    <a:pt x="5289896" y="768339"/>
                  </a:lnTo>
                  <a:lnTo>
                    <a:pt x="5289896" y="821395"/>
                  </a:lnTo>
                  <a:lnTo>
                    <a:pt x="5289114" y="864141"/>
                  </a:lnTo>
                  <a:lnTo>
                    <a:pt x="5285447" y="928056"/>
                  </a:lnTo>
                  <a:lnTo>
                    <a:pt x="5279396" y="988477"/>
                  </a:lnTo>
                  <a:lnTo>
                    <a:pt x="5271011" y="1045456"/>
                  </a:lnTo>
                  <a:lnTo>
                    <a:pt x="5260343" y="1099043"/>
                  </a:lnTo>
                  <a:lnTo>
                    <a:pt x="5247442" y="1149289"/>
                  </a:lnTo>
                  <a:lnTo>
                    <a:pt x="5232357" y="1196245"/>
                  </a:lnTo>
                  <a:lnTo>
                    <a:pt x="5215140" y="1239961"/>
                  </a:lnTo>
                  <a:lnTo>
                    <a:pt x="5195839" y="1280488"/>
                  </a:lnTo>
                  <a:lnTo>
                    <a:pt x="5174506" y="1317878"/>
                  </a:lnTo>
                  <a:lnTo>
                    <a:pt x="5151191" y="1352181"/>
                  </a:lnTo>
                  <a:lnTo>
                    <a:pt x="5125942" y="1383448"/>
                  </a:lnTo>
                  <a:lnTo>
                    <a:pt x="5098812" y="1411729"/>
                  </a:lnTo>
                  <a:lnTo>
                    <a:pt x="5069850" y="1437075"/>
                  </a:lnTo>
                  <a:lnTo>
                    <a:pt x="5006628" y="1479168"/>
                  </a:lnTo>
                  <a:lnTo>
                    <a:pt x="4936680" y="1510132"/>
                  </a:lnTo>
                  <a:lnTo>
                    <a:pt x="4899309" y="1521568"/>
                  </a:lnTo>
                  <a:lnTo>
                    <a:pt x="4860406" y="1530374"/>
                  </a:lnTo>
                  <a:lnTo>
                    <a:pt x="4820022" y="1536601"/>
                  </a:lnTo>
                  <a:lnTo>
                    <a:pt x="4778207" y="1540300"/>
                  </a:lnTo>
                  <a:lnTo>
                    <a:pt x="4735011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33837" y="433978"/>
            <a:ext cx="6212205" cy="287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813685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53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mic Sans MS"/>
              <a:cs typeface="Comic Sans MS"/>
            </a:endParaRPr>
          </a:p>
          <a:p>
            <a:pPr marL="1123315" marR="5080" algn="ctr">
              <a:lnSpc>
                <a:spcPct val="114300"/>
              </a:lnSpc>
            </a:pPr>
            <a:r>
              <a:rPr sz="1750" dirty="0">
                <a:latin typeface="Comic Sans MS"/>
                <a:cs typeface="Comic Sans MS"/>
              </a:rPr>
              <a:t>Thank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for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joining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today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practice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DAX! </a:t>
            </a:r>
            <a:r>
              <a:rPr sz="1750" dirty="0">
                <a:latin typeface="Comic Sans MS"/>
                <a:cs typeface="Comic Sans MS"/>
              </a:rPr>
              <a:t>Remember,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practice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is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key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mastering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DAX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and </a:t>
            </a:r>
            <a:r>
              <a:rPr sz="1750" dirty="0">
                <a:latin typeface="Comic Sans MS"/>
                <a:cs typeface="Comic Sans MS"/>
              </a:rPr>
              <a:t>unlocking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full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potential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of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Power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BI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for </a:t>
            </a:r>
            <a:r>
              <a:rPr sz="1750" dirty="0">
                <a:latin typeface="Comic Sans MS"/>
                <a:cs typeface="Comic Sans MS"/>
              </a:rPr>
              <a:t>insightful</a:t>
            </a:r>
            <a:r>
              <a:rPr sz="1750" spc="-7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reporting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-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visualization.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933</Words>
  <Application>Microsoft Office PowerPoint</Application>
  <PresentationFormat>Custom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Comic Sans MS</vt:lpstr>
      <vt:lpstr>Times New Roman</vt:lpstr>
      <vt:lpstr>Office Theme</vt:lpstr>
      <vt:lpstr>Hii, Iam Siddhika</vt:lpstr>
      <vt:lpstr>We have successfully completed the important DAX functions!</vt:lpstr>
      <vt:lpstr>PowerPoint Presentation</vt:lpstr>
      <vt:lpstr>PRACTICE MAKES PERFECT!</vt:lpstr>
      <vt:lpstr>PowerPoint Presentation</vt:lpstr>
      <vt:lpstr>FEW SCENARIO-BASED DAX INTERVIEW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2024-09-15T17:51:45Z</dcterms:created>
  <dcterms:modified xsi:type="dcterms:W3CDTF">2024-10-02T10:40:54Z</dcterms:modified>
</cp:coreProperties>
</file>