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70B6-A373-45A4-BB08-3D51D18C4491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0152-019B-41B9-8A1D-F434A2D12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C0C0-48B1-4641-AEF0-4907A8359C6F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D06C8-5311-4F5B-82EE-155340C0B197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2816-CB26-4FA6-B366-5C3E9017B912}" type="datetime1">
              <a:rPr lang="en-US" smtClean="0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851E-7FFA-4DDA-B8DB-C9851C958466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9C2D-C289-40C5-93D7-2984EA166BF4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5149" y="300483"/>
            <a:ext cx="4154170" cy="52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8574" y="2760800"/>
            <a:ext cx="4076700" cy="314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01A0-1FE2-4850-A670-49A6040E4384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58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dirty="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523" y="2953395"/>
            <a:ext cx="356298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mic Sans MS"/>
                <a:cs typeface="Comic Sans MS"/>
              </a:rPr>
              <a:t>FILTERING</a:t>
            </a:r>
            <a:r>
              <a:rPr sz="1800" b="1" spc="22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OPTIONS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omic Sans MS"/>
                <a:cs typeface="Comic Sans MS"/>
              </a:rPr>
              <a:t>CONDITIONAL</a:t>
            </a:r>
            <a:r>
              <a:rPr sz="1800" b="1" spc="28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FORMATTING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007604"/>
            <a:ext cx="241316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196" y="3435736"/>
            <a:ext cx="241316" cy="241317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169" y="2080363"/>
            <a:ext cx="1925942" cy="26288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56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95" y="1132833"/>
                </a:moveTo>
                <a:lnTo>
                  <a:pt x="266483" y="804909"/>
                </a:lnTo>
                <a:lnTo>
                  <a:pt x="222891" y="779259"/>
                </a:lnTo>
                <a:lnTo>
                  <a:pt x="182372" y="749805"/>
                </a:lnTo>
                <a:lnTo>
                  <a:pt x="145192" y="717075"/>
                </a:lnTo>
                <a:lnTo>
                  <a:pt x="111618" y="681602"/>
                </a:lnTo>
                <a:lnTo>
                  <a:pt x="81917" y="643914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3" y="522869"/>
                </a:lnTo>
                <a:lnTo>
                  <a:pt x="7184" y="481627"/>
                </a:lnTo>
                <a:lnTo>
                  <a:pt x="852" y="440823"/>
                </a:lnTo>
                <a:lnTo>
                  <a:pt x="0" y="401144"/>
                </a:lnTo>
                <a:lnTo>
                  <a:pt x="16" y="400813"/>
                </a:lnTo>
                <a:lnTo>
                  <a:pt x="4539" y="362062"/>
                </a:lnTo>
                <a:lnTo>
                  <a:pt x="14056" y="323487"/>
                </a:lnTo>
                <a:lnTo>
                  <a:pt x="28281" y="285582"/>
                </a:lnTo>
                <a:lnTo>
                  <a:pt x="46946" y="248668"/>
                </a:lnTo>
                <a:lnTo>
                  <a:pt x="69784" y="213066"/>
                </a:lnTo>
                <a:lnTo>
                  <a:pt x="96528" y="179098"/>
                </a:lnTo>
                <a:lnTo>
                  <a:pt x="126910" y="147087"/>
                </a:lnTo>
                <a:lnTo>
                  <a:pt x="160664" y="117353"/>
                </a:lnTo>
                <a:lnTo>
                  <a:pt x="197522" y="90218"/>
                </a:lnTo>
                <a:lnTo>
                  <a:pt x="237216" y="66003"/>
                </a:lnTo>
                <a:lnTo>
                  <a:pt x="279481" y="45031"/>
                </a:lnTo>
                <a:lnTo>
                  <a:pt x="324048" y="27623"/>
                </a:lnTo>
                <a:lnTo>
                  <a:pt x="370651" y="14100"/>
                </a:lnTo>
                <a:lnTo>
                  <a:pt x="419025" y="4785"/>
                </a:lnTo>
                <a:lnTo>
                  <a:pt x="468923" y="0"/>
                </a:lnTo>
                <a:lnTo>
                  <a:pt x="519976" y="63"/>
                </a:lnTo>
                <a:lnTo>
                  <a:pt x="720906" y="10167"/>
                </a:lnTo>
                <a:lnTo>
                  <a:pt x="770993" y="15191"/>
                </a:lnTo>
                <a:lnTo>
                  <a:pt x="819495" y="24924"/>
                </a:lnTo>
                <a:lnTo>
                  <a:pt x="866139" y="39017"/>
                </a:lnTo>
                <a:lnTo>
                  <a:pt x="910682" y="57123"/>
                </a:lnTo>
                <a:lnTo>
                  <a:pt x="952883" y="78894"/>
                </a:lnTo>
                <a:lnTo>
                  <a:pt x="992502" y="103983"/>
                </a:lnTo>
                <a:lnTo>
                  <a:pt x="1029300" y="132044"/>
                </a:lnTo>
                <a:lnTo>
                  <a:pt x="1063036" y="162729"/>
                </a:lnTo>
                <a:lnTo>
                  <a:pt x="1093470" y="195691"/>
                </a:lnTo>
                <a:lnTo>
                  <a:pt x="1120364" y="230582"/>
                </a:lnTo>
                <a:lnTo>
                  <a:pt x="1143476" y="267057"/>
                </a:lnTo>
                <a:lnTo>
                  <a:pt x="1162568" y="304767"/>
                </a:lnTo>
                <a:lnTo>
                  <a:pt x="1177398" y="343366"/>
                </a:lnTo>
                <a:lnTo>
                  <a:pt x="1187729" y="382506"/>
                </a:lnTo>
                <a:lnTo>
                  <a:pt x="1193318" y="421840"/>
                </a:lnTo>
                <a:lnTo>
                  <a:pt x="1193612" y="440694"/>
                </a:lnTo>
                <a:lnTo>
                  <a:pt x="1191530" y="482103"/>
                </a:lnTo>
                <a:lnTo>
                  <a:pt x="1179714" y="541802"/>
                </a:lnTo>
                <a:lnTo>
                  <a:pt x="1165442" y="581036"/>
                </a:lnTo>
                <a:lnTo>
                  <a:pt x="1146756" y="619091"/>
                </a:lnTo>
                <a:lnTo>
                  <a:pt x="1123929" y="655659"/>
                </a:lnTo>
                <a:lnTo>
                  <a:pt x="1097234" y="690435"/>
                </a:lnTo>
                <a:lnTo>
                  <a:pt x="1066943" y="723111"/>
                </a:lnTo>
                <a:lnTo>
                  <a:pt x="1033329" y="753381"/>
                </a:lnTo>
                <a:lnTo>
                  <a:pt x="996665" y="780937"/>
                </a:lnTo>
                <a:lnTo>
                  <a:pt x="957223" y="805473"/>
                </a:lnTo>
                <a:lnTo>
                  <a:pt x="915276" y="826683"/>
                </a:lnTo>
                <a:lnTo>
                  <a:pt x="871096" y="844259"/>
                </a:lnTo>
                <a:lnTo>
                  <a:pt x="824957" y="857895"/>
                </a:lnTo>
                <a:lnTo>
                  <a:pt x="777130" y="867284"/>
                </a:lnTo>
                <a:lnTo>
                  <a:pt x="602769" y="868335"/>
                </a:lnTo>
                <a:lnTo>
                  <a:pt x="249995" y="1132833"/>
                </a:lnTo>
                <a:close/>
              </a:path>
              <a:path w="1193800" h="1132839">
                <a:moveTo>
                  <a:pt x="677506" y="872093"/>
                </a:moveTo>
                <a:lnTo>
                  <a:pt x="602769" y="868335"/>
                </a:lnTo>
                <a:lnTo>
                  <a:pt x="766423" y="868335"/>
                </a:lnTo>
                <a:lnTo>
                  <a:pt x="727889" y="872119"/>
                </a:lnTo>
                <a:lnTo>
                  <a:pt x="677506" y="872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160204" y="1204653"/>
            <a:ext cx="58936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got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9855" y="12"/>
            <a:ext cx="6769100" cy="916305"/>
          </a:xfrm>
          <a:custGeom>
            <a:avLst/>
            <a:gdLst/>
            <a:ahLst/>
            <a:cxnLst/>
            <a:rect l="l" t="t" r="r" b="b"/>
            <a:pathLst>
              <a:path w="6769100" h="916305">
                <a:moveTo>
                  <a:pt x="6768732" y="0"/>
                </a:moveTo>
                <a:lnTo>
                  <a:pt x="5796178" y="0"/>
                </a:lnTo>
                <a:lnTo>
                  <a:pt x="6196812" y="400634"/>
                </a:lnTo>
                <a:lnTo>
                  <a:pt x="6007633" y="400634"/>
                </a:lnTo>
                <a:lnTo>
                  <a:pt x="5954471" y="359029"/>
                </a:lnTo>
                <a:lnTo>
                  <a:pt x="5923419" y="327977"/>
                </a:lnTo>
                <a:lnTo>
                  <a:pt x="5895264" y="294233"/>
                </a:lnTo>
                <a:lnTo>
                  <a:pt x="5870194" y="258025"/>
                </a:lnTo>
                <a:lnTo>
                  <a:pt x="5848426" y="219519"/>
                </a:lnTo>
                <a:lnTo>
                  <a:pt x="5830163" y="178955"/>
                </a:lnTo>
                <a:lnTo>
                  <a:pt x="5815596" y="136512"/>
                </a:lnTo>
                <a:lnTo>
                  <a:pt x="5804941" y="92405"/>
                </a:lnTo>
                <a:lnTo>
                  <a:pt x="5798401" y="46824"/>
                </a:lnTo>
                <a:lnTo>
                  <a:pt x="5796178" y="0"/>
                </a:lnTo>
                <a:lnTo>
                  <a:pt x="5796178" y="400634"/>
                </a:lnTo>
                <a:lnTo>
                  <a:pt x="257759" y="400634"/>
                </a:lnTo>
                <a:lnTo>
                  <a:pt x="211429" y="404787"/>
                </a:lnTo>
                <a:lnTo>
                  <a:pt x="167817" y="416763"/>
                </a:lnTo>
                <a:lnTo>
                  <a:pt x="127660" y="435825"/>
                </a:lnTo>
                <a:lnTo>
                  <a:pt x="91681" y="461251"/>
                </a:lnTo>
                <a:lnTo>
                  <a:pt x="60617" y="492328"/>
                </a:lnTo>
                <a:lnTo>
                  <a:pt x="35191" y="528294"/>
                </a:lnTo>
                <a:lnTo>
                  <a:pt x="16116" y="568452"/>
                </a:lnTo>
                <a:lnTo>
                  <a:pt x="4152" y="612063"/>
                </a:lnTo>
                <a:lnTo>
                  <a:pt x="0" y="658393"/>
                </a:lnTo>
                <a:lnTo>
                  <a:pt x="4152" y="704735"/>
                </a:lnTo>
                <a:lnTo>
                  <a:pt x="16116" y="748334"/>
                </a:lnTo>
                <a:lnTo>
                  <a:pt x="35191" y="788492"/>
                </a:lnTo>
                <a:lnTo>
                  <a:pt x="60617" y="824471"/>
                </a:lnTo>
                <a:lnTo>
                  <a:pt x="91681" y="855535"/>
                </a:lnTo>
                <a:lnTo>
                  <a:pt x="127660" y="880973"/>
                </a:lnTo>
                <a:lnTo>
                  <a:pt x="167817" y="900036"/>
                </a:lnTo>
                <a:lnTo>
                  <a:pt x="211429" y="912012"/>
                </a:lnTo>
                <a:lnTo>
                  <a:pt x="257759" y="916165"/>
                </a:lnTo>
                <a:lnTo>
                  <a:pt x="6206528" y="916165"/>
                </a:lnTo>
                <a:lnTo>
                  <a:pt x="6252857" y="912012"/>
                </a:lnTo>
                <a:lnTo>
                  <a:pt x="6296469" y="900036"/>
                </a:lnTo>
                <a:lnTo>
                  <a:pt x="6336627" y="880973"/>
                </a:lnTo>
                <a:lnTo>
                  <a:pt x="6372593" y="855535"/>
                </a:lnTo>
                <a:lnTo>
                  <a:pt x="6403670" y="824471"/>
                </a:lnTo>
                <a:lnTo>
                  <a:pt x="6429095" y="788492"/>
                </a:lnTo>
                <a:lnTo>
                  <a:pt x="6448171" y="748334"/>
                </a:lnTo>
                <a:lnTo>
                  <a:pt x="6460147" y="704735"/>
                </a:lnTo>
                <a:lnTo>
                  <a:pt x="6464300" y="658393"/>
                </a:lnTo>
                <a:lnTo>
                  <a:pt x="6460147" y="612063"/>
                </a:lnTo>
                <a:lnTo>
                  <a:pt x="6448171" y="568452"/>
                </a:lnTo>
                <a:lnTo>
                  <a:pt x="6429095" y="528294"/>
                </a:lnTo>
                <a:lnTo>
                  <a:pt x="6403670" y="492328"/>
                </a:lnTo>
                <a:lnTo>
                  <a:pt x="6386119" y="474789"/>
                </a:lnTo>
                <a:lnTo>
                  <a:pt x="6418961" y="466852"/>
                </a:lnTo>
                <a:lnTo>
                  <a:pt x="6461404" y="452285"/>
                </a:lnTo>
                <a:lnTo>
                  <a:pt x="6501981" y="434022"/>
                </a:lnTo>
                <a:lnTo>
                  <a:pt x="6540474" y="412254"/>
                </a:lnTo>
                <a:lnTo>
                  <a:pt x="6576695" y="387184"/>
                </a:lnTo>
                <a:lnTo>
                  <a:pt x="6610426" y="359029"/>
                </a:lnTo>
                <a:lnTo>
                  <a:pt x="6641478" y="327977"/>
                </a:lnTo>
                <a:lnTo>
                  <a:pt x="6669646" y="294233"/>
                </a:lnTo>
                <a:lnTo>
                  <a:pt x="6694703" y="258025"/>
                </a:lnTo>
                <a:lnTo>
                  <a:pt x="6716471" y="219519"/>
                </a:lnTo>
                <a:lnTo>
                  <a:pt x="6734746" y="178955"/>
                </a:lnTo>
                <a:lnTo>
                  <a:pt x="6749313" y="136512"/>
                </a:lnTo>
                <a:lnTo>
                  <a:pt x="6759969" y="92405"/>
                </a:lnTo>
                <a:lnTo>
                  <a:pt x="6766509" y="46824"/>
                </a:lnTo>
                <a:lnTo>
                  <a:pt x="6768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054" rIns="0" bIns="0" rtlCol="0">
            <a:spAutoFit/>
          </a:bodyPr>
          <a:lstStyle/>
          <a:p>
            <a:pPr marL="836294">
              <a:lnSpc>
                <a:spcPct val="100000"/>
              </a:lnSpc>
              <a:spcBef>
                <a:spcPts val="95"/>
              </a:spcBef>
            </a:pPr>
            <a:r>
              <a:rPr dirty="0"/>
              <a:t>FILTERING</a:t>
            </a:r>
            <a:r>
              <a:rPr spc="-145" dirty="0"/>
              <a:t> </a:t>
            </a:r>
            <a:r>
              <a:rPr spc="-10" dirty="0"/>
              <a:t>OPTIONS</a:t>
            </a:r>
          </a:p>
        </p:txBody>
      </p:sp>
      <p:sp>
        <p:nvSpPr>
          <p:cNvPr id="15" name="object 15"/>
          <p:cNvSpPr/>
          <p:nvPr/>
        </p:nvSpPr>
        <p:spPr>
          <a:xfrm>
            <a:off x="2463174" y="2743763"/>
            <a:ext cx="4126229" cy="927735"/>
          </a:xfrm>
          <a:custGeom>
            <a:avLst/>
            <a:gdLst/>
            <a:ahLst/>
            <a:cxnLst/>
            <a:rect l="l" t="t" r="r" b="b"/>
            <a:pathLst>
              <a:path w="4126229" h="927735">
                <a:moveTo>
                  <a:pt x="3794186" y="927369"/>
                </a:moveTo>
                <a:lnTo>
                  <a:pt x="333374" y="927369"/>
                </a:lnTo>
                <a:lnTo>
                  <a:pt x="284111" y="923754"/>
                </a:lnTo>
                <a:lnTo>
                  <a:pt x="237091" y="913254"/>
                </a:lnTo>
                <a:lnTo>
                  <a:pt x="192832" y="896384"/>
                </a:lnTo>
                <a:lnTo>
                  <a:pt x="151848" y="873660"/>
                </a:lnTo>
                <a:lnTo>
                  <a:pt x="114656" y="845598"/>
                </a:lnTo>
                <a:lnTo>
                  <a:pt x="81771" y="812713"/>
                </a:lnTo>
                <a:lnTo>
                  <a:pt x="53708" y="775522"/>
                </a:lnTo>
                <a:lnTo>
                  <a:pt x="30984" y="734540"/>
                </a:lnTo>
                <a:lnTo>
                  <a:pt x="14114" y="690284"/>
                </a:lnTo>
                <a:lnTo>
                  <a:pt x="3614" y="643268"/>
                </a:lnTo>
                <a:lnTo>
                  <a:pt x="0" y="59401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794187" y="0"/>
                </a:lnTo>
                <a:lnTo>
                  <a:pt x="3843445" y="3614"/>
                </a:lnTo>
                <a:lnTo>
                  <a:pt x="3890461" y="14114"/>
                </a:lnTo>
                <a:lnTo>
                  <a:pt x="3934718" y="30984"/>
                </a:lnTo>
                <a:lnTo>
                  <a:pt x="3975700" y="53708"/>
                </a:lnTo>
                <a:lnTo>
                  <a:pt x="4012890" y="81771"/>
                </a:lnTo>
                <a:lnTo>
                  <a:pt x="4045775" y="114656"/>
                </a:lnTo>
                <a:lnTo>
                  <a:pt x="4073837" y="151848"/>
                </a:lnTo>
                <a:lnTo>
                  <a:pt x="4096561" y="192832"/>
                </a:lnTo>
                <a:lnTo>
                  <a:pt x="4113431" y="237091"/>
                </a:lnTo>
                <a:lnTo>
                  <a:pt x="4123931" y="284111"/>
                </a:lnTo>
                <a:lnTo>
                  <a:pt x="4126116" y="313891"/>
                </a:lnTo>
                <a:lnTo>
                  <a:pt x="4126116" y="613490"/>
                </a:lnTo>
                <a:lnTo>
                  <a:pt x="4113431" y="690284"/>
                </a:lnTo>
                <a:lnTo>
                  <a:pt x="4096561" y="734540"/>
                </a:lnTo>
                <a:lnTo>
                  <a:pt x="4073837" y="775522"/>
                </a:lnTo>
                <a:lnTo>
                  <a:pt x="4045775" y="812713"/>
                </a:lnTo>
                <a:lnTo>
                  <a:pt x="4012890" y="845598"/>
                </a:lnTo>
                <a:lnTo>
                  <a:pt x="3975700" y="873660"/>
                </a:lnTo>
                <a:lnTo>
                  <a:pt x="3934718" y="896384"/>
                </a:lnTo>
                <a:lnTo>
                  <a:pt x="3890461" y="913254"/>
                </a:lnTo>
                <a:lnTo>
                  <a:pt x="3843445" y="923754"/>
                </a:lnTo>
                <a:lnTo>
                  <a:pt x="3794186" y="927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759" y="1139984"/>
            <a:ext cx="6530340" cy="448945"/>
          </a:xfrm>
          <a:custGeom>
            <a:avLst/>
            <a:gdLst/>
            <a:ahLst/>
            <a:cxnLst/>
            <a:rect l="l" t="t" r="r" b="b"/>
            <a:pathLst>
              <a:path w="6530340" h="448944">
                <a:moveTo>
                  <a:pt x="6306073" y="448643"/>
                </a:moveTo>
                <a:lnTo>
                  <a:pt x="224315" y="448643"/>
                </a:lnTo>
                <a:lnTo>
                  <a:pt x="180353" y="444294"/>
                </a:lnTo>
                <a:lnTo>
                  <a:pt x="138477" y="431568"/>
                </a:lnTo>
                <a:lnTo>
                  <a:pt x="99868" y="410955"/>
                </a:lnTo>
                <a:lnTo>
                  <a:pt x="65702" y="382941"/>
                </a:lnTo>
                <a:lnTo>
                  <a:pt x="37688" y="348776"/>
                </a:lnTo>
                <a:lnTo>
                  <a:pt x="17075" y="310167"/>
                </a:lnTo>
                <a:lnTo>
                  <a:pt x="4350" y="268290"/>
                </a:lnTo>
                <a:lnTo>
                  <a:pt x="0" y="224323"/>
                </a:lnTo>
                <a:lnTo>
                  <a:pt x="4350" y="180355"/>
                </a:lnTo>
                <a:lnTo>
                  <a:pt x="17075" y="138478"/>
                </a:lnTo>
                <a:lnTo>
                  <a:pt x="37688" y="99868"/>
                </a:lnTo>
                <a:lnTo>
                  <a:pt x="65702" y="65702"/>
                </a:lnTo>
                <a:lnTo>
                  <a:pt x="99868" y="37688"/>
                </a:lnTo>
                <a:lnTo>
                  <a:pt x="138477" y="17075"/>
                </a:lnTo>
                <a:lnTo>
                  <a:pt x="180353" y="4350"/>
                </a:lnTo>
                <a:lnTo>
                  <a:pt x="224320" y="0"/>
                </a:lnTo>
                <a:lnTo>
                  <a:pt x="6306068" y="0"/>
                </a:lnTo>
                <a:lnTo>
                  <a:pt x="6350037" y="4350"/>
                </a:lnTo>
                <a:lnTo>
                  <a:pt x="6391915" y="17075"/>
                </a:lnTo>
                <a:lnTo>
                  <a:pt x="6430523" y="37688"/>
                </a:lnTo>
                <a:lnTo>
                  <a:pt x="6464686" y="65702"/>
                </a:lnTo>
                <a:lnTo>
                  <a:pt x="6492699" y="99868"/>
                </a:lnTo>
                <a:lnTo>
                  <a:pt x="6513317" y="138478"/>
                </a:lnTo>
                <a:lnTo>
                  <a:pt x="6526048" y="180355"/>
                </a:lnTo>
                <a:lnTo>
                  <a:pt x="6529869" y="218956"/>
                </a:lnTo>
                <a:lnTo>
                  <a:pt x="6529869" y="229690"/>
                </a:lnTo>
                <a:lnTo>
                  <a:pt x="6526048" y="268290"/>
                </a:lnTo>
                <a:lnTo>
                  <a:pt x="6513317" y="310167"/>
                </a:lnTo>
                <a:lnTo>
                  <a:pt x="6492699" y="348776"/>
                </a:lnTo>
                <a:lnTo>
                  <a:pt x="6464686" y="382941"/>
                </a:lnTo>
                <a:lnTo>
                  <a:pt x="6430523" y="410955"/>
                </a:lnTo>
                <a:lnTo>
                  <a:pt x="6391915" y="431568"/>
                </a:lnTo>
                <a:lnTo>
                  <a:pt x="6350037" y="444294"/>
                </a:lnTo>
                <a:lnTo>
                  <a:pt x="6306073" y="448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9159" y="1226249"/>
            <a:ext cx="61798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There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three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types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filters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Filters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pane: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205" y="1813745"/>
            <a:ext cx="2152649" cy="424814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463174" y="3937832"/>
            <a:ext cx="3902075" cy="927735"/>
          </a:xfrm>
          <a:custGeom>
            <a:avLst/>
            <a:gdLst/>
            <a:ahLst/>
            <a:cxnLst/>
            <a:rect l="l" t="t" r="r" b="b"/>
            <a:pathLst>
              <a:path w="3902075" h="927735">
                <a:moveTo>
                  <a:pt x="3569307" y="927375"/>
                </a:moveTo>
                <a:lnTo>
                  <a:pt x="333250" y="927375"/>
                </a:lnTo>
                <a:lnTo>
                  <a:pt x="284111" y="923769"/>
                </a:lnTo>
                <a:lnTo>
                  <a:pt x="237091" y="913269"/>
                </a:lnTo>
                <a:lnTo>
                  <a:pt x="192832" y="896399"/>
                </a:lnTo>
                <a:lnTo>
                  <a:pt x="151848" y="873675"/>
                </a:lnTo>
                <a:lnTo>
                  <a:pt x="114656" y="845613"/>
                </a:lnTo>
                <a:lnTo>
                  <a:pt x="81771" y="812728"/>
                </a:lnTo>
                <a:lnTo>
                  <a:pt x="53708" y="775537"/>
                </a:lnTo>
                <a:lnTo>
                  <a:pt x="30984" y="734556"/>
                </a:lnTo>
                <a:lnTo>
                  <a:pt x="14114" y="690299"/>
                </a:lnTo>
                <a:lnTo>
                  <a:pt x="3614" y="643283"/>
                </a:lnTo>
                <a:lnTo>
                  <a:pt x="0" y="594025"/>
                </a:lnTo>
                <a:lnTo>
                  <a:pt x="0" y="333389"/>
                </a:lnTo>
                <a:lnTo>
                  <a:pt x="3614" y="284123"/>
                </a:lnTo>
                <a:lnTo>
                  <a:pt x="14114" y="237101"/>
                </a:lnTo>
                <a:lnTo>
                  <a:pt x="30984" y="192839"/>
                </a:lnTo>
                <a:lnTo>
                  <a:pt x="53708" y="151854"/>
                </a:lnTo>
                <a:lnTo>
                  <a:pt x="81771" y="114660"/>
                </a:lnTo>
                <a:lnTo>
                  <a:pt x="114656" y="81773"/>
                </a:lnTo>
                <a:lnTo>
                  <a:pt x="151848" y="53710"/>
                </a:lnTo>
                <a:lnTo>
                  <a:pt x="192832" y="30985"/>
                </a:lnTo>
                <a:lnTo>
                  <a:pt x="237091" y="14115"/>
                </a:lnTo>
                <a:lnTo>
                  <a:pt x="284111" y="3614"/>
                </a:lnTo>
                <a:lnTo>
                  <a:pt x="333373" y="0"/>
                </a:lnTo>
                <a:lnTo>
                  <a:pt x="3569184" y="0"/>
                </a:lnTo>
                <a:lnTo>
                  <a:pt x="3618449" y="3614"/>
                </a:lnTo>
                <a:lnTo>
                  <a:pt x="3665469" y="14115"/>
                </a:lnTo>
                <a:lnTo>
                  <a:pt x="3709728" y="30985"/>
                </a:lnTo>
                <a:lnTo>
                  <a:pt x="3750710" y="53710"/>
                </a:lnTo>
                <a:lnTo>
                  <a:pt x="3787900" y="81773"/>
                </a:lnTo>
                <a:lnTo>
                  <a:pt x="3820782" y="114660"/>
                </a:lnTo>
                <a:lnTo>
                  <a:pt x="3848841" y="151854"/>
                </a:lnTo>
                <a:lnTo>
                  <a:pt x="3871563" y="192839"/>
                </a:lnTo>
                <a:lnTo>
                  <a:pt x="3888430" y="237101"/>
                </a:lnTo>
                <a:lnTo>
                  <a:pt x="3898929" y="284123"/>
                </a:lnTo>
                <a:lnTo>
                  <a:pt x="3901516" y="319402"/>
                </a:lnTo>
                <a:lnTo>
                  <a:pt x="3901516" y="608010"/>
                </a:lnTo>
                <a:lnTo>
                  <a:pt x="3888430" y="690299"/>
                </a:lnTo>
                <a:lnTo>
                  <a:pt x="3871563" y="734556"/>
                </a:lnTo>
                <a:lnTo>
                  <a:pt x="3848841" y="775537"/>
                </a:lnTo>
                <a:lnTo>
                  <a:pt x="3820782" y="812728"/>
                </a:lnTo>
                <a:lnTo>
                  <a:pt x="3787900" y="845613"/>
                </a:lnTo>
                <a:lnTo>
                  <a:pt x="3750710" y="873675"/>
                </a:lnTo>
                <a:lnTo>
                  <a:pt x="3709728" y="896399"/>
                </a:lnTo>
                <a:lnTo>
                  <a:pt x="3665469" y="913269"/>
                </a:lnTo>
                <a:lnTo>
                  <a:pt x="3618449" y="923769"/>
                </a:lnTo>
                <a:lnTo>
                  <a:pt x="3569307" y="927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3174" y="5134569"/>
            <a:ext cx="3902075" cy="927735"/>
          </a:xfrm>
          <a:custGeom>
            <a:avLst/>
            <a:gdLst/>
            <a:ahLst/>
            <a:cxnLst/>
            <a:rect l="l" t="t" r="r" b="b"/>
            <a:pathLst>
              <a:path w="3902075" h="927735">
                <a:moveTo>
                  <a:pt x="3569183" y="927353"/>
                </a:moveTo>
                <a:lnTo>
                  <a:pt x="333374" y="927353"/>
                </a:lnTo>
                <a:lnTo>
                  <a:pt x="284111" y="923739"/>
                </a:lnTo>
                <a:lnTo>
                  <a:pt x="237091" y="913241"/>
                </a:lnTo>
                <a:lnTo>
                  <a:pt x="192832" y="896373"/>
                </a:lnTo>
                <a:lnTo>
                  <a:pt x="151848" y="873652"/>
                </a:lnTo>
                <a:lnTo>
                  <a:pt x="114656" y="845593"/>
                </a:lnTo>
                <a:lnTo>
                  <a:pt x="81771" y="812710"/>
                </a:lnTo>
                <a:lnTo>
                  <a:pt x="53708" y="775520"/>
                </a:lnTo>
                <a:lnTo>
                  <a:pt x="30984" y="734538"/>
                </a:lnTo>
                <a:lnTo>
                  <a:pt x="14114" y="690280"/>
                </a:lnTo>
                <a:lnTo>
                  <a:pt x="3614" y="643260"/>
                </a:lnTo>
                <a:lnTo>
                  <a:pt x="0" y="593994"/>
                </a:lnTo>
                <a:lnTo>
                  <a:pt x="0" y="333358"/>
                </a:lnTo>
                <a:lnTo>
                  <a:pt x="3614" y="284100"/>
                </a:lnTo>
                <a:lnTo>
                  <a:pt x="14114" y="237084"/>
                </a:lnTo>
                <a:lnTo>
                  <a:pt x="30984" y="192828"/>
                </a:lnTo>
                <a:lnTo>
                  <a:pt x="53708" y="151846"/>
                </a:lnTo>
                <a:lnTo>
                  <a:pt x="81771" y="114655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3569184" y="0"/>
                </a:lnTo>
                <a:lnTo>
                  <a:pt x="3618449" y="3614"/>
                </a:lnTo>
                <a:lnTo>
                  <a:pt x="3665469" y="14114"/>
                </a:lnTo>
                <a:lnTo>
                  <a:pt x="3709728" y="30984"/>
                </a:lnTo>
                <a:lnTo>
                  <a:pt x="3750710" y="53708"/>
                </a:lnTo>
                <a:lnTo>
                  <a:pt x="3787900" y="81770"/>
                </a:lnTo>
                <a:lnTo>
                  <a:pt x="3820782" y="114655"/>
                </a:lnTo>
                <a:lnTo>
                  <a:pt x="3848841" y="151846"/>
                </a:lnTo>
                <a:lnTo>
                  <a:pt x="3871563" y="192828"/>
                </a:lnTo>
                <a:lnTo>
                  <a:pt x="3888430" y="237084"/>
                </a:lnTo>
                <a:lnTo>
                  <a:pt x="3898929" y="284100"/>
                </a:lnTo>
                <a:lnTo>
                  <a:pt x="3901516" y="319373"/>
                </a:lnTo>
                <a:lnTo>
                  <a:pt x="3901516" y="607981"/>
                </a:lnTo>
                <a:lnTo>
                  <a:pt x="3888430" y="690280"/>
                </a:lnTo>
                <a:lnTo>
                  <a:pt x="3871563" y="734538"/>
                </a:lnTo>
                <a:lnTo>
                  <a:pt x="3848841" y="775520"/>
                </a:lnTo>
                <a:lnTo>
                  <a:pt x="3820782" y="812710"/>
                </a:lnTo>
                <a:lnTo>
                  <a:pt x="3787900" y="845593"/>
                </a:lnTo>
                <a:lnTo>
                  <a:pt x="3750710" y="873652"/>
                </a:lnTo>
                <a:lnTo>
                  <a:pt x="3709728" y="896373"/>
                </a:lnTo>
                <a:lnTo>
                  <a:pt x="3665469" y="913241"/>
                </a:lnTo>
                <a:lnTo>
                  <a:pt x="3618449" y="923739"/>
                </a:lnTo>
                <a:lnTo>
                  <a:pt x="3569183" y="92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100"/>
              </a:spcBef>
              <a:tabLst>
                <a:tab pos="1262380" algn="l"/>
                <a:tab pos="2081530" algn="l"/>
                <a:tab pos="2772410" algn="l"/>
                <a:tab pos="3372485" algn="l"/>
                <a:tab pos="3867785" algn="l"/>
              </a:tabLst>
            </a:pPr>
            <a:r>
              <a:rPr b="1" spc="-10" dirty="0">
                <a:latin typeface="Comic Sans MS"/>
                <a:cs typeface="Comic Sans MS"/>
              </a:rPr>
              <a:t>Visual-</a:t>
            </a:r>
            <a:r>
              <a:rPr b="1" spc="-20" dirty="0">
                <a:latin typeface="Comic Sans MS"/>
                <a:cs typeface="Comic Sans MS"/>
              </a:rPr>
              <a:t>level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b="1" spc="-10" dirty="0">
                <a:latin typeface="Comic Sans MS"/>
                <a:cs typeface="Comic Sans MS"/>
              </a:rPr>
              <a:t>filters: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spc="-20" dirty="0"/>
              <a:t>These</a:t>
            </a:r>
            <a:r>
              <a:rPr dirty="0"/>
              <a:t>	</a:t>
            </a:r>
            <a:r>
              <a:rPr spc="-20" dirty="0"/>
              <a:t>apply</a:t>
            </a:r>
            <a:r>
              <a:rPr dirty="0"/>
              <a:t>	</a:t>
            </a:r>
            <a:r>
              <a:rPr spc="-20" dirty="0"/>
              <a:t>only</a:t>
            </a:r>
            <a:r>
              <a:rPr dirty="0"/>
              <a:t>	</a:t>
            </a:r>
            <a:r>
              <a:rPr spc="-25" dirty="0"/>
              <a:t>to </a:t>
            </a:r>
            <a:r>
              <a:rPr dirty="0"/>
              <a:t>specific</a:t>
            </a:r>
            <a:r>
              <a:rPr spc="-50" dirty="0"/>
              <a:t> </a:t>
            </a:r>
            <a:r>
              <a:rPr spc="-10" dirty="0"/>
              <a:t>visuals.</a:t>
            </a: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pc="-10" dirty="0"/>
          </a:p>
          <a:p>
            <a:pPr marL="12700" marR="229870">
              <a:lnSpc>
                <a:spcPct val="153200"/>
              </a:lnSpc>
              <a:tabLst>
                <a:tab pos="1151890" algn="l"/>
                <a:tab pos="1981200" algn="l"/>
                <a:tab pos="2681605" algn="l"/>
                <a:tab pos="3291204" algn="l"/>
                <a:tab pos="3630295" algn="l"/>
              </a:tabLst>
            </a:pPr>
            <a:r>
              <a:rPr b="1" spc="-10" dirty="0">
                <a:latin typeface="Comic Sans MS"/>
                <a:cs typeface="Comic Sans MS"/>
              </a:rPr>
              <a:t>Page-level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b="1" spc="-10" dirty="0">
                <a:latin typeface="Comic Sans MS"/>
                <a:cs typeface="Comic Sans MS"/>
              </a:rPr>
              <a:t>filters: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spc="-20" dirty="0"/>
              <a:t>These</a:t>
            </a:r>
            <a:r>
              <a:rPr dirty="0"/>
              <a:t>	</a:t>
            </a:r>
            <a:r>
              <a:rPr spc="-20" dirty="0"/>
              <a:t>apply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5" dirty="0"/>
              <a:t>all </a:t>
            </a:r>
            <a:r>
              <a:rPr dirty="0"/>
              <a:t>visuals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current</a:t>
            </a:r>
            <a:r>
              <a:rPr spc="-25" dirty="0"/>
              <a:t> </a:t>
            </a:r>
            <a:r>
              <a:rPr dirty="0"/>
              <a:t>report</a:t>
            </a:r>
            <a:r>
              <a:rPr spc="-25" dirty="0"/>
              <a:t> </a:t>
            </a:r>
            <a:r>
              <a:rPr spc="-20" dirty="0"/>
              <a:t>page.</a:t>
            </a: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pc="-20" dirty="0"/>
          </a:p>
          <a:p>
            <a:pPr marL="12700" marR="229870">
              <a:lnSpc>
                <a:spcPct val="153200"/>
              </a:lnSpc>
              <a:tabLst>
                <a:tab pos="1314450" algn="l"/>
              </a:tabLst>
            </a:pPr>
            <a:r>
              <a:rPr b="1" spc="-10" dirty="0">
                <a:latin typeface="Comic Sans MS"/>
                <a:cs typeface="Comic Sans MS"/>
              </a:rPr>
              <a:t>Report-</a:t>
            </a:r>
            <a:r>
              <a:rPr b="1" spc="-20" dirty="0">
                <a:latin typeface="Comic Sans MS"/>
                <a:cs typeface="Comic Sans MS"/>
              </a:rPr>
              <a:t>level</a:t>
            </a:r>
            <a:r>
              <a:rPr b="1" dirty="0">
                <a:latin typeface="Comic Sans MS"/>
                <a:cs typeface="Comic Sans MS"/>
              </a:rPr>
              <a:t>	filters:</a:t>
            </a:r>
            <a:r>
              <a:rPr b="1" spc="114" dirty="0">
                <a:latin typeface="Comic Sans MS"/>
                <a:cs typeface="Comic Sans MS"/>
              </a:rPr>
              <a:t> </a:t>
            </a:r>
            <a:r>
              <a:rPr dirty="0"/>
              <a:t>These</a:t>
            </a:r>
            <a:r>
              <a:rPr spc="325" dirty="0"/>
              <a:t> </a:t>
            </a:r>
            <a:r>
              <a:rPr dirty="0"/>
              <a:t>apply</a:t>
            </a:r>
            <a:r>
              <a:rPr spc="320" dirty="0"/>
              <a:t> </a:t>
            </a:r>
            <a:r>
              <a:rPr dirty="0"/>
              <a:t>to</a:t>
            </a:r>
            <a:r>
              <a:rPr spc="325" dirty="0"/>
              <a:t> </a:t>
            </a:r>
            <a:r>
              <a:rPr spc="-25" dirty="0"/>
              <a:t>all </a:t>
            </a:r>
            <a:r>
              <a:rPr dirty="0"/>
              <a:t>visuals</a:t>
            </a:r>
            <a:r>
              <a:rPr spc="-20" dirty="0"/>
              <a:t> </a:t>
            </a:r>
            <a:r>
              <a:rPr dirty="0"/>
              <a:t>across</a:t>
            </a:r>
            <a:r>
              <a:rPr spc="-2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spc="-10" dirty="0"/>
              <a:t>pages.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4514" y="775090"/>
            <a:ext cx="12668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exlpore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43045" y="3324819"/>
            <a:ext cx="2098675" cy="392430"/>
          </a:xfrm>
          <a:custGeom>
            <a:avLst/>
            <a:gdLst/>
            <a:ahLst/>
            <a:cxnLst/>
            <a:rect l="l" t="t" r="r" b="b"/>
            <a:pathLst>
              <a:path w="2098675" h="392429">
                <a:moveTo>
                  <a:pt x="1902509" y="391820"/>
                </a:moveTo>
                <a:lnTo>
                  <a:pt x="195916" y="391820"/>
                </a:lnTo>
                <a:lnTo>
                  <a:pt x="150994" y="386647"/>
                </a:lnTo>
                <a:lnTo>
                  <a:pt x="109757" y="371911"/>
                </a:lnTo>
                <a:lnTo>
                  <a:pt x="73380" y="348788"/>
                </a:lnTo>
                <a:lnTo>
                  <a:pt x="43040" y="318453"/>
                </a:lnTo>
                <a:lnTo>
                  <a:pt x="19913" y="282081"/>
                </a:lnTo>
                <a:lnTo>
                  <a:pt x="5174" y="240846"/>
                </a:lnTo>
                <a:lnTo>
                  <a:pt x="0" y="195925"/>
                </a:lnTo>
                <a:lnTo>
                  <a:pt x="5174" y="151002"/>
                </a:lnTo>
                <a:lnTo>
                  <a:pt x="19913" y="109763"/>
                </a:lnTo>
                <a:lnTo>
                  <a:pt x="43040" y="73385"/>
                </a:lnTo>
                <a:lnTo>
                  <a:pt x="73380" y="43043"/>
                </a:lnTo>
                <a:lnTo>
                  <a:pt x="109757" y="19914"/>
                </a:lnTo>
                <a:lnTo>
                  <a:pt x="150994" y="5174"/>
                </a:lnTo>
                <a:lnTo>
                  <a:pt x="195915" y="0"/>
                </a:lnTo>
                <a:lnTo>
                  <a:pt x="1902510" y="0"/>
                </a:lnTo>
                <a:lnTo>
                  <a:pt x="1947431" y="5174"/>
                </a:lnTo>
                <a:lnTo>
                  <a:pt x="1988668" y="19914"/>
                </a:lnTo>
                <a:lnTo>
                  <a:pt x="2025045" y="43043"/>
                </a:lnTo>
                <a:lnTo>
                  <a:pt x="2055385" y="73385"/>
                </a:lnTo>
                <a:lnTo>
                  <a:pt x="2078512" y="109763"/>
                </a:lnTo>
                <a:lnTo>
                  <a:pt x="2093251" y="151002"/>
                </a:lnTo>
                <a:lnTo>
                  <a:pt x="2098425" y="195925"/>
                </a:lnTo>
                <a:lnTo>
                  <a:pt x="2093251" y="240846"/>
                </a:lnTo>
                <a:lnTo>
                  <a:pt x="2078512" y="282081"/>
                </a:lnTo>
                <a:lnTo>
                  <a:pt x="2055385" y="318453"/>
                </a:lnTo>
                <a:lnTo>
                  <a:pt x="2025045" y="348788"/>
                </a:lnTo>
                <a:lnTo>
                  <a:pt x="1988668" y="371911"/>
                </a:lnTo>
                <a:lnTo>
                  <a:pt x="1947431" y="386647"/>
                </a:lnTo>
                <a:lnTo>
                  <a:pt x="1902509" y="39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390631" y="1003965"/>
            <a:ext cx="3610610" cy="4097020"/>
            <a:chOff x="5390631" y="1003965"/>
            <a:chExt cx="3610610" cy="40970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6665" y="1747823"/>
              <a:ext cx="1574456" cy="33527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3024" y="1003965"/>
              <a:ext cx="1971674" cy="271462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90631" y="3935730"/>
              <a:ext cx="2098675" cy="392430"/>
            </a:xfrm>
            <a:custGeom>
              <a:avLst/>
              <a:gdLst/>
              <a:ahLst/>
              <a:cxnLst/>
              <a:rect l="l" t="t" r="r" b="b"/>
              <a:pathLst>
                <a:path w="2098675" h="392429">
                  <a:moveTo>
                    <a:pt x="1902500" y="391820"/>
                  </a:moveTo>
                  <a:lnTo>
                    <a:pt x="195925" y="391820"/>
                  </a:lnTo>
                  <a:lnTo>
                    <a:pt x="151002" y="386645"/>
                  </a:lnTo>
                  <a:lnTo>
                    <a:pt x="109763" y="371906"/>
                  </a:lnTo>
                  <a:lnTo>
                    <a:pt x="73385" y="348779"/>
                  </a:lnTo>
                  <a:lnTo>
                    <a:pt x="43043" y="318440"/>
                  </a:lnTo>
                  <a:lnTo>
                    <a:pt x="19914" y="282067"/>
                  </a:lnTo>
                  <a:lnTo>
                    <a:pt x="5174" y="240837"/>
                  </a:lnTo>
                  <a:lnTo>
                    <a:pt x="0" y="195926"/>
                  </a:lnTo>
                  <a:lnTo>
                    <a:pt x="5174" y="151002"/>
                  </a:lnTo>
                  <a:lnTo>
                    <a:pt x="19914" y="109763"/>
                  </a:lnTo>
                  <a:lnTo>
                    <a:pt x="43043" y="73385"/>
                  </a:lnTo>
                  <a:lnTo>
                    <a:pt x="73385" y="43043"/>
                  </a:lnTo>
                  <a:lnTo>
                    <a:pt x="109763" y="19914"/>
                  </a:lnTo>
                  <a:lnTo>
                    <a:pt x="151002" y="5174"/>
                  </a:lnTo>
                  <a:lnTo>
                    <a:pt x="195924" y="0"/>
                  </a:lnTo>
                  <a:lnTo>
                    <a:pt x="1902501" y="0"/>
                  </a:lnTo>
                  <a:lnTo>
                    <a:pt x="1947423" y="5174"/>
                  </a:lnTo>
                  <a:lnTo>
                    <a:pt x="1988662" y="19914"/>
                  </a:lnTo>
                  <a:lnTo>
                    <a:pt x="2025040" y="43043"/>
                  </a:lnTo>
                  <a:lnTo>
                    <a:pt x="2055382" y="73385"/>
                  </a:lnTo>
                  <a:lnTo>
                    <a:pt x="2078511" y="109763"/>
                  </a:lnTo>
                  <a:lnTo>
                    <a:pt x="2093251" y="151002"/>
                  </a:lnTo>
                  <a:lnTo>
                    <a:pt x="2098425" y="195924"/>
                  </a:lnTo>
                  <a:lnTo>
                    <a:pt x="2093251" y="240837"/>
                  </a:lnTo>
                  <a:lnTo>
                    <a:pt x="2078511" y="282067"/>
                  </a:lnTo>
                  <a:lnTo>
                    <a:pt x="2055382" y="318440"/>
                  </a:lnTo>
                  <a:lnTo>
                    <a:pt x="2025040" y="348779"/>
                  </a:lnTo>
                  <a:lnTo>
                    <a:pt x="1988662" y="371906"/>
                  </a:lnTo>
                  <a:lnTo>
                    <a:pt x="1947423" y="386645"/>
                  </a:lnTo>
                  <a:lnTo>
                    <a:pt x="1902500" y="3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6887" y="3382509"/>
            <a:ext cx="127063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Basic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Options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2372" y="272278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0" y="515532"/>
                </a:moveTo>
                <a:lnTo>
                  <a:pt x="257742" y="515532"/>
                </a:lnTo>
                <a:lnTo>
                  <a:pt x="211434" y="511382"/>
                </a:lnTo>
                <a:lnTo>
                  <a:pt x="167824" y="499408"/>
                </a:lnTo>
                <a:lnTo>
                  <a:pt x="127667" y="480342"/>
                </a:lnTo>
                <a:lnTo>
                  <a:pt x="91691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6206523" y="0"/>
                </a:lnTo>
                <a:lnTo>
                  <a:pt x="6252860" y="4152"/>
                </a:lnTo>
                <a:lnTo>
                  <a:pt x="6296471" y="16126"/>
                </a:lnTo>
                <a:lnTo>
                  <a:pt x="6336629" y="35192"/>
                </a:lnTo>
                <a:lnTo>
                  <a:pt x="6372605" y="60623"/>
                </a:lnTo>
                <a:lnTo>
                  <a:pt x="6403671" y="91690"/>
                </a:lnTo>
                <a:lnTo>
                  <a:pt x="6429101" y="127666"/>
                </a:lnTo>
                <a:lnTo>
                  <a:pt x="6448167" y="167822"/>
                </a:lnTo>
                <a:lnTo>
                  <a:pt x="6460140" y="211432"/>
                </a:lnTo>
                <a:lnTo>
                  <a:pt x="6464292" y="257765"/>
                </a:lnTo>
                <a:lnTo>
                  <a:pt x="6460140" y="304100"/>
                </a:lnTo>
                <a:lnTo>
                  <a:pt x="6448167" y="347710"/>
                </a:lnTo>
                <a:lnTo>
                  <a:pt x="6429101" y="387867"/>
                </a:lnTo>
                <a:lnTo>
                  <a:pt x="6403671" y="423843"/>
                </a:lnTo>
                <a:lnTo>
                  <a:pt x="6372605" y="454911"/>
                </a:lnTo>
                <a:lnTo>
                  <a:pt x="6336629" y="480342"/>
                </a:lnTo>
                <a:lnTo>
                  <a:pt x="6296471" y="499408"/>
                </a:lnTo>
                <a:lnTo>
                  <a:pt x="6252860" y="511382"/>
                </a:lnTo>
                <a:lnTo>
                  <a:pt x="6206550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94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95"/>
              </a:spcBef>
            </a:pPr>
            <a:r>
              <a:rPr dirty="0"/>
              <a:t>FILTERING</a:t>
            </a:r>
            <a:r>
              <a:rPr spc="-145" dirty="0"/>
              <a:t> </a:t>
            </a:r>
            <a:r>
              <a:rPr spc="-10" dirty="0"/>
              <a:t>OPTIONS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045" y="1003962"/>
            <a:ext cx="1981199" cy="22288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85811" y="1081308"/>
            <a:ext cx="2152649" cy="215264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048030" y="3422355"/>
            <a:ext cx="2098675" cy="392430"/>
          </a:xfrm>
          <a:custGeom>
            <a:avLst/>
            <a:gdLst/>
            <a:ahLst/>
            <a:cxnLst/>
            <a:rect l="l" t="t" r="r" b="b"/>
            <a:pathLst>
              <a:path w="2098675" h="392429">
                <a:moveTo>
                  <a:pt x="1902500" y="391820"/>
                </a:moveTo>
                <a:lnTo>
                  <a:pt x="195925" y="391820"/>
                </a:lnTo>
                <a:lnTo>
                  <a:pt x="151002" y="386645"/>
                </a:lnTo>
                <a:lnTo>
                  <a:pt x="109763" y="371906"/>
                </a:lnTo>
                <a:lnTo>
                  <a:pt x="73385" y="348779"/>
                </a:lnTo>
                <a:lnTo>
                  <a:pt x="43043" y="318440"/>
                </a:lnTo>
                <a:lnTo>
                  <a:pt x="19914" y="282067"/>
                </a:lnTo>
                <a:lnTo>
                  <a:pt x="5174" y="240837"/>
                </a:lnTo>
                <a:lnTo>
                  <a:pt x="0" y="195925"/>
                </a:lnTo>
                <a:lnTo>
                  <a:pt x="5174" y="151002"/>
                </a:lnTo>
                <a:lnTo>
                  <a:pt x="19914" y="109763"/>
                </a:lnTo>
                <a:lnTo>
                  <a:pt x="43043" y="73385"/>
                </a:lnTo>
                <a:lnTo>
                  <a:pt x="73385" y="43043"/>
                </a:lnTo>
                <a:lnTo>
                  <a:pt x="109763" y="19914"/>
                </a:lnTo>
                <a:lnTo>
                  <a:pt x="151002" y="5174"/>
                </a:lnTo>
                <a:lnTo>
                  <a:pt x="195924" y="0"/>
                </a:lnTo>
                <a:lnTo>
                  <a:pt x="1902501" y="0"/>
                </a:lnTo>
                <a:lnTo>
                  <a:pt x="1947423" y="5174"/>
                </a:lnTo>
                <a:lnTo>
                  <a:pt x="1988662" y="19914"/>
                </a:lnTo>
                <a:lnTo>
                  <a:pt x="2025040" y="43043"/>
                </a:lnTo>
                <a:lnTo>
                  <a:pt x="2055382" y="73385"/>
                </a:lnTo>
                <a:lnTo>
                  <a:pt x="2078511" y="109763"/>
                </a:lnTo>
                <a:lnTo>
                  <a:pt x="2093251" y="151002"/>
                </a:lnTo>
                <a:lnTo>
                  <a:pt x="2098425" y="195924"/>
                </a:lnTo>
                <a:lnTo>
                  <a:pt x="2093251" y="240837"/>
                </a:lnTo>
                <a:lnTo>
                  <a:pt x="2078511" y="282067"/>
                </a:lnTo>
                <a:lnTo>
                  <a:pt x="2055382" y="318440"/>
                </a:lnTo>
                <a:lnTo>
                  <a:pt x="2025040" y="348779"/>
                </a:lnTo>
                <a:lnTo>
                  <a:pt x="1988662" y="371906"/>
                </a:lnTo>
                <a:lnTo>
                  <a:pt x="1947423" y="386645"/>
                </a:lnTo>
                <a:lnTo>
                  <a:pt x="1902500" y="391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60942" y="3798508"/>
            <a:ext cx="3701415" cy="3267075"/>
            <a:chOff x="160942" y="3798508"/>
            <a:chExt cx="3701415" cy="326707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42" y="3798508"/>
              <a:ext cx="1600199" cy="326702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63804" y="5201777"/>
              <a:ext cx="2098675" cy="392430"/>
            </a:xfrm>
            <a:custGeom>
              <a:avLst/>
              <a:gdLst/>
              <a:ahLst/>
              <a:cxnLst/>
              <a:rect l="l" t="t" r="r" b="b"/>
              <a:pathLst>
                <a:path w="2098675" h="392429">
                  <a:moveTo>
                    <a:pt x="1902512" y="391820"/>
                  </a:moveTo>
                  <a:lnTo>
                    <a:pt x="195916" y="391820"/>
                  </a:lnTo>
                  <a:lnTo>
                    <a:pt x="150994" y="386645"/>
                  </a:lnTo>
                  <a:lnTo>
                    <a:pt x="109757" y="371906"/>
                  </a:lnTo>
                  <a:lnTo>
                    <a:pt x="73380" y="348779"/>
                  </a:lnTo>
                  <a:lnTo>
                    <a:pt x="43040" y="318440"/>
                  </a:lnTo>
                  <a:lnTo>
                    <a:pt x="19913" y="282067"/>
                  </a:lnTo>
                  <a:lnTo>
                    <a:pt x="5174" y="240837"/>
                  </a:lnTo>
                  <a:lnTo>
                    <a:pt x="0" y="195925"/>
                  </a:lnTo>
                  <a:lnTo>
                    <a:pt x="5174" y="151002"/>
                  </a:lnTo>
                  <a:lnTo>
                    <a:pt x="19913" y="109763"/>
                  </a:lnTo>
                  <a:lnTo>
                    <a:pt x="43040" y="73385"/>
                  </a:lnTo>
                  <a:lnTo>
                    <a:pt x="73380" y="43043"/>
                  </a:lnTo>
                  <a:lnTo>
                    <a:pt x="109757" y="19914"/>
                  </a:lnTo>
                  <a:lnTo>
                    <a:pt x="150994" y="5174"/>
                  </a:lnTo>
                  <a:lnTo>
                    <a:pt x="195915" y="0"/>
                  </a:lnTo>
                  <a:lnTo>
                    <a:pt x="1902513" y="0"/>
                  </a:lnTo>
                  <a:lnTo>
                    <a:pt x="1947435" y="5174"/>
                  </a:lnTo>
                  <a:lnTo>
                    <a:pt x="1988674" y="19914"/>
                  </a:lnTo>
                  <a:lnTo>
                    <a:pt x="2025052" y="43043"/>
                  </a:lnTo>
                  <a:lnTo>
                    <a:pt x="2055394" y="73385"/>
                  </a:lnTo>
                  <a:lnTo>
                    <a:pt x="2078523" y="109763"/>
                  </a:lnTo>
                  <a:lnTo>
                    <a:pt x="2093263" y="151002"/>
                  </a:lnTo>
                  <a:lnTo>
                    <a:pt x="2098438" y="195924"/>
                  </a:lnTo>
                  <a:lnTo>
                    <a:pt x="2093263" y="240837"/>
                  </a:lnTo>
                  <a:lnTo>
                    <a:pt x="2078523" y="282067"/>
                  </a:lnTo>
                  <a:lnTo>
                    <a:pt x="2055394" y="318440"/>
                  </a:lnTo>
                  <a:lnTo>
                    <a:pt x="2025052" y="348779"/>
                  </a:lnTo>
                  <a:lnTo>
                    <a:pt x="1988674" y="371906"/>
                  </a:lnTo>
                  <a:lnTo>
                    <a:pt x="1947435" y="386645"/>
                  </a:lnTo>
                  <a:lnTo>
                    <a:pt x="1902512" y="391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50709" y="3480044"/>
            <a:ext cx="135191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Top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</a:t>
            </a:r>
            <a:r>
              <a:rPr sz="1550" spc="-10" dirty="0">
                <a:latin typeface="Comic Sans MS"/>
                <a:cs typeface="Comic Sans MS"/>
              </a:rPr>
              <a:t> Options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1117" y="3993419"/>
            <a:ext cx="16967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Advanced</a:t>
            </a:r>
            <a:r>
              <a:rPr sz="1550" spc="-6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(Values)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3048" y="5259467"/>
            <a:ext cx="155892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Advanced</a:t>
            </a:r>
            <a:r>
              <a:rPr sz="1550" spc="-6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(Text)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60042" y="5096865"/>
            <a:ext cx="3918585" cy="1116330"/>
          </a:xfrm>
          <a:custGeom>
            <a:avLst/>
            <a:gdLst/>
            <a:ahLst/>
            <a:cxnLst/>
            <a:rect l="l" t="t" r="r" b="b"/>
            <a:pathLst>
              <a:path w="3918584" h="1116329">
                <a:moveTo>
                  <a:pt x="3586830" y="1115732"/>
                </a:moveTo>
                <a:lnTo>
                  <a:pt x="333140" y="1115732"/>
                </a:lnTo>
                <a:lnTo>
                  <a:pt x="284123" y="1112136"/>
                </a:lnTo>
                <a:lnTo>
                  <a:pt x="237101" y="1101635"/>
                </a:lnTo>
                <a:lnTo>
                  <a:pt x="192839" y="1084765"/>
                </a:lnTo>
                <a:lnTo>
                  <a:pt x="151854" y="1062040"/>
                </a:lnTo>
                <a:lnTo>
                  <a:pt x="114660" y="1033976"/>
                </a:lnTo>
                <a:lnTo>
                  <a:pt x="81773" y="1001090"/>
                </a:lnTo>
                <a:lnTo>
                  <a:pt x="53710" y="963896"/>
                </a:lnTo>
                <a:lnTo>
                  <a:pt x="30985" y="922910"/>
                </a:lnTo>
                <a:lnTo>
                  <a:pt x="14115" y="878649"/>
                </a:lnTo>
                <a:lnTo>
                  <a:pt x="3614" y="831627"/>
                </a:lnTo>
                <a:lnTo>
                  <a:pt x="0" y="782361"/>
                </a:lnTo>
                <a:lnTo>
                  <a:pt x="0" y="333388"/>
                </a:lnTo>
                <a:lnTo>
                  <a:pt x="3614" y="284123"/>
                </a:lnTo>
                <a:lnTo>
                  <a:pt x="14115" y="237101"/>
                </a:lnTo>
                <a:lnTo>
                  <a:pt x="30985" y="192839"/>
                </a:lnTo>
                <a:lnTo>
                  <a:pt x="53710" y="151854"/>
                </a:lnTo>
                <a:lnTo>
                  <a:pt x="81773" y="114660"/>
                </a:lnTo>
                <a:lnTo>
                  <a:pt x="114660" y="81773"/>
                </a:lnTo>
                <a:lnTo>
                  <a:pt x="151854" y="53710"/>
                </a:lnTo>
                <a:lnTo>
                  <a:pt x="192839" y="30985"/>
                </a:lnTo>
                <a:lnTo>
                  <a:pt x="237101" y="14115"/>
                </a:lnTo>
                <a:lnTo>
                  <a:pt x="284123" y="3614"/>
                </a:lnTo>
                <a:lnTo>
                  <a:pt x="333388" y="0"/>
                </a:lnTo>
                <a:lnTo>
                  <a:pt x="3586583" y="0"/>
                </a:lnTo>
                <a:lnTo>
                  <a:pt x="3635848" y="3614"/>
                </a:lnTo>
                <a:lnTo>
                  <a:pt x="3682870" y="14115"/>
                </a:lnTo>
                <a:lnTo>
                  <a:pt x="3727131" y="30985"/>
                </a:lnTo>
                <a:lnTo>
                  <a:pt x="3768117" y="53710"/>
                </a:lnTo>
                <a:lnTo>
                  <a:pt x="3805311" y="81773"/>
                </a:lnTo>
                <a:lnTo>
                  <a:pt x="3838197" y="114660"/>
                </a:lnTo>
                <a:lnTo>
                  <a:pt x="3866261" y="151854"/>
                </a:lnTo>
                <a:lnTo>
                  <a:pt x="3888986" y="192839"/>
                </a:lnTo>
                <a:lnTo>
                  <a:pt x="3905856" y="237101"/>
                </a:lnTo>
                <a:lnTo>
                  <a:pt x="3916356" y="284123"/>
                </a:lnTo>
                <a:lnTo>
                  <a:pt x="3918143" y="308472"/>
                </a:lnTo>
                <a:lnTo>
                  <a:pt x="3918143" y="807278"/>
                </a:lnTo>
                <a:lnTo>
                  <a:pt x="3905856" y="878649"/>
                </a:lnTo>
                <a:lnTo>
                  <a:pt x="3888986" y="922910"/>
                </a:lnTo>
                <a:lnTo>
                  <a:pt x="3866261" y="963896"/>
                </a:lnTo>
                <a:lnTo>
                  <a:pt x="3838197" y="1001090"/>
                </a:lnTo>
                <a:lnTo>
                  <a:pt x="3805311" y="1033976"/>
                </a:lnTo>
                <a:lnTo>
                  <a:pt x="3768117" y="1062040"/>
                </a:lnTo>
                <a:lnTo>
                  <a:pt x="3727131" y="1084765"/>
                </a:lnTo>
                <a:lnTo>
                  <a:pt x="3682870" y="1101635"/>
                </a:lnTo>
                <a:lnTo>
                  <a:pt x="3635848" y="1112136"/>
                </a:lnTo>
                <a:lnTo>
                  <a:pt x="3586830" y="1115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85442" y="5028177"/>
            <a:ext cx="3869054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100"/>
              </a:spcBef>
            </a:pPr>
            <a:r>
              <a:rPr sz="1550" b="1" dirty="0">
                <a:latin typeface="Comic Sans MS"/>
                <a:cs typeface="Comic Sans MS"/>
              </a:rPr>
              <a:t>Filters</a:t>
            </a:r>
            <a:r>
              <a:rPr sz="1550" b="1" spc="7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can</a:t>
            </a:r>
            <a:r>
              <a:rPr sz="1550" b="1" spc="7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be</a:t>
            </a:r>
            <a:r>
              <a:rPr sz="1550" b="1" spc="7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set</a:t>
            </a:r>
            <a:r>
              <a:rPr sz="1550" b="1" spc="7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up</a:t>
            </a:r>
            <a:r>
              <a:rPr sz="1550" b="1" spc="7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using</a:t>
            </a:r>
            <a:r>
              <a:rPr sz="1550" b="1" spc="70" dirty="0">
                <a:latin typeface="Comic Sans MS"/>
                <a:cs typeface="Comic Sans MS"/>
              </a:rPr>
              <a:t>  </a:t>
            </a:r>
            <a:r>
              <a:rPr sz="1550" b="1" spc="-10" dirty="0">
                <a:latin typeface="Comic Sans MS"/>
                <a:cs typeface="Comic Sans MS"/>
              </a:rPr>
              <a:t>simple </a:t>
            </a:r>
            <a:r>
              <a:rPr sz="1550" b="1" dirty="0">
                <a:latin typeface="Comic Sans MS"/>
                <a:cs typeface="Comic Sans MS"/>
              </a:rPr>
              <a:t>selections,</a:t>
            </a:r>
            <a:r>
              <a:rPr sz="1550" b="1" spc="15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logical</a:t>
            </a:r>
            <a:r>
              <a:rPr sz="1550" b="1" spc="16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conditions,</a:t>
            </a:r>
            <a:r>
              <a:rPr sz="1550" b="1" spc="16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or</a:t>
            </a:r>
            <a:r>
              <a:rPr sz="1550" b="1" spc="16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Top</a:t>
            </a:r>
            <a:r>
              <a:rPr sz="1550" b="1" spc="160" dirty="0">
                <a:latin typeface="Comic Sans MS"/>
                <a:cs typeface="Comic Sans MS"/>
              </a:rPr>
              <a:t> </a:t>
            </a:r>
            <a:r>
              <a:rPr sz="1550" b="1" spc="-50" dirty="0">
                <a:latin typeface="Comic Sans MS"/>
                <a:cs typeface="Comic Sans MS"/>
              </a:rPr>
              <a:t>N </a:t>
            </a:r>
            <a:r>
              <a:rPr sz="1550" b="1" spc="-10" dirty="0">
                <a:latin typeface="Comic Sans MS"/>
                <a:cs typeface="Comic Sans MS"/>
              </a:rPr>
              <a:t>rules.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389305"/>
            <a:ext cx="1390649" cy="25526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51126" y="581126"/>
            <a:ext cx="1189990" cy="1638300"/>
          </a:xfrm>
          <a:custGeom>
            <a:avLst/>
            <a:gdLst/>
            <a:ahLst/>
            <a:cxnLst/>
            <a:rect l="l" t="t" r="r" b="b"/>
            <a:pathLst>
              <a:path w="1189990" h="1638300">
                <a:moveTo>
                  <a:pt x="237101" y="1637940"/>
                </a:moveTo>
                <a:lnTo>
                  <a:pt x="237101" y="1366116"/>
                </a:lnTo>
                <a:lnTo>
                  <a:pt x="209669" y="1352137"/>
                </a:lnTo>
                <a:lnTo>
                  <a:pt x="183483" y="1335777"/>
                </a:lnTo>
                <a:lnTo>
                  <a:pt x="135230" y="1294353"/>
                </a:lnTo>
                <a:lnTo>
                  <a:pt x="93111" y="1238723"/>
                </a:lnTo>
                <a:lnTo>
                  <a:pt x="74590" y="1204604"/>
                </a:lnTo>
                <a:lnTo>
                  <a:pt x="57889" y="1165761"/>
                </a:lnTo>
                <a:lnTo>
                  <a:pt x="43105" y="1121805"/>
                </a:lnTo>
                <a:lnTo>
                  <a:pt x="30332" y="1072346"/>
                </a:lnTo>
                <a:lnTo>
                  <a:pt x="19667" y="1016991"/>
                </a:lnTo>
                <a:lnTo>
                  <a:pt x="11205" y="955352"/>
                </a:lnTo>
                <a:lnTo>
                  <a:pt x="5043" y="887038"/>
                </a:lnTo>
                <a:lnTo>
                  <a:pt x="1275" y="811658"/>
                </a:lnTo>
                <a:lnTo>
                  <a:pt x="0" y="728709"/>
                </a:lnTo>
                <a:lnTo>
                  <a:pt x="1373" y="649245"/>
                </a:lnTo>
                <a:lnTo>
                  <a:pt x="5414" y="575150"/>
                </a:lnTo>
                <a:lnTo>
                  <a:pt x="12017" y="506283"/>
                </a:lnTo>
                <a:lnTo>
                  <a:pt x="21076" y="442504"/>
                </a:lnTo>
                <a:lnTo>
                  <a:pt x="32485" y="383675"/>
                </a:lnTo>
                <a:lnTo>
                  <a:pt x="46136" y="329655"/>
                </a:lnTo>
                <a:lnTo>
                  <a:pt x="61924" y="280304"/>
                </a:lnTo>
                <a:lnTo>
                  <a:pt x="79743" y="235482"/>
                </a:lnTo>
                <a:lnTo>
                  <a:pt x="99486" y="195050"/>
                </a:lnTo>
                <a:lnTo>
                  <a:pt x="121048" y="158867"/>
                </a:lnTo>
                <a:lnTo>
                  <a:pt x="144321" y="126794"/>
                </a:lnTo>
                <a:lnTo>
                  <a:pt x="195577" y="74418"/>
                </a:lnTo>
                <a:lnTo>
                  <a:pt x="252406" y="36803"/>
                </a:lnTo>
                <a:lnTo>
                  <a:pt x="313956" y="12829"/>
                </a:lnTo>
                <a:lnTo>
                  <a:pt x="379379" y="1378"/>
                </a:lnTo>
                <a:lnTo>
                  <a:pt x="776141" y="0"/>
                </a:lnTo>
                <a:lnTo>
                  <a:pt x="810038" y="1378"/>
                </a:lnTo>
                <a:lnTo>
                  <a:pt x="875464" y="12829"/>
                </a:lnTo>
                <a:lnTo>
                  <a:pt x="937021" y="36804"/>
                </a:lnTo>
                <a:lnTo>
                  <a:pt x="993858" y="74423"/>
                </a:lnTo>
                <a:lnTo>
                  <a:pt x="1045122" y="126804"/>
                </a:lnTo>
                <a:lnTo>
                  <a:pt x="1068399" y="158881"/>
                </a:lnTo>
                <a:lnTo>
                  <a:pt x="1089963" y="195068"/>
                </a:lnTo>
                <a:lnTo>
                  <a:pt x="1109708" y="235506"/>
                </a:lnTo>
                <a:lnTo>
                  <a:pt x="1127528" y="280335"/>
                </a:lnTo>
                <a:lnTo>
                  <a:pt x="1143316" y="329693"/>
                </a:lnTo>
                <a:lnTo>
                  <a:pt x="1156966" y="383723"/>
                </a:lnTo>
                <a:lnTo>
                  <a:pt x="1168371" y="442562"/>
                </a:lnTo>
                <a:lnTo>
                  <a:pt x="1177425" y="506352"/>
                </a:lnTo>
                <a:lnTo>
                  <a:pt x="1184022" y="575232"/>
                </a:lnTo>
                <a:lnTo>
                  <a:pt x="1188054" y="649342"/>
                </a:lnTo>
                <a:lnTo>
                  <a:pt x="1189416" y="728833"/>
                </a:lnTo>
                <a:lnTo>
                  <a:pt x="1187902" y="804293"/>
                </a:lnTo>
                <a:lnTo>
                  <a:pt x="1183434" y="874769"/>
                </a:lnTo>
                <a:lnTo>
                  <a:pt x="1176139" y="940253"/>
                </a:lnTo>
                <a:lnTo>
                  <a:pt x="1166141" y="1000863"/>
                </a:lnTo>
                <a:lnTo>
                  <a:pt x="1153564" y="1056716"/>
                </a:lnTo>
                <a:lnTo>
                  <a:pt x="1138533" y="1107928"/>
                </a:lnTo>
                <a:lnTo>
                  <a:pt x="1121170" y="1154616"/>
                </a:lnTo>
                <a:lnTo>
                  <a:pt x="1101600" y="1196897"/>
                </a:lnTo>
                <a:lnTo>
                  <a:pt x="1079947" y="1234889"/>
                </a:lnTo>
                <a:lnTo>
                  <a:pt x="1056336" y="1268707"/>
                </a:lnTo>
                <a:lnTo>
                  <a:pt x="1030889" y="1298470"/>
                </a:lnTo>
                <a:lnTo>
                  <a:pt x="974987" y="1346294"/>
                </a:lnTo>
                <a:lnTo>
                  <a:pt x="913234" y="1379296"/>
                </a:lnTo>
                <a:lnTo>
                  <a:pt x="846621" y="1398412"/>
                </a:lnTo>
                <a:lnTo>
                  <a:pt x="776140" y="1404576"/>
                </a:lnTo>
                <a:lnTo>
                  <a:pt x="517792" y="1404576"/>
                </a:lnTo>
                <a:lnTo>
                  <a:pt x="237101" y="163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7452" y="659751"/>
            <a:ext cx="105664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for </a:t>
            </a:r>
            <a:r>
              <a:rPr sz="1350" b="1" dirty="0">
                <a:latin typeface="Comic Sans MS"/>
                <a:cs typeface="Comic Sans MS"/>
              </a:rPr>
              <a:t>applying</a:t>
            </a:r>
            <a:r>
              <a:rPr sz="1350" b="1" spc="-9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this </a:t>
            </a:r>
            <a:r>
              <a:rPr sz="1350" b="1" spc="-10" dirty="0">
                <a:latin typeface="Comic Sans MS"/>
                <a:cs typeface="Comic Sans MS"/>
              </a:rPr>
              <a:t>conditional formating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4461" y="5365211"/>
            <a:ext cx="7991475" cy="843280"/>
          </a:xfrm>
          <a:custGeom>
            <a:avLst/>
            <a:gdLst/>
            <a:ahLst/>
            <a:cxnLst/>
            <a:rect l="l" t="t" r="r" b="b"/>
            <a:pathLst>
              <a:path w="7991475" h="843279">
                <a:moveTo>
                  <a:pt x="7657689" y="843015"/>
                </a:moveTo>
                <a:lnTo>
                  <a:pt x="333376" y="843015"/>
                </a:lnTo>
                <a:lnTo>
                  <a:pt x="284111" y="839401"/>
                </a:lnTo>
                <a:lnTo>
                  <a:pt x="237092" y="828903"/>
                </a:lnTo>
                <a:lnTo>
                  <a:pt x="192832" y="812035"/>
                </a:lnTo>
                <a:lnTo>
                  <a:pt x="151848" y="789314"/>
                </a:lnTo>
                <a:lnTo>
                  <a:pt x="114656" y="761255"/>
                </a:lnTo>
                <a:lnTo>
                  <a:pt x="81770" y="728372"/>
                </a:lnTo>
                <a:lnTo>
                  <a:pt x="53708" y="691182"/>
                </a:lnTo>
                <a:lnTo>
                  <a:pt x="30984" y="650200"/>
                </a:lnTo>
                <a:lnTo>
                  <a:pt x="14114" y="605942"/>
                </a:lnTo>
                <a:lnTo>
                  <a:pt x="3614" y="558921"/>
                </a:lnTo>
                <a:lnTo>
                  <a:pt x="0" y="509656"/>
                </a:lnTo>
                <a:lnTo>
                  <a:pt x="0" y="333359"/>
                </a:lnTo>
                <a:lnTo>
                  <a:pt x="3614" y="284100"/>
                </a:lnTo>
                <a:lnTo>
                  <a:pt x="14114" y="237084"/>
                </a:lnTo>
                <a:lnTo>
                  <a:pt x="30984" y="192828"/>
                </a:lnTo>
                <a:lnTo>
                  <a:pt x="53708" y="151846"/>
                </a:lnTo>
                <a:lnTo>
                  <a:pt x="81770" y="114655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657691" y="0"/>
                </a:lnTo>
                <a:lnTo>
                  <a:pt x="7706949" y="3614"/>
                </a:lnTo>
                <a:lnTo>
                  <a:pt x="7753964" y="14114"/>
                </a:lnTo>
                <a:lnTo>
                  <a:pt x="7798221" y="30984"/>
                </a:lnTo>
                <a:lnTo>
                  <a:pt x="7839203" y="53708"/>
                </a:lnTo>
                <a:lnTo>
                  <a:pt x="7876394" y="81770"/>
                </a:lnTo>
                <a:lnTo>
                  <a:pt x="7909278" y="114655"/>
                </a:lnTo>
                <a:lnTo>
                  <a:pt x="7937340" y="151846"/>
                </a:lnTo>
                <a:lnTo>
                  <a:pt x="7960064" y="192828"/>
                </a:lnTo>
                <a:lnTo>
                  <a:pt x="7976934" y="237084"/>
                </a:lnTo>
                <a:lnTo>
                  <a:pt x="7987435" y="284100"/>
                </a:lnTo>
                <a:lnTo>
                  <a:pt x="7991049" y="333359"/>
                </a:lnTo>
                <a:lnTo>
                  <a:pt x="7991049" y="509656"/>
                </a:lnTo>
                <a:lnTo>
                  <a:pt x="7987435" y="558921"/>
                </a:lnTo>
                <a:lnTo>
                  <a:pt x="7976934" y="605942"/>
                </a:lnTo>
                <a:lnTo>
                  <a:pt x="7960064" y="650200"/>
                </a:lnTo>
                <a:lnTo>
                  <a:pt x="7937340" y="691182"/>
                </a:lnTo>
                <a:lnTo>
                  <a:pt x="7909278" y="728372"/>
                </a:lnTo>
                <a:lnTo>
                  <a:pt x="7876394" y="761255"/>
                </a:lnTo>
                <a:lnTo>
                  <a:pt x="7839203" y="789314"/>
                </a:lnTo>
                <a:lnTo>
                  <a:pt x="7798221" y="812035"/>
                </a:lnTo>
                <a:lnTo>
                  <a:pt x="7753964" y="828903"/>
                </a:lnTo>
                <a:lnTo>
                  <a:pt x="7706949" y="839401"/>
                </a:lnTo>
                <a:lnTo>
                  <a:pt x="7657689" y="843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9861" y="5292065"/>
            <a:ext cx="794067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</a:pPr>
            <a:r>
              <a:rPr sz="1750" dirty="0">
                <a:latin typeface="Comic Sans MS"/>
                <a:cs typeface="Comic Sans MS"/>
              </a:rPr>
              <a:t>Conditional</a:t>
            </a:r>
            <a:r>
              <a:rPr sz="1750" spc="1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formatting</a:t>
            </a:r>
            <a:r>
              <a:rPr sz="1750" spc="1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lets</a:t>
            </a:r>
            <a:r>
              <a:rPr sz="1750" spc="1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17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change</a:t>
            </a:r>
            <a:r>
              <a:rPr sz="1750" spc="1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1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appearance</a:t>
            </a:r>
            <a:r>
              <a:rPr sz="1750" spc="17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of</a:t>
            </a:r>
            <a:r>
              <a:rPr sz="1750" spc="1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Table</a:t>
            </a:r>
            <a:r>
              <a:rPr sz="1750" spc="1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or</a:t>
            </a:r>
            <a:r>
              <a:rPr sz="1750" spc="1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Matrix </a:t>
            </a:r>
            <a:r>
              <a:rPr sz="1750" dirty="0">
                <a:latin typeface="Comic Sans MS"/>
                <a:cs typeface="Comic Sans MS"/>
              </a:rPr>
              <a:t>visuals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based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values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cells.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998" y="22364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37" y="515532"/>
                </a:moveTo>
                <a:lnTo>
                  <a:pt x="257752" y="515532"/>
                </a:lnTo>
                <a:lnTo>
                  <a:pt x="211434" y="511381"/>
                </a:lnTo>
                <a:lnTo>
                  <a:pt x="167824" y="499407"/>
                </a:lnTo>
                <a:lnTo>
                  <a:pt x="127667" y="480341"/>
                </a:lnTo>
                <a:lnTo>
                  <a:pt x="91691" y="454910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6206520" y="0"/>
                </a:lnTo>
                <a:lnTo>
                  <a:pt x="6252857" y="4152"/>
                </a:lnTo>
                <a:lnTo>
                  <a:pt x="6296468" y="16126"/>
                </a:lnTo>
                <a:lnTo>
                  <a:pt x="6336625" y="35192"/>
                </a:lnTo>
                <a:lnTo>
                  <a:pt x="6372602" y="60623"/>
                </a:lnTo>
                <a:lnTo>
                  <a:pt x="6403668" y="91690"/>
                </a:lnTo>
                <a:lnTo>
                  <a:pt x="6429098" y="127666"/>
                </a:lnTo>
                <a:lnTo>
                  <a:pt x="6448164" y="167823"/>
                </a:lnTo>
                <a:lnTo>
                  <a:pt x="6460137" y="211433"/>
                </a:lnTo>
                <a:lnTo>
                  <a:pt x="6464289" y="257767"/>
                </a:lnTo>
                <a:lnTo>
                  <a:pt x="6460137" y="304101"/>
                </a:lnTo>
                <a:lnTo>
                  <a:pt x="6448164" y="347710"/>
                </a:lnTo>
                <a:lnTo>
                  <a:pt x="6429098" y="387867"/>
                </a:lnTo>
                <a:lnTo>
                  <a:pt x="6403668" y="423843"/>
                </a:lnTo>
                <a:lnTo>
                  <a:pt x="6372602" y="454910"/>
                </a:lnTo>
                <a:lnTo>
                  <a:pt x="6336625" y="480341"/>
                </a:lnTo>
                <a:lnTo>
                  <a:pt x="6296468" y="499407"/>
                </a:lnTo>
                <a:lnTo>
                  <a:pt x="6252857" y="511381"/>
                </a:lnTo>
                <a:lnTo>
                  <a:pt x="6206537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CONDITIONAL</a:t>
            </a:r>
            <a:r>
              <a:rPr spc="-210" dirty="0"/>
              <a:t> </a:t>
            </a:r>
            <a:r>
              <a:rPr spc="-10" dirty="0"/>
              <a:t>FORMATTING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587" y="902905"/>
            <a:ext cx="5705459" cy="420051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389305"/>
            <a:ext cx="1390649" cy="25526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7" y="1130518"/>
            <a:ext cx="1189355" cy="1162050"/>
          </a:xfrm>
          <a:custGeom>
            <a:avLst/>
            <a:gdLst/>
            <a:ahLst/>
            <a:cxnLst/>
            <a:rect l="l" t="t" r="r" b="b"/>
            <a:pathLst>
              <a:path w="1189354" h="1162050">
                <a:moveTo>
                  <a:pt x="237103" y="1161690"/>
                </a:moveTo>
                <a:lnTo>
                  <a:pt x="237103" y="889869"/>
                </a:lnTo>
                <a:lnTo>
                  <a:pt x="199999" y="870400"/>
                </a:lnTo>
                <a:lnTo>
                  <a:pt x="165277" y="847217"/>
                </a:lnTo>
                <a:lnTo>
                  <a:pt x="133179" y="820311"/>
                </a:lnTo>
                <a:lnTo>
                  <a:pt x="103948" y="789668"/>
                </a:lnTo>
                <a:lnTo>
                  <a:pt x="77826" y="755276"/>
                </a:lnTo>
                <a:lnTo>
                  <a:pt x="55057" y="717125"/>
                </a:lnTo>
                <a:lnTo>
                  <a:pt x="35884" y="675201"/>
                </a:lnTo>
                <a:lnTo>
                  <a:pt x="20549" y="629492"/>
                </a:lnTo>
                <a:lnTo>
                  <a:pt x="9294" y="579988"/>
                </a:lnTo>
                <a:lnTo>
                  <a:pt x="2364" y="526676"/>
                </a:lnTo>
                <a:lnTo>
                  <a:pt x="0" y="469548"/>
                </a:lnTo>
                <a:lnTo>
                  <a:pt x="2428" y="413219"/>
                </a:lnTo>
                <a:lnTo>
                  <a:pt x="9536" y="359938"/>
                </a:lnTo>
                <a:lnTo>
                  <a:pt x="21072" y="309796"/>
                </a:lnTo>
                <a:lnTo>
                  <a:pt x="36786" y="262922"/>
                </a:lnTo>
                <a:lnTo>
                  <a:pt x="56425" y="219446"/>
                </a:lnTo>
                <a:lnTo>
                  <a:pt x="79736" y="179496"/>
                </a:lnTo>
                <a:lnTo>
                  <a:pt x="106469" y="143203"/>
                </a:lnTo>
                <a:lnTo>
                  <a:pt x="136371" y="110696"/>
                </a:lnTo>
                <a:lnTo>
                  <a:pt x="169190" y="82103"/>
                </a:lnTo>
                <a:lnTo>
                  <a:pt x="204674" y="57555"/>
                </a:lnTo>
                <a:lnTo>
                  <a:pt x="242571" y="37180"/>
                </a:lnTo>
                <a:lnTo>
                  <a:pt x="282628" y="21107"/>
                </a:lnTo>
                <a:lnTo>
                  <a:pt x="324595" y="9467"/>
                </a:lnTo>
                <a:lnTo>
                  <a:pt x="368219" y="2388"/>
                </a:lnTo>
                <a:lnTo>
                  <a:pt x="413247" y="0"/>
                </a:lnTo>
                <a:lnTo>
                  <a:pt x="776142" y="0"/>
                </a:lnTo>
                <a:lnTo>
                  <a:pt x="821177" y="2388"/>
                </a:lnTo>
                <a:lnTo>
                  <a:pt x="864807" y="9467"/>
                </a:lnTo>
                <a:lnTo>
                  <a:pt x="906780" y="21107"/>
                </a:lnTo>
                <a:lnTo>
                  <a:pt x="946845" y="37180"/>
                </a:lnTo>
                <a:lnTo>
                  <a:pt x="984748" y="57556"/>
                </a:lnTo>
                <a:lnTo>
                  <a:pt x="1020237" y="82105"/>
                </a:lnTo>
                <a:lnTo>
                  <a:pt x="1053062" y="110699"/>
                </a:lnTo>
                <a:lnTo>
                  <a:pt x="1082968" y="143208"/>
                </a:lnTo>
                <a:lnTo>
                  <a:pt x="1109704" y="179503"/>
                </a:lnTo>
                <a:lnTo>
                  <a:pt x="1133018" y="219455"/>
                </a:lnTo>
                <a:lnTo>
                  <a:pt x="1152656" y="262935"/>
                </a:lnTo>
                <a:lnTo>
                  <a:pt x="1168368" y="309813"/>
                </a:lnTo>
                <a:lnTo>
                  <a:pt x="1179901" y="359960"/>
                </a:lnTo>
                <a:lnTo>
                  <a:pt x="1187002" y="413246"/>
                </a:lnTo>
                <a:lnTo>
                  <a:pt x="1188919" y="457856"/>
                </a:lnTo>
                <a:lnTo>
                  <a:pt x="1188919" y="480726"/>
                </a:lnTo>
                <a:lnTo>
                  <a:pt x="1186995" y="523802"/>
                </a:lnTo>
                <a:lnTo>
                  <a:pt x="1179889" y="575351"/>
                </a:lnTo>
                <a:lnTo>
                  <a:pt x="1168353" y="624007"/>
                </a:lnTo>
                <a:lnTo>
                  <a:pt x="1152639" y="669623"/>
                </a:lnTo>
                <a:lnTo>
                  <a:pt x="1132999" y="712051"/>
                </a:lnTo>
                <a:lnTo>
                  <a:pt x="1109687" y="751142"/>
                </a:lnTo>
                <a:lnTo>
                  <a:pt x="1082952" y="786747"/>
                </a:lnTo>
                <a:lnTo>
                  <a:pt x="1053048" y="818719"/>
                </a:lnTo>
                <a:lnTo>
                  <a:pt x="1020226" y="846909"/>
                </a:lnTo>
                <a:lnTo>
                  <a:pt x="984739" y="871170"/>
                </a:lnTo>
                <a:lnTo>
                  <a:pt x="946839" y="891351"/>
                </a:lnTo>
                <a:lnTo>
                  <a:pt x="906777" y="907307"/>
                </a:lnTo>
                <a:lnTo>
                  <a:pt x="864805" y="918887"/>
                </a:lnTo>
                <a:lnTo>
                  <a:pt x="821176" y="925943"/>
                </a:lnTo>
                <a:lnTo>
                  <a:pt x="776142" y="928329"/>
                </a:lnTo>
                <a:lnTo>
                  <a:pt x="517794" y="928329"/>
                </a:lnTo>
                <a:lnTo>
                  <a:pt x="237103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65249" y="1209143"/>
            <a:ext cx="102171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dirty="0">
                <a:latin typeface="Comic Sans MS"/>
                <a:cs typeface="Comic Sans MS"/>
              </a:rPr>
              <a:t>format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your </a:t>
            </a:r>
            <a:r>
              <a:rPr sz="1350" b="1" spc="-10" dirty="0">
                <a:latin typeface="Comic Sans MS"/>
                <a:cs typeface="Comic Sans MS"/>
              </a:rPr>
              <a:t>visual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83929" y="5280293"/>
            <a:ext cx="8224520" cy="1920875"/>
            <a:chOff x="383929" y="5280293"/>
            <a:chExt cx="8224520" cy="1920875"/>
          </a:xfrm>
        </p:grpSpPr>
        <p:sp>
          <p:nvSpPr>
            <p:cNvPr id="7" name="object 7"/>
            <p:cNvSpPr/>
            <p:nvPr/>
          </p:nvSpPr>
          <p:spPr>
            <a:xfrm>
              <a:off x="383921" y="5280304"/>
              <a:ext cx="8224520" cy="1920875"/>
            </a:xfrm>
            <a:custGeom>
              <a:avLst/>
              <a:gdLst/>
              <a:ahLst/>
              <a:cxnLst/>
              <a:rect l="l" t="t" r="r" b="b"/>
              <a:pathLst>
                <a:path w="8224520" h="1920875">
                  <a:moveTo>
                    <a:pt x="8224456" y="307771"/>
                  </a:moveTo>
                  <a:lnTo>
                    <a:pt x="8212226" y="237096"/>
                  </a:lnTo>
                  <a:lnTo>
                    <a:pt x="8195361" y="192836"/>
                  </a:lnTo>
                  <a:lnTo>
                    <a:pt x="8172640" y="151853"/>
                  </a:lnTo>
                  <a:lnTo>
                    <a:pt x="8144573" y="114655"/>
                  </a:lnTo>
                  <a:lnTo>
                    <a:pt x="8111693" y="81775"/>
                  </a:lnTo>
                  <a:lnTo>
                    <a:pt x="8074507" y="53708"/>
                  </a:lnTo>
                  <a:lnTo>
                    <a:pt x="8033525" y="30988"/>
                  </a:lnTo>
                  <a:lnTo>
                    <a:pt x="7989265" y="14109"/>
                  </a:lnTo>
                  <a:lnTo>
                    <a:pt x="7942250" y="3606"/>
                  </a:lnTo>
                  <a:lnTo>
                    <a:pt x="7892974" y="0"/>
                  </a:lnTo>
                  <a:lnTo>
                    <a:pt x="333375" y="0"/>
                  </a:lnTo>
                  <a:lnTo>
                    <a:pt x="284111" y="3606"/>
                  </a:lnTo>
                  <a:lnTo>
                    <a:pt x="237096" y="14109"/>
                  </a:lnTo>
                  <a:lnTo>
                    <a:pt x="192836" y="30988"/>
                  </a:lnTo>
                  <a:lnTo>
                    <a:pt x="151853" y="53708"/>
                  </a:lnTo>
                  <a:lnTo>
                    <a:pt x="114655" y="81775"/>
                  </a:lnTo>
                  <a:lnTo>
                    <a:pt x="81775" y="114655"/>
                  </a:lnTo>
                  <a:lnTo>
                    <a:pt x="53708" y="151853"/>
                  </a:lnTo>
                  <a:lnTo>
                    <a:pt x="30988" y="192836"/>
                  </a:lnTo>
                  <a:lnTo>
                    <a:pt x="14122" y="237096"/>
                  </a:lnTo>
                  <a:lnTo>
                    <a:pt x="3619" y="284124"/>
                  </a:lnTo>
                  <a:lnTo>
                    <a:pt x="0" y="333387"/>
                  </a:lnTo>
                  <a:lnTo>
                    <a:pt x="0" y="866330"/>
                  </a:lnTo>
                  <a:lnTo>
                    <a:pt x="3619" y="915593"/>
                  </a:lnTo>
                  <a:lnTo>
                    <a:pt x="14122" y="962609"/>
                  </a:lnTo>
                  <a:lnTo>
                    <a:pt x="30988" y="1006868"/>
                  </a:lnTo>
                  <a:lnTo>
                    <a:pt x="53708" y="1047851"/>
                  </a:lnTo>
                  <a:lnTo>
                    <a:pt x="81775" y="1085049"/>
                  </a:lnTo>
                  <a:lnTo>
                    <a:pt x="114655" y="1117930"/>
                  </a:lnTo>
                  <a:lnTo>
                    <a:pt x="151853" y="1145984"/>
                  </a:lnTo>
                  <a:lnTo>
                    <a:pt x="192836" y="1168704"/>
                  </a:lnTo>
                  <a:lnTo>
                    <a:pt x="237096" y="1185570"/>
                  </a:lnTo>
                  <a:lnTo>
                    <a:pt x="284111" y="1196073"/>
                  </a:lnTo>
                  <a:lnTo>
                    <a:pt x="333375" y="1199692"/>
                  </a:lnTo>
                  <a:lnTo>
                    <a:pt x="6585585" y="1199692"/>
                  </a:lnTo>
                  <a:lnTo>
                    <a:pt x="6553682" y="1204201"/>
                  </a:lnTo>
                  <a:lnTo>
                    <a:pt x="6506350" y="1212837"/>
                  </a:lnTo>
                  <a:lnTo>
                    <a:pt x="6459741" y="1223264"/>
                  </a:lnTo>
                  <a:lnTo>
                    <a:pt x="6413894" y="1235468"/>
                  </a:lnTo>
                  <a:lnTo>
                    <a:pt x="6368834" y="1249400"/>
                  </a:lnTo>
                  <a:lnTo>
                    <a:pt x="6324625" y="1265008"/>
                  </a:lnTo>
                  <a:lnTo>
                    <a:pt x="6281305" y="1282268"/>
                  </a:lnTo>
                  <a:lnTo>
                    <a:pt x="6238900" y="1301127"/>
                  </a:lnTo>
                  <a:lnTo>
                    <a:pt x="6197485" y="1321549"/>
                  </a:lnTo>
                  <a:lnTo>
                    <a:pt x="6157074" y="1343494"/>
                  </a:lnTo>
                  <a:lnTo>
                    <a:pt x="6117717" y="1366926"/>
                  </a:lnTo>
                  <a:lnTo>
                    <a:pt x="6079464" y="1391793"/>
                  </a:lnTo>
                  <a:lnTo>
                    <a:pt x="6042355" y="1418069"/>
                  </a:lnTo>
                  <a:lnTo>
                    <a:pt x="6006439" y="1445704"/>
                  </a:lnTo>
                  <a:lnTo>
                    <a:pt x="5971743" y="1474660"/>
                  </a:lnTo>
                  <a:lnTo>
                    <a:pt x="5938329" y="1504886"/>
                  </a:lnTo>
                  <a:lnTo>
                    <a:pt x="5906224" y="1536357"/>
                  </a:lnTo>
                  <a:lnTo>
                    <a:pt x="5875477" y="1569034"/>
                  </a:lnTo>
                  <a:lnTo>
                    <a:pt x="5846140" y="1602854"/>
                  </a:lnTo>
                  <a:lnTo>
                    <a:pt x="5818238" y="1637804"/>
                  </a:lnTo>
                  <a:lnTo>
                    <a:pt x="5791835" y="1673834"/>
                  </a:lnTo>
                  <a:lnTo>
                    <a:pt x="5766955" y="1710893"/>
                  </a:lnTo>
                  <a:lnTo>
                    <a:pt x="5743651" y="1748942"/>
                  </a:lnTo>
                  <a:lnTo>
                    <a:pt x="5721959" y="1787956"/>
                  </a:lnTo>
                  <a:lnTo>
                    <a:pt x="5701931" y="1827885"/>
                  </a:lnTo>
                  <a:lnTo>
                    <a:pt x="5683605" y="1868690"/>
                  </a:lnTo>
                  <a:lnTo>
                    <a:pt x="5667032" y="1910321"/>
                  </a:lnTo>
                  <a:lnTo>
                    <a:pt x="5663450" y="1920595"/>
                  </a:lnTo>
                  <a:lnTo>
                    <a:pt x="7835074" y="1920595"/>
                  </a:lnTo>
                  <a:lnTo>
                    <a:pt x="7814907" y="1868690"/>
                  </a:lnTo>
                  <a:lnTo>
                    <a:pt x="7796581" y="1827885"/>
                  </a:lnTo>
                  <a:lnTo>
                    <a:pt x="7776553" y="1787956"/>
                  </a:lnTo>
                  <a:lnTo>
                    <a:pt x="7754861" y="1748942"/>
                  </a:lnTo>
                  <a:lnTo>
                    <a:pt x="7731557" y="1710893"/>
                  </a:lnTo>
                  <a:lnTo>
                    <a:pt x="7706677" y="1673834"/>
                  </a:lnTo>
                  <a:lnTo>
                    <a:pt x="7680274" y="1637804"/>
                  </a:lnTo>
                  <a:lnTo>
                    <a:pt x="7652372" y="1602854"/>
                  </a:lnTo>
                  <a:lnTo>
                    <a:pt x="7623035" y="1569034"/>
                  </a:lnTo>
                  <a:lnTo>
                    <a:pt x="7592288" y="1536357"/>
                  </a:lnTo>
                  <a:lnTo>
                    <a:pt x="7560183" y="1504886"/>
                  </a:lnTo>
                  <a:lnTo>
                    <a:pt x="7526756" y="1474660"/>
                  </a:lnTo>
                  <a:lnTo>
                    <a:pt x="7492073" y="1445704"/>
                  </a:lnTo>
                  <a:lnTo>
                    <a:pt x="7456144" y="1418069"/>
                  </a:lnTo>
                  <a:lnTo>
                    <a:pt x="7419035" y="1391793"/>
                  </a:lnTo>
                  <a:lnTo>
                    <a:pt x="7380783" y="1366926"/>
                  </a:lnTo>
                  <a:lnTo>
                    <a:pt x="7341425" y="1343494"/>
                  </a:lnTo>
                  <a:lnTo>
                    <a:pt x="7301014" y="1321549"/>
                  </a:lnTo>
                  <a:lnTo>
                    <a:pt x="7259587" y="1301127"/>
                  </a:lnTo>
                  <a:lnTo>
                    <a:pt x="7217194" y="1282268"/>
                  </a:lnTo>
                  <a:lnTo>
                    <a:pt x="7173862" y="1265008"/>
                  </a:lnTo>
                  <a:lnTo>
                    <a:pt x="7129653" y="1249400"/>
                  </a:lnTo>
                  <a:lnTo>
                    <a:pt x="7084606" y="1235468"/>
                  </a:lnTo>
                  <a:lnTo>
                    <a:pt x="7038746" y="1223264"/>
                  </a:lnTo>
                  <a:lnTo>
                    <a:pt x="6992137" y="1212837"/>
                  </a:lnTo>
                  <a:lnTo>
                    <a:pt x="6944817" y="1204201"/>
                  </a:lnTo>
                  <a:lnTo>
                    <a:pt x="6912902" y="1199692"/>
                  </a:lnTo>
                  <a:lnTo>
                    <a:pt x="7892974" y="1199692"/>
                  </a:lnTo>
                  <a:lnTo>
                    <a:pt x="7942250" y="1196073"/>
                  </a:lnTo>
                  <a:lnTo>
                    <a:pt x="7989265" y="1185570"/>
                  </a:lnTo>
                  <a:lnTo>
                    <a:pt x="8033525" y="1168704"/>
                  </a:lnTo>
                  <a:lnTo>
                    <a:pt x="8074507" y="1145984"/>
                  </a:lnTo>
                  <a:lnTo>
                    <a:pt x="8111693" y="1117930"/>
                  </a:lnTo>
                  <a:lnTo>
                    <a:pt x="8144573" y="1085049"/>
                  </a:lnTo>
                  <a:lnTo>
                    <a:pt x="8172640" y="1047851"/>
                  </a:lnTo>
                  <a:lnTo>
                    <a:pt x="8195361" y="1006868"/>
                  </a:lnTo>
                  <a:lnTo>
                    <a:pt x="8212226" y="962609"/>
                  </a:lnTo>
                  <a:lnTo>
                    <a:pt x="8222729" y="915593"/>
                  </a:lnTo>
                  <a:lnTo>
                    <a:pt x="8224456" y="891946"/>
                  </a:lnTo>
                  <a:lnTo>
                    <a:pt x="8224456" y="3077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04" y="5470793"/>
              <a:ext cx="76200" cy="76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04" y="6232793"/>
              <a:ext cx="76200" cy="76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4582" y="5223664"/>
            <a:ext cx="782065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500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find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conditional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formatting</a:t>
            </a:r>
            <a:r>
              <a:rPr sz="1650" spc="3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options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Format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pane,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under</a:t>
            </a:r>
            <a:r>
              <a:rPr sz="1650" spc="375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Cell </a:t>
            </a:r>
            <a:r>
              <a:rPr sz="1650" spc="-10" dirty="0">
                <a:latin typeface="Comic Sans MS"/>
                <a:cs typeface="Comic Sans MS"/>
              </a:rPr>
              <a:t>elements.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50" dirty="0">
                <a:latin typeface="Comic Sans MS"/>
                <a:cs typeface="Comic Sans MS"/>
              </a:rPr>
              <a:t>Options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include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background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color,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font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color,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bars,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icons,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Web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URLs.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998" y="22364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37" y="515532"/>
                </a:moveTo>
                <a:lnTo>
                  <a:pt x="257752" y="515532"/>
                </a:lnTo>
                <a:lnTo>
                  <a:pt x="211434" y="511381"/>
                </a:lnTo>
                <a:lnTo>
                  <a:pt x="167824" y="499407"/>
                </a:lnTo>
                <a:lnTo>
                  <a:pt x="127667" y="480341"/>
                </a:lnTo>
                <a:lnTo>
                  <a:pt x="91691" y="454910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6206520" y="0"/>
                </a:lnTo>
                <a:lnTo>
                  <a:pt x="6252857" y="4152"/>
                </a:lnTo>
                <a:lnTo>
                  <a:pt x="6296468" y="16126"/>
                </a:lnTo>
                <a:lnTo>
                  <a:pt x="6336625" y="35192"/>
                </a:lnTo>
                <a:lnTo>
                  <a:pt x="6372602" y="60623"/>
                </a:lnTo>
                <a:lnTo>
                  <a:pt x="6403668" y="91690"/>
                </a:lnTo>
                <a:lnTo>
                  <a:pt x="6429098" y="127666"/>
                </a:lnTo>
                <a:lnTo>
                  <a:pt x="6448164" y="167823"/>
                </a:lnTo>
                <a:lnTo>
                  <a:pt x="6460137" y="211433"/>
                </a:lnTo>
                <a:lnTo>
                  <a:pt x="6464289" y="257767"/>
                </a:lnTo>
                <a:lnTo>
                  <a:pt x="6460137" y="304101"/>
                </a:lnTo>
                <a:lnTo>
                  <a:pt x="6448164" y="347710"/>
                </a:lnTo>
                <a:lnTo>
                  <a:pt x="6429098" y="387867"/>
                </a:lnTo>
                <a:lnTo>
                  <a:pt x="6403668" y="423843"/>
                </a:lnTo>
                <a:lnTo>
                  <a:pt x="6372602" y="454910"/>
                </a:lnTo>
                <a:lnTo>
                  <a:pt x="6336625" y="480341"/>
                </a:lnTo>
                <a:lnTo>
                  <a:pt x="6296468" y="499407"/>
                </a:lnTo>
                <a:lnTo>
                  <a:pt x="6252857" y="511381"/>
                </a:lnTo>
                <a:lnTo>
                  <a:pt x="6206537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CONDITIONAL</a:t>
            </a:r>
            <a:r>
              <a:rPr spc="-210" dirty="0"/>
              <a:t> </a:t>
            </a:r>
            <a:r>
              <a:rPr spc="-10" dirty="0"/>
              <a:t>FORMATTING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8642" y="890747"/>
            <a:ext cx="1466849" cy="42290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5628" y="890747"/>
            <a:ext cx="1400174" cy="42290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053" y="887882"/>
            <a:ext cx="1447799" cy="42290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2" y="1405113"/>
                  </a:lnTo>
                  <a:lnTo>
                    <a:pt x="99046" y="1359673"/>
                  </a:lnTo>
                  <a:lnTo>
                    <a:pt x="65173" y="1296315"/>
                  </a:lnTo>
                  <a:lnTo>
                    <a:pt x="50580" y="1256545"/>
                  </a:lnTo>
                  <a:lnTo>
                    <a:pt x="37662" y="1210651"/>
                  </a:lnTo>
                  <a:lnTo>
                    <a:pt x="26502" y="1158085"/>
                  </a:lnTo>
                  <a:lnTo>
                    <a:pt x="17184" y="1098297"/>
                  </a:lnTo>
                  <a:lnTo>
                    <a:pt x="9790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7" y="351800"/>
                  </a:lnTo>
                  <a:lnTo>
                    <a:pt x="49304" y="300064"/>
                  </a:lnTo>
                  <a:lnTo>
                    <a:pt x="63538" y="253216"/>
                  </a:lnTo>
                  <a:lnTo>
                    <a:pt x="79329" y="211061"/>
                  </a:lnTo>
                  <a:lnTo>
                    <a:pt x="96596" y="173403"/>
                  </a:lnTo>
                  <a:lnTo>
                    <a:pt x="115260" y="140046"/>
                  </a:lnTo>
                  <a:lnTo>
                    <a:pt x="156457" y="85454"/>
                  </a:lnTo>
                  <a:lnTo>
                    <a:pt x="202278" y="45719"/>
                  </a:lnTo>
                  <a:lnTo>
                    <a:pt x="252081" y="19276"/>
                  </a:lnTo>
                  <a:lnTo>
                    <a:pt x="305224" y="4558"/>
                  </a:lnTo>
                  <a:lnTo>
                    <a:pt x="361067" y="0"/>
                  </a:lnTo>
                  <a:lnTo>
                    <a:pt x="3171841" y="0"/>
                  </a:lnTo>
                  <a:lnTo>
                    <a:pt x="3238897" y="4558"/>
                  </a:lnTo>
                  <a:lnTo>
                    <a:pt x="3301129" y="19276"/>
                  </a:lnTo>
                  <a:lnTo>
                    <a:pt x="3358117" y="45722"/>
                  </a:lnTo>
                  <a:lnTo>
                    <a:pt x="3409444" y="85462"/>
                  </a:lnTo>
                  <a:lnTo>
                    <a:pt x="3454690" y="140061"/>
                  </a:lnTo>
                  <a:lnTo>
                    <a:pt x="3474903" y="173422"/>
                  </a:lnTo>
                  <a:lnTo>
                    <a:pt x="3493438" y="211086"/>
                  </a:lnTo>
                  <a:lnTo>
                    <a:pt x="3510244" y="253248"/>
                  </a:lnTo>
                  <a:lnTo>
                    <a:pt x="3525268" y="300104"/>
                  </a:lnTo>
                  <a:lnTo>
                    <a:pt x="3538458" y="351850"/>
                  </a:lnTo>
                  <a:lnTo>
                    <a:pt x="3549762" y="408682"/>
                  </a:lnTo>
                  <a:lnTo>
                    <a:pt x="3559127" y="470794"/>
                  </a:lnTo>
                  <a:lnTo>
                    <a:pt x="3566502" y="538384"/>
                  </a:lnTo>
                  <a:lnTo>
                    <a:pt x="3571833" y="611647"/>
                  </a:lnTo>
                  <a:lnTo>
                    <a:pt x="3575068" y="690779"/>
                  </a:lnTo>
                  <a:lnTo>
                    <a:pt x="3576156" y="775981"/>
                  </a:lnTo>
                  <a:lnTo>
                    <a:pt x="3574956" y="855300"/>
                  </a:lnTo>
                  <a:lnTo>
                    <a:pt x="3571389" y="929069"/>
                  </a:lnTo>
                  <a:lnTo>
                    <a:pt x="3565518" y="997321"/>
                  </a:lnTo>
                  <a:lnTo>
                    <a:pt x="3557403" y="1060229"/>
                  </a:lnTo>
                  <a:lnTo>
                    <a:pt x="3547106" y="1117969"/>
                  </a:lnTo>
                  <a:lnTo>
                    <a:pt x="3534687" y="1170716"/>
                  </a:lnTo>
                  <a:lnTo>
                    <a:pt x="3520205" y="1218645"/>
                  </a:lnTo>
                  <a:lnTo>
                    <a:pt x="3503722" y="1261930"/>
                  </a:lnTo>
                  <a:lnTo>
                    <a:pt x="3485298" y="1300748"/>
                  </a:lnTo>
                  <a:lnTo>
                    <a:pt x="3464994" y="1335272"/>
                  </a:lnTo>
                  <a:lnTo>
                    <a:pt x="3418986" y="1392140"/>
                  </a:lnTo>
                  <a:lnTo>
                    <a:pt x="3366183" y="1433934"/>
                  </a:lnTo>
                  <a:lnTo>
                    <a:pt x="3307068" y="1462054"/>
                  </a:lnTo>
                  <a:lnTo>
                    <a:pt x="3242126" y="1477900"/>
                  </a:lnTo>
                  <a:lnTo>
                    <a:pt x="3171841" y="1482871"/>
                  </a:lnTo>
                  <a:lnTo>
                    <a:pt x="452415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58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FILTERING OPTIONS</vt:lpstr>
      <vt:lpstr>FILTERING OPTIONS</vt:lpstr>
      <vt:lpstr>CONDITIONAL FORMATTING</vt:lpstr>
      <vt:lpstr>CONDITIONAL FORMATTING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2024-09-29T06:44:18Z</dcterms:created>
  <dcterms:modified xsi:type="dcterms:W3CDTF">2024-10-05T12:32:41Z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