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D19AF-AF95-4EB8-8E92-6AE2F229FAA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461E0-F2A9-4BE9-B047-F69D24D6A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5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3105-5530-482F-B38B-F565F3176262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60CCA-8F7D-4201-A2D1-5A9F297DB370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50AB2-8BE3-4855-8A65-1D4A9C1FF845}" type="datetime1">
              <a:rPr lang="en-US" smtClean="0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7DE7A-7E6F-452C-96D1-0A165850EA9E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974" y="1411250"/>
            <a:ext cx="1943099" cy="4381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709650" y="1930510"/>
            <a:ext cx="4768850" cy="1818005"/>
          </a:xfrm>
          <a:custGeom>
            <a:avLst/>
            <a:gdLst/>
            <a:ahLst/>
            <a:cxnLst/>
            <a:rect l="l" t="t" r="r" b="b"/>
            <a:pathLst>
              <a:path w="4768850" h="1818004">
                <a:moveTo>
                  <a:pt x="280664" y="1817736"/>
                </a:moveTo>
                <a:lnTo>
                  <a:pt x="280664" y="1496000"/>
                </a:lnTo>
                <a:lnTo>
                  <a:pt x="251937" y="1481548"/>
                </a:lnTo>
                <a:lnTo>
                  <a:pt x="224348" y="1465013"/>
                </a:lnTo>
                <a:lnTo>
                  <a:pt x="172895" y="1424690"/>
                </a:lnTo>
                <a:lnTo>
                  <a:pt x="126928" y="1373028"/>
                </a:lnTo>
                <a:lnTo>
                  <a:pt x="87070" y="1308027"/>
                </a:lnTo>
                <a:lnTo>
                  <a:pt x="69626" y="1269899"/>
                </a:lnTo>
                <a:lnTo>
                  <a:pt x="53943" y="1227686"/>
                </a:lnTo>
                <a:lnTo>
                  <a:pt x="40099" y="1181137"/>
                </a:lnTo>
                <a:lnTo>
                  <a:pt x="28171" y="1130003"/>
                </a:lnTo>
                <a:lnTo>
                  <a:pt x="18237" y="1074033"/>
                </a:lnTo>
                <a:lnTo>
                  <a:pt x="10375" y="1012977"/>
                </a:lnTo>
                <a:lnTo>
                  <a:pt x="4663" y="946585"/>
                </a:lnTo>
                <a:lnTo>
                  <a:pt x="1178" y="874607"/>
                </a:lnTo>
                <a:lnTo>
                  <a:pt x="0" y="796792"/>
                </a:lnTo>
                <a:lnTo>
                  <a:pt x="1228" y="722847"/>
                </a:lnTo>
                <a:lnTo>
                  <a:pt x="4857" y="653009"/>
                </a:lnTo>
                <a:lnTo>
                  <a:pt x="10804" y="587203"/>
                </a:lnTo>
                <a:lnTo>
                  <a:pt x="18987" y="525352"/>
                </a:lnTo>
                <a:lnTo>
                  <a:pt x="29322" y="467380"/>
                </a:lnTo>
                <a:lnTo>
                  <a:pt x="41728" y="413210"/>
                </a:lnTo>
                <a:lnTo>
                  <a:pt x="56121" y="362766"/>
                </a:lnTo>
                <a:lnTo>
                  <a:pt x="72418" y="315971"/>
                </a:lnTo>
                <a:lnTo>
                  <a:pt x="90538" y="272749"/>
                </a:lnTo>
                <a:lnTo>
                  <a:pt x="110396" y="233023"/>
                </a:lnTo>
                <a:lnTo>
                  <a:pt x="131910" y="196718"/>
                </a:lnTo>
                <a:lnTo>
                  <a:pt x="154999" y="163756"/>
                </a:lnTo>
                <a:lnTo>
                  <a:pt x="179577" y="134062"/>
                </a:lnTo>
                <a:lnTo>
                  <a:pt x="232877" y="84169"/>
                </a:lnTo>
                <a:lnTo>
                  <a:pt x="291146" y="46427"/>
                </a:lnTo>
                <a:lnTo>
                  <a:pt x="353724" y="20226"/>
                </a:lnTo>
                <a:lnTo>
                  <a:pt x="419949" y="4954"/>
                </a:lnTo>
                <a:lnTo>
                  <a:pt x="489149" y="0"/>
                </a:lnTo>
                <a:lnTo>
                  <a:pt x="4222383" y="0"/>
                </a:lnTo>
                <a:lnTo>
                  <a:pt x="4262731" y="1125"/>
                </a:lnTo>
                <a:lnTo>
                  <a:pt x="4301912" y="4546"/>
                </a:lnTo>
                <a:lnTo>
                  <a:pt x="4339867" y="10330"/>
                </a:lnTo>
                <a:lnTo>
                  <a:pt x="4411910" y="29256"/>
                </a:lnTo>
                <a:lnTo>
                  <a:pt x="4478474" y="58440"/>
                </a:lnTo>
                <a:lnTo>
                  <a:pt x="4539177" y="98420"/>
                </a:lnTo>
                <a:lnTo>
                  <a:pt x="4593633" y="149735"/>
                </a:lnTo>
                <a:lnTo>
                  <a:pt x="4618399" y="179810"/>
                </a:lnTo>
                <a:lnTo>
                  <a:pt x="4641459" y="212921"/>
                </a:lnTo>
                <a:lnTo>
                  <a:pt x="4662766" y="249134"/>
                </a:lnTo>
                <a:lnTo>
                  <a:pt x="4682271" y="288516"/>
                </a:lnTo>
                <a:lnTo>
                  <a:pt x="4699927" y="331135"/>
                </a:lnTo>
                <a:lnTo>
                  <a:pt x="4715684" y="377059"/>
                </a:lnTo>
                <a:lnTo>
                  <a:pt x="4729497" y="426353"/>
                </a:lnTo>
                <a:lnTo>
                  <a:pt x="4741315" y="479086"/>
                </a:lnTo>
                <a:lnTo>
                  <a:pt x="4751092" y="535325"/>
                </a:lnTo>
                <a:lnTo>
                  <a:pt x="4758780" y="595137"/>
                </a:lnTo>
                <a:lnTo>
                  <a:pt x="4764329" y="658588"/>
                </a:lnTo>
                <a:lnTo>
                  <a:pt x="4767693" y="725747"/>
                </a:lnTo>
                <a:lnTo>
                  <a:pt x="4768824" y="796681"/>
                </a:lnTo>
                <a:lnTo>
                  <a:pt x="4767591" y="864140"/>
                </a:lnTo>
                <a:lnTo>
                  <a:pt x="4763928" y="928055"/>
                </a:lnTo>
                <a:lnTo>
                  <a:pt x="4757891" y="988477"/>
                </a:lnTo>
                <a:lnTo>
                  <a:pt x="4749534" y="1045456"/>
                </a:lnTo>
                <a:lnTo>
                  <a:pt x="4738910" y="1099043"/>
                </a:lnTo>
                <a:lnTo>
                  <a:pt x="4726075" y="1149289"/>
                </a:lnTo>
                <a:lnTo>
                  <a:pt x="4711083" y="1196244"/>
                </a:lnTo>
                <a:lnTo>
                  <a:pt x="4693989" y="1239961"/>
                </a:lnTo>
                <a:lnTo>
                  <a:pt x="4674847" y="1280488"/>
                </a:lnTo>
                <a:lnTo>
                  <a:pt x="4653712" y="1317878"/>
                </a:lnTo>
                <a:lnTo>
                  <a:pt x="4630638" y="1352181"/>
                </a:lnTo>
                <a:lnTo>
                  <a:pt x="4605680" y="1383447"/>
                </a:lnTo>
                <a:lnTo>
                  <a:pt x="4578892" y="1411729"/>
                </a:lnTo>
                <a:lnTo>
                  <a:pt x="4550329" y="1437075"/>
                </a:lnTo>
                <a:lnTo>
                  <a:pt x="4488095" y="1479168"/>
                </a:lnTo>
                <a:lnTo>
                  <a:pt x="4419415" y="1510132"/>
                </a:lnTo>
                <a:lnTo>
                  <a:pt x="4382794" y="1521568"/>
                </a:lnTo>
                <a:lnTo>
                  <a:pt x="4344724" y="1530374"/>
                </a:lnTo>
                <a:lnTo>
                  <a:pt x="4305261" y="1536601"/>
                </a:lnTo>
                <a:lnTo>
                  <a:pt x="4264459" y="1540300"/>
                </a:lnTo>
                <a:lnTo>
                  <a:pt x="4222372" y="1541522"/>
                </a:lnTo>
                <a:lnTo>
                  <a:pt x="612892" y="1541522"/>
                </a:lnTo>
                <a:lnTo>
                  <a:pt x="280664" y="1817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06F6A-D5DF-4D31-908D-99DA9774BE66}" type="datetime1">
              <a:rPr lang="en-US" smtClean="0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9542" y="1093650"/>
            <a:ext cx="7765214" cy="474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374B-DC45-4582-A4FF-2C9EAB89FEF9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4015604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755" marR="5080" indent="784225">
              <a:lnSpc>
                <a:spcPct val="117800"/>
              </a:lnSpc>
              <a:spcBef>
                <a:spcPts val="90"/>
              </a:spcBef>
            </a:pPr>
            <a:r>
              <a:rPr spc="10" dirty="0"/>
              <a:t>Hii, </a:t>
            </a:r>
            <a:r>
              <a:rPr spc="15" dirty="0"/>
              <a:t> </a:t>
            </a:r>
            <a:r>
              <a:rPr spc="15" dirty="0" err="1"/>
              <a:t>Iam</a:t>
            </a:r>
            <a:r>
              <a:rPr spc="-80" dirty="0"/>
              <a:t> </a:t>
            </a:r>
            <a:r>
              <a:rPr lang="en-US" spc="15" dirty="0"/>
              <a:t>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-16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62965"/>
          </a:xfrm>
          <a:custGeom>
            <a:avLst/>
            <a:gdLst/>
            <a:ahLst/>
            <a:cxnLst/>
            <a:rect l="l" t="t" r="r" b="b"/>
            <a:pathLst>
              <a:path w="1953895" h="862964">
                <a:moveTo>
                  <a:pt x="196485" y="862399"/>
                </a:moveTo>
                <a:lnTo>
                  <a:pt x="196485" y="637161"/>
                </a:lnTo>
                <a:lnTo>
                  <a:pt x="154704" y="614274"/>
                </a:lnTo>
                <a:lnTo>
                  <a:pt x="116798" y="586100"/>
                </a:lnTo>
                <a:lnTo>
                  <a:pt x="83288" y="553147"/>
                </a:lnTo>
                <a:lnTo>
                  <a:pt x="54699" y="515923"/>
                </a:lnTo>
                <a:lnTo>
                  <a:pt x="31552" y="474940"/>
                </a:lnTo>
                <a:lnTo>
                  <a:pt x="14371" y="430705"/>
                </a:lnTo>
                <a:lnTo>
                  <a:pt x="3680" y="383729"/>
                </a:lnTo>
                <a:lnTo>
                  <a:pt x="0" y="334521"/>
                </a:lnTo>
                <a:lnTo>
                  <a:pt x="3127" y="289118"/>
                </a:lnTo>
                <a:lnTo>
                  <a:pt x="12233" y="245584"/>
                </a:lnTo>
                <a:lnTo>
                  <a:pt x="26911" y="204304"/>
                </a:lnTo>
                <a:lnTo>
                  <a:pt x="46753" y="165678"/>
                </a:lnTo>
                <a:lnTo>
                  <a:pt x="71350" y="130102"/>
                </a:lnTo>
                <a:lnTo>
                  <a:pt x="100296" y="97977"/>
                </a:lnTo>
                <a:lnTo>
                  <a:pt x="133182" y="69700"/>
                </a:lnTo>
                <a:lnTo>
                  <a:pt x="169601" y="45671"/>
                </a:lnTo>
                <a:lnTo>
                  <a:pt x="209145" y="26288"/>
                </a:lnTo>
                <a:lnTo>
                  <a:pt x="251405" y="11949"/>
                </a:lnTo>
                <a:lnTo>
                  <a:pt x="295975" y="3053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3"/>
                </a:lnTo>
                <a:lnTo>
                  <a:pt x="1693532" y="11949"/>
                </a:lnTo>
                <a:lnTo>
                  <a:pt x="1738386" y="26288"/>
                </a:lnTo>
                <a:lnTo>
                  <a:pt x="1780007" y="45671"/>
                </a:lnTo>
                <a:lnTo>
                  <a:pt x="1818045" y="69701"/>
                </a:lnTo>
                <a:lnTo>
                  <a:pt x="1852149" y="97978"/>
                </a:lnTo>
                <a:lnTo>
                  <a:pt x="1881968" y="130105"/>
                </a:lnTo>
                <a:lnTo>
                  <a:pt x="1907151" y="165681"/>
                </a:lnTo>
                <a:lnTo>
                  <a:pt x="1927347" y="204310"/>
                </a:lnTo>
                <a:lnTo>
                  <a:pt x="1942206" y="245591"/>
                </a:lnTo>
                <a:lnTo>
                  <a:pt x="1951376" y="289127"/>
                </a:lnTo>
                <a:lnTo>
                  <a:pt x="1953874" y="325323"/>
                </a:lnTo>
                <a:lnTo>
                  <a:pt x="1953874" y="343684"/>
                </a:lnTo>
                <a:lnTo>
                  <a:pt x="1942199" y="423436"/>
                </a:lnTo>
                <a:lnTo>
                  <a:pt x="1927339" y="464718"/>
                </a:lnTo>
                <a:lnTo>
                  <a:pt x="1907142" y="503347"/>
                </a:lnTo>
                <a:lnTo>
                  <a:pt x="1881960" y="538923"/>
                </a:lnTo>
                <a:lnTo>
                  <a:pt x="1852142" y="571050"/>
                </a:lnTo>
                <a:lnTo>
                  <a:pt x="1818040" y="599327"/>
                </a:lnTo>
                <a:lnTo>
                  <a:pt x="1780003" y="623357"/>
                </a:lnTo>
                <a:lnTo>
                  <a:pt x="1738383" y="642741"/>
                </a:lnTo>
                <a:lnTo>
                  <a:pt x="1693531" y="657080"/>
                </a:lnTo>
                <a:lnTo>
                  <a:pt x="1645796" y="665975"/>
                </a:lnTo>
                <a:lnTo>
                  <a:pt x="1595530" y="669029"/>
                </a:lnTo>
                <a:lnTo>
                  <a:pt x="429069" y="669029"/>
                </a:lnTo>
                <a:lnTo>
                  <a:pt x="196485" y="86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1079961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Tahoma"/>
                <a:cs typeface="Tahoma"/>
              </a:rPr>
              <a:t>A</a:t>
            </a:r>
            <a:r>
              <a:rPr sz="1400" b="1" spc="-25" dirty="0">
                <a:latin typeface="Tahoma"/>
                <a:cs typeface="Tahoma"/>
              </a:rPr>
              <a:t>r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y</a:t>
            </a:r>
            <a:r>
              <a:rPr sz="1400" b="1" spc="5" dirty="0">
                <a:latin typeface="Tahoma"/>
                <a:cs typeface="Tahoma"/>
              </a:rPr>
              <a:t>o</a:t>
            </a:r>
            <a:r>
              <a:rPr sz="1400" b="1" spc="-25" dirty="0">
                <a:latin typeface="Tahoma"/>
                <a:cs typeface="Tahoma"/>
              </a:rPr>
              <a:t>u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r</a:t>
            </a:r>
            <a:r>
              <a:rPr sz="1400" b="1" spc="-20" dirty="0">
                <a:latin typeface="Tahoma"/>
                <a:cs typeface="Tahoma"/>
              </a:rPr>
              <a:t>e</a:t>
            </a:r>
            <a:r>
              <a:rPr sz="1400" b="1" spc="-50" dirty="0">
                <a:latin typeface="Tahoma"/>
                <a:cs typeface="Tahoma"/>
              </a:rPr>
              <a:t>a</a:t>
            </a:r>
            <a:r>
              <a:rPr sz="1400" b="1" spc="15" dirty="0">
                <a:latin typeface="Tahoma"/>
                <a:cs typeface="Tahoma"/>
              </a:rPr>
              <a:t>d</a:t>
            </a:r>
            <a:r>
              <a:rPr sz="1400" b="1" dirty="0">
                <a:latin typeface="Tahoma"/>
                <a:cs typeface="Tahoma"/>
              </a:rPr>
              <a:t>y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g</a:t>
            </a:r>
            <a:r>
              <a:rPr sz="1400" b="1" spc="-30" dirty="0">
                <a:latin typeface="Tahoma"/>
                <a:cs typeface="Tahoma"/>
              </a:rPr>
              <a:t>u</a:t>
            </a:r>
            <a:r>
              <a:rPr sz="1400" b="1" spc="-5" dirty="0">
                <a:latin typeface="Tahoma"/>
                <a:cs typeface="Tahoma"/>
              </a:rPr>
              <a:t>y</a:t>
            </a:r>
            <a:r>
              <a:rPr sz="1400" b="1" spc="-35" dirty="0">
                <a:latin typeface="Tahoma"/>
                <a:cs typeface="Tahoma"/>
              </a:rPr>
              <a:t>s</a:t>
            </a:r>
            <a:r>
              <a:rPr sz="1400" b="1" spc="-90" dirty="0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4098695" y="3357062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53" y="1446075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8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2"/>
                </a:lnTo>
                <a:lnTo>
                  <a:pt x="196313" y="1218364"/>
                </a:lnTo>
                <a:lnTo>
                  <a:pt x="166878" y="1185096"/>
                </a:lnTo>
                <a:lnTo>
                  <a:pt x="139504" y="1150055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40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4" y="907890"/>
                </a:lnTo>
                <a:lnTo>
                  <a:pt x="13555" y="863099"/>
                </a:lnTo>
                <a:lnTo>
                  <a:pt x="6088" y="817297"/>
                </a:lnTo>
                <a:lnTo>
                  <a:pt x="1537" y="770578"/>
                </a:lnTo>
                <a:lnTo>
                  <a:pt x="0" y="723034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4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8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6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40" y="70691"/>
                </a:lnTo>
                <a:lnTo>
                  <a:pt x="1075031" y="91315"/>
                </a:lnTo>
                <a:lnTo>
                  <a:pt x="1113334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2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7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5" y="723040"/>
                </a:lnTo>
                <a:lnTo>
                  <a:pt x="1444538" y="770578"/>
                </a:lnTo>
                <a:lnTo>
                  <a:pt x="1439987" y="817297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7" y="994055"/>
                </a:lnTo>
                <a:lnTo>
                  <a:pt x="1375384" y="1035240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5"/>
                </a:lnTo>
                <a:lnTo>
                  <a:pt x="1279197" y="1185096"/>
                </a:lnTo>
                <a:lnTo>
                  <a:pt x="1249762" y="1218364"/>
                </a:lnTo>
                <a:lnTo>
                  <a:pt x="1218364" y="1249762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4" y="1331791"/>
                </a:lnTo>
                <a:lnTo>
                  <a:pt x="1075031" y="1354760"/>
                </a:lnTo>
                <a:lnTo>
                  <a:pt x="1035240" y="1375384"/>
                </a:lnTo>
                <a:lnTo>
                  <a:pt x="994055" y="1393568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6" y="1439987"/>
                </a:lnTo>
                <a:lnTo>
                  <a:pt x="770578" y="1444538"/>
                </a:lnTo>
                <a:lnTo>
                  <a:pt x="723053" y="1446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2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3276" y="972567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6" y="972457"/>
                </a:moveTo>
                <a:lnTo>
                  <a:pt x="469402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8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2"/>
                </a:lnTo>
                <a:lnTo>
                  <a:pt x="0" y="486278"/>
                </a:lnTo>
                <a:lnTo>
                  <a:pt x="2434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85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3"/>
                </a:lnTo>
                <a:lnTo>
                  <a:pt x="942988" y="486283"/>
                </a:lnTo>
                <a:lnTo>
                  <a:pt x="940555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6"/>
                </a:lnTo>
                <a:lnTo>
                  <a:pt x="886082" y="718074"/>
                </a:lnTo>
                <a:lnTo>
                  <a:pt x="862465" y="758168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6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2" name="object 12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81" y="2744396"/>
            <a:ext cx="85725" cy="857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81" y="3182546"/>
            <a:ext cx="85725" cy="857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81" y="3620696"/>
            <a:ext cx="85725" cy="857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88310" y="1344646"/>
            <a:ext cx="4171315" cy="29089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latin typeface="Comic Sans MS"/>
                <a:cs typeface="Comic Sans MS"/>
              </a:rPr>
              <a:t>continuing</a:t>
            </a:r>
            <a:r>
              <a:rPr sz="2100" spc="-5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with</a:t>
            </a:r>
            <a:endParaRPr sz="2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spc="-5" dirty="0">
                <a:latin typeface="Comic Sans MS"/>
                <a:cs typeface="Comic Sans MS"/>
              </a:rPr>
              <a:t>CREATING</a:t>
            </a:r>
            <a:r>
              <a:rPr sz="2100" b="1" spc="-30" dirty="0">
                <a:latin typeface="Comic Sans MS"/>
                <a:cs typeface="Comic Sans MS"/>
              </a:rPr>
              <a:t> </a:t>
            </a:r>
            <a:r>
              <a:rPr sz="2100" b="1" dirty="0">
                <a:latin typeface="Comic Sans MS"/>
                <a:cs typeface="Comic Sans MS"/>
              </a:rPr>
              <a:t>A</a:t>
            </a:r>
            <a:r>
              <a:rPr sz="2100" b="1" spc="-30" dirty="0">
                <a:latin typeface="Comic Sans MS"/>
                <a:cs typeface="Comic Sans MS"/>
              </a:rPr>
              <a:t> </a:t>
            </a:r>
            <a:r>
              <a:rPr sz="2100" b="1" spc="-5" dirty="0">
                <a:latin typeface="Comic Sans MS"/>
                <a:cs typeface="Comic Sans MS"/>
              </a:rPr>
              <a:t>DATA</a:t>
            </a:r>
            <a:r>
              <a:rPr sz="2100" b="1" spc="-25" dirty="0">
                <a:latin typeface="Comic Sans MS"/>
                <a:cs typeface="Comic Sans MS"/>
              </a:rPr>
              <a:t> </a:t>
            </a:r>
            <a:r>
              <a:rPr sz="2100" b="1" spc="-5" dirty="0">
                <a:latin typeface="Comic Sans MS"/>
                <a:cs typeface="Comic Sans MS"/>
              </a:rPr>
              <a:t>MODEL</a:t>
            </a:r>
            <a:endParaRPr sz="2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Comic Sans MS"/>
              <a:cs typeface="Comic Sans MS"/>
            </a:endParaRPr>
          </a:p>
          <a:p>
            <a:pPr marL="394970">
              <a:lnSpc>
                <a:spcPct val="100000"/>
              </a:lnSpc>
            </a:pPr>
            <a:r>
              <a:rPr sz="1900" spc="-5" dirty="0">
                <a:latin typeface="Comic Sans MS"/>
                <a:cs typeface="Comic Sans MS"/>
              </a:rPr>
              <a:t>HIERARCHIES</a:t>
            </a:r>
            <a:endParaRPr sz="1900">
              <a:latin typeface="Comic Sans MS"/>
              <a:cs typeface="Comic Sans MS"/>
            </a:endParaRPr>
          </a:p>
          <a:p>
            <a:pPr marL="394970" marR="5080">
              <a:lnSpc>
                <a:spcPct val="151300"/>
              </a:lnSpc>
            </a:pPr>
            <a:r>
              <a:rPr sz="1900" spc="-5" dirty="0">
                <a:latin typeface="Comic Sans MS"/>
                <a:cs typeface="Comic Sans MS"/>
              </a:rPr>
              <a:t>DATA MODEL BEST PRACTICES </a:t>
            </a:r>
            <a:r>
              <a:rPr sz="1900" spc="-55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IMPORTANT</a:t>
            </a:r>
            <a:r>
              <a:rPr sz="1900" spc="-1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QUESTIONS</a:t>
            </a:r>
            <a:endParaRPr sz="1900">
              <a:latin typeface="Comic Sans MS"/>
              <a:cs typeface="Comic Sans MS"/>
            </a:endParaRPr>
          </a:p>
          <a:p>
            <a:pPr marL="1282700">
              <a:lnSpc>
                <a:spcPct val="100000"/>
              </a:lnSpc>
              <a:spcBef>
                <a:spcPts val="1170"/>
              </a:spcBef>
            </a:pPr>
            <a:r>
              <a:rPr sz="1900" spc="-5" dirty="0">
                <a:latin typeface="Comic Sans MS"/>
                <a:cs typeface="Comic Sans MS"/>
              </a:rPr>
              <a:t>FOR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INTERVIEW</a:t>
            </a:r>
            <a:endParaRPr sz="19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920" y="2611095"/>
            <a:ext cx="1758204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45904" y="1515185"/>
            <a:ext cx="1055370" cy="948055"/>
          </a:xfrm>
          <a:custGeom>
            <a:avLst/>
            <a:gdLst/>
            <a:ahLst/>
            <a:cxnLst/>
            <a:rect l="l" t="t" r="r" b="b"/>
            <a:pathLst>
              <a:path w="105537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5" y="69452"/>
                </a:lnTo>
                <a:lnTo>
                  <a:pt x="1050638" y="96912"/>
                </a:lnTo>
                <a:lnTo>
                  <a:pt x="1055219" y="100998"/>
                </a:lnTo>
                <a:lnTo>
                  <a:pt x="1055219" y="612593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24002" y="1596344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Have</a:t>
            </a:r>
            <a:r>
              <a:rPr sz="1450" b="1" spc="-7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you </a:t>
            </a:r>
            <a:r>
              <a:rPr sz="1450" b="1" spc="-6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got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6" name="object 6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439760" y="12"/>
            <a:ext cx="5062855" cy="720090"/>
          </a:xfrm>
          <a:custGeom>
            <a:avLst/>
            <a:gdLst/>
            <a:ahLst/>
            <a:cxnLst/>
            <a:rect l="l" t="t" r="r" b="b"/>
            <a:pathLst>
              <a:path w="5062855" h="720090">
                <a:moveTo>
                  <a:pt x="4127716" y="403301"/>
                </a:moveTo>
                <a:lnTo>
                  <a:pt x="4115397" y="323862"/>
                </a:lnTo>
                <a:lnTo>
                  <a:pt x="4099839" y="283057"/>
                </a:lnTo>
                <a:lnTo>
                  <a:pt x="4078884" y="245275"/>
                </a:lnTo>
                <a:lnTo>
                  <a:pt x="4053014" y="210985"/>
                </a:lnTo>
                <a:lnTo>
                  <a:pt x="4022699" y="180670"/>
                </a:lnTo>
                <a:lnTo>
                  <a:pt x="3988409" y="154800"/>
                </a:lnTo>
                <a:lnTo>
                  <a:pt x="3950627" y="133845"/>
                </a:lnTo>
                <a:lnTo>
                  <a:pt x="3909822" y="118287"/>
                </a:lnTo>
                <a:lnTo>
                  <a:pt x="3866464" y="108610"/>
                </a:lnTo>
                <a:lnTo>
                  <a:pt x="3821049" y="105283"/>
                </a:lnTo>
                <a:lnTo>
                  <a:pt x="307352" y="105283"/>
                </a:lnTo>
                <a:lnTo>
                  <a:pt x="261937" y="108610"/>
                </a:lnTo>
                <a:lnTo>
                  <a:pt x="218579" y="118287"/>
                </a:lnTo>
                <a:lnTo>
                  <a:pt x="177774" y="133845"/>
                </a:lnTo>
                <a:lnTo>
                  <a:pt x="139992" y="154800"/>
                </a:lnTo>
                <a:lnTo>
                  <a:pt x="105702" y="180670"/>
                </a:lnTo>
                <a:lnTo>
                  <a:pt x="75387" y="210985"/>
                </a:lnTo>
                <a:lnTo>
                  <a:pt x="49517" y="245275"/>
                </a:lnTo>
                <a:lnTo>
                  <a:pt x="28562" y="283057"/>
                </a:lnTo>
                <a:lnTo>
                  <a:pt x="13004" y="323862"/>
                </a:lnTo>
                <a:lnTo>
                  <a:pt x="3327" y="367220"/>
                </a:lnTo>
                <a:lnTo>
                  <a:pt x="0" y="412635"/>
                </a:lnTo>
                <a:lnTo>
                  <a:pt x="3327" y="458050"/>
                </a:lnTo>
                <a:lnTo>
                  <a:pt x="13004" y="501408"/>
                </a:lnTo>
                <a:lnTo>
                  <a:pt x="28562" y="542213"/>
                </a:lnTo>
                <a:lnTo>
                  <a:pt x="49517" y="579996"/>
                </a:lnTo>
                <a:lnTo>
                  <a:pt x="75387" y="614286"/>
                </a:lnTo>
                <a:lnTo>
                  <a:pt x="105702" y="644601"/>
                </a:lnTo>
                <a:lnTo>
                  <a:pt x="139992" y="670471"/>
                </a:lnTo>
                <a:lnTo>
                  <a:pt x="177774" y="691426"/>
                </a:lnTo>
                <a:lnTo>
                  <a:pt x="218579" y="706983"/>
                </a:lnTo>
                <a:lnTo>
                  <a:pt x="261937" y="716661"/>
                </a:lnTo>
                <a:lnTo>
                  <a:pt x="307352" y="719988"/>
                </a:lnTo>
                <a:lnTo>
                  <a:pt x="3821049" y="719988"/>
                </a:lnTo>
                <a:lnTo>
                  <a:pt x="3866464" y="716661"/>
                </a:lnTo>
                <a:lnTo>
                  <a:pt x="3909822" y="706983"/>
                </a:lnTo>
                <a:lnTo>
                  <a:pt x="3950627" y="691426"/>
                </a:lnTo>
                <a:lnTo>
                  <a:pt x="3988409" y="670471"/>
                </a:lnTo>
                <a:lnTo>
                  <a:pt x="4022699" y="644601"/>
                </a:lnTo>
                <a:lnTo>
                  <a:pt x="4053014" y="614286"/>
                </a:lnTo>
                <a:lnTo>
                  <a:pt x="4078884" y="579996"/>
                </a:lnTo>
                <a:lnTo>
                  <a:pt x="4099839" y="542213"/>
                </a:lnTo>
                <a:lnTo>
                  <a:pt x="4115397" y="501408"/>
                </a:lnTo>
                <a:lnTo>
                  <a:pt x="4125074" y="458050"/>
                </a:lnTo>
                <a:lnTo>
                  <a:pt x="4127716" y="421970"/>
                </a:lnTo>
                <a:lnTo>
                  <a:pt x="4127716" y="403301"/>
                </a:lnTo>
                <a:close/>
              </a:path>
              <a:path w="5062855" h="720090">
                <a:moveTo>
                  <a:pt x="5062779" y="0"/>
                </a:moveTo>
                <a:lnTo>
                  <a:pt x="4090212" y="0"/>
                </a:lnTo>
                <a:lnTo>
                  <a:pt x="4092435" y="46824"/>
                </a:lnTo>
                <a:lnTo>
                  <a:pt x="4098988" y="92405"/>
                </a:lnTo>
                <a:lnTo>
                  <a:pt x="4109643" y="136512"/>
                </a:lnTo>
                <a:lnTo>
                  <a:pt x="4124198" y="178955"/>
                </a:lnTo>
                <a:lnTo>
                  <a:pt x="4142473" y="219519"/>
                </a:lnTo>
                <a:lnTo>
                  <a:pt x="4164241" y="258025"/>
                </a:lnTo>
                <a:lnTo>
                  <a:pt x="4189311" y="294233"/>
                </a:lnTo>
                <a:lnTo>
                  <a:pt x="4217467" y="327977"/>
                </a:lnTo>
                <a:lnTo>
                  <a:pt x="4248518" y="359029"/>
                </a:lnTo>
                <a:lnTo>
                  <a:pt x="4282249" y="387184"/>
                </a:lnTo>
                <a:lnTo>
                  <a:pt x="4318470" y="412254"/>
                </a:lnTo>
                <a:lnTo>
                  <a:pt x="4356976" y="434022"/>
                </a:lnTo>
                <a:lnTo>
                  <a:pt x="4397540" y="452285"/>
                </a:lnTo>
                <a:lnTo>
                  <a:pt x="4439983" y="466852"/>
                </a:lnTo>
                <a:lnTo>
                  <a:pt x="4484090" y="477507"/>
                </a:lnTo>
                <a:lnTo>
                  <a:pt x="4529671" y="484047"/>
                </a:lnTo>
                <a:lnTo>
                  <a:pt x="4576496" y="486283"/>
                </a:lnTo>
                <a:lnTo>
                  <a:pt x="4623333" y="484047"/>
                </a:lnTo>
                <a:lnTo>
                  <a:pt x="4668901" y="477507"/>
                </a:lnTo>
                <a:lnTo>
                  <a:pt x="4713008" y="466852"/>
                </a:lnTo>
                <a:lnTo>
                  <a:pt x="4755451" y="452285"/>
                </a:lnTo>
                <a:lnTo>
                  <a:pt x="4796028" y="434022"/>
                </a:lnTo>
                <a:lnTo>
                  <a:pt x="4834521" y="412254"/>
                </a:lnTo>
                <a:lnTo>
                  <a:pt x="4870742" y="387184"/>
                </a:lnTo>
                <a:lnTo>
                  <a:pt x="4904486" y="359029"/>
                </a:lnTo>
                <a:lnTo>
                  <a:pt x="4935525" y="327977"/>
                </a:lnTo>
                <a:lnTo>
                  <a:pt x="4963693" y="294233"/>
                </a:lnTo>
                <a:lnTo>
                  <a:pt x="4988763" y="258025"/>
                </a:lnTo>
                <a:lnTo>
                  <a:pt x="5010531" y="219519"/>
                </a:lnTo>
                <a:lnTo>
                  <a:pt x="5028793" y="178955"/>
                </a:lnTo>
                <a:lnTo>
                  <a:pt x="5043360" y="136512"/>
                </a:lnTo>
                <a:lnTo>
                  <a:pt x="5054016" y="92405"/>
                </a:lnTo>
                <a:lnTo>
                  <a:pt x="5060556" y="46824"/>
                </a:lnTo>
                <a:lnTo>
                  <a:pt x="5062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2"/>
            <a:ext cx="9001125" cy="2673985"/>
          </a:xfrm>
          <a:custGeom>
            <a:avLst/>
            <a:gdLst/>
            <a:ahLst/>
            <a:cxnLst/>
            <a:rect l="l" t="t" r="r" b="b"/>
            <a:pathLst>
              <a:path w="9001125" h="2673985">
                <a:moveTo>
                  <a:pt x="7817396" y="1148537"/>
                </a:moveTo>
                <a:lnTo>
                  <a:pt x="7806499" y="1096162"/>
                </a:lnTo>
                <a:lnTo>
                  <a:pt x="7789634" y="1051902"/>
                </a:lnTo>
                <a:lnTo>
                  <a:pt x="7766913" y="1010920"/>
                </a:lnTo>
                <a:lnTo>
                  <a:pt x="7738846" y="973721"/>
                </a:lnTo>
                <a:lnTo>
                  <a:pt x="7705966" y="940841"/>
                </a:lnTo>
                <a:lnTo>
                  <a:pt x="7668768" y="912774"/>
                </a:lnTo>
                <a:lnTo>
                  <a:pt x="7627785" y="890054"/>
                </a:lnTo>
                <a:lnTo>
                  <a:pt x="7583525" y="873175"/>
                </a:lnTo>
                <a:lnTo>
                  <a:pt x="7536510" y="862685"/>
                </a:lnTo>
                <a:lnTo>
                  <a:pt x="7487247" y="859066"/>
                </a:lnTo>
                <a:lnTo>
                  <a:pt x="333362" y="859066"/>
                </a:lnTo>
                <a:lnTo>
                  <a:pt x="284099" y="862685"/>
                </a:lnTo>
                <a:lnTo>
                  <a:pt x="237083" y="873175"/>
                </a:lnTo>
                <a:lnTo>
                  <a:pt x="192824" y="890054"/>
                </a:lnTo>
                <a:lnTo>
                  <a:pt x="151841" y="912774"/>
                </a:lnTo>
                <a:lnTo>
                  <a:pt x="114655" y="940841"/>
                </a:lnTo>
                <a:lnTo>
                  <a:pt x="81762" y="973721"/>
                </a:lnTo>
                <a:lnTo>
                  <a:pt x="53708" y="1010920"/>
                </a:lnTo>
                <a:lnTo>
                  <a:pt x="30975" y="1051902"/>
                </a:lnTo>
                <a:lnTo>
                  <a:pt x="14109" y="1096162"/>
                </a:lnTo>
                <a:lnTo>
                  <a:pt x="3606" y="1143177"/>
                </a:lnTo>
                <a:lnTo>
                  <a:pt x="0" y="1192441"/>
                </a:lnTo>
                <a:lnTo>
                  <a:pt x="0" y="2340064"/>
                </a:lnTo>
                <a:lnTo>
                  <a:pt x="3606" y="2389327"/>
                </a:lnTo>
                <a:lnTo>
                  <a:pt x="14109" y="2436342"/>
                </a:lnTo>
                <a:lnTo>
                  <a:pt x="30975" y="2480602"/>
                </a:lnTo>
                <a:lnTo>
                  <a:pt x="53708" y="2521597"/>
                </a:lnTo>
                <a:lnTo>
                  <a:pt x="81762" y="2558783"/>
                </a:lnTo>
                <a:lnTo>
                  <a:pt x="114655" y="2591663"/>
                </a:lnTo>
                <a:lnTo>
                  <a:pt x="151841" y="2619730"/>
                </a:lnTo>
                <a:lnTo>
                  <a:pt x="192824" y="2642451"/>
                </a:lnTo>
                <a:lnTo>
                  <a:pt x="237083" y="2659329"/>
                </a:lnTo>
                <a:lnTo>
                  <a:pt x="284099" y="2669832"/>
                </a:lnTo>
                <a:lnTo>
                  <a:pt x="333362" y="2673439"/>
                </a:lnTo>
                <a:lnTo>
                  <a:pt x="7487247" y="2673439"/>
                </a:lnTo>
                <a:lnTo>
                  <a:pt x="7536510" y="2669832"/>
                </a:lnTo>
                <a:lnTo>
                  <a:pt x="7583525" y="2659329"/>
                </a:lnTo>
                <a:lnTo>
                  <a:pt x="7627785" y="2642451"/>
                </a:lnTo>
                <a:lnTo>
                  <a:pt x="7668768" y="2619730"/>
                </a:lnTo>
                <a:lnTo>
                  <a:pt x="7705966" y="2591663"/>
                </a:lnTo>
                <a:lnTo>
                  <a:pt x="7738846" y="2558783"/>
                </a:lnTo>
                <a:lnTo>
                  <a:pt x="7766913" y="2521597"/>
                </a:lnTo>
                <a:lnTo>
                  <a:pt x="7789634" y="2480602"/>
                </a:lnTo>
                <a:lnTo>
                  <a:pt x="7806499" y="2436342"/>
                </a:lnTo>
                <a:lnTo>
                  <a:pt x="7817002" y="2389327"/>
                </a:lnTo>
                <a:lnTo>
                  <a:pt x="7817396" y="2383967"/>
                </a:lnTo>
                <a:lnTo>
                  <a:pt x="7817396" y="1148537"/>
                </a:lnTo>
                <a:close/>
              </a:path>
              <a:path w="9001125" h="2673985">
                <a:moveTo>
                  <a:pt x="9001112" y="0"/>
                </a:moveTo>
                <a:lnTo>
                  <a:pt x="7834046" y="0"/>
                </a:lnTo>
                <a:lnTo>
                  <a:pt x="7826680" y="45199"/>
                </a:lnTo>
                <a:lnTo>
                  <a:pt x="7822146" y="91732"/>
                </a:lnTo>
                <a:lnTo>
                  <a:pt x="7820622" y="139065"/>
                </a:lnTo>
                <a:lnTo>
                  <a:pt x="7822146" y="186410"/>
                </a:lnTo>
                <a:lnTo>
                  <a:pt x="7826680" y="232930"/>
                </a:lnTo>
                <a:lnTo>
                  <a:pt x="7834122" y="278536"/>
                </a:lnTo>
                <a:lnTo>
                  <a:pt x="7844358" y="323138"/>
                </a:lnTo>
                <a:lnTo>
                  <a:pt x="7857325" y="366636"/>
                </a:lnTo>
                <a:lnTo>
                  <a:pt x="7872908" y="408940"/>
                </a:lnTo>
                <a:lnTo>
                  <a:pt x="7891018" y="449961"/>
                </a:lnTo>
                <a:lnTo>
                  <a:pt x="7911554" y="489585"/>
                </a:lnTo>
                <a:lnTo>
                  <a:pt x="7934426" y="527723"/>
                </a:lnTo>
                <a:lnTo>
                  <a:pt x="7959534" y="564286"/>
                </a:lnTo>
                <a:lnTo>
                  <a:pt x="7986801" y="599186"/>
                </a:lnTo>
                <a:lnTo>
                  <a:pt x="8016113" y="632307"/>
                </a:lnTo>
                <a:lnTo>
                  <a:pt x="8047368" y="663575"/>
                </a:lnTo>
                <a:lnTo>
                  <a:pt x="8080502" y="692886"/>
                </a:lnTo>
                <a:lnTo>
                  <a:pt x="8115401" y="720153"/>
                </a:lnTo>
                <a:lnTo>
                  <a:pt x="8151965" y="745261"/>
                </a:lnTo>
                <a:lnTo>
                  <a:pt x="8190103" y="768134"/>
                </a:lnTo>
                <a:lnTo>
                  <a:pt x="8229727" y="788670"/>
                </a:lnTo>
                <a:lnTo>
                  <a:pt x="8270735" y="806780"/>
                </a:lnTo>
                <a:lnTo>
                  <a:pt x="8313039" y="822363"/>
                </a:lnTo>
                <a:lnTo>
                  <a:pt x="8356549" y="835317"/>
                </a:lnTo>
                <a:lnTo>
                  <a:pt x="8401151" y="845566"/>
                </a:lnTo>
                <a:lnTo>
                  <a:pt x="8446757" y="853008"/>
                </a:lnTo>
                <a:lnTo>
                  <a:pt x="8493277" y="857529"/>
                </a:lnTo>
                <a:lnTo>
                  <a:pt x="8540636" y="859066"/>
                </a:lnTo>
                <a:lnTo>
                  <a:pt x="8587956" y="857529"/>
                </a:lnTo>
                <a:lnTo>
                  <a:pt x="8634476" y="853008"/>
                </a:lnTo>
                <a:lnTo>
                  <a:pt x="8680094" y="845566"/>
                </a:lnTo>
                <a:lnTo>
                  <a:pt x="8724697" y="835317"/>
                </a:lnTo>
                <a:lnTo>
                  <a:pt x="8768194" y="822363"/>
                </a:lnTo>
                <a:lnTo>
                  <a:pt x="8810498" y="806780"/>
                </a:lnTo>
                <a:lnTo>
                  <a:pt x="8851506" y="788670"/>
                </a:lnTo>
                <a:lnTo>
                  <a:pt x="8891130" y="768134"/>
                </a:lnTo>
                <a:lnTo>
                  <a:pt x="8929281" y="745261"/>
                </a:lnTo>
                <a:lnTo>
                  <a:pt x="8965844" y="720153"/>
                </a:lnTo>
                <a:lnTo>
                  <a:pt x="9000731" y="692886"/>
                </a:lnTo>
                <a:lnTo>
                  <a:pt x="9001112" y="692543"/>
                </a:lnTo>
                <a:lnTo>
                  <a:pt x="90011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2759171"/>
            <a:ext cx="7534275" cy="4441825"/>
            <a:chOff x="0" y="2759171"/>
            <a:chExt cx="7534275" cy="4441825"/>
          </a:xfrm>
        </p:grpSpPr>
        <p:sp>
          <p:nvSpPr>
            <p:cNvPr id="11" name="object 11"/>
            <p:cNvSpPr/>
            <p:nvPr/>
          </p:nvSpPr>
          <p:spPr>
            <a:xfrm>
              <a:off x="0" y="5819507"/>
              <a:ext cx="2799715" cy="1381760"/>
            </a:xfrm>
            <a:custGeom>
              <a:avLst/>
              <a:gdLst/>
              <a:ahLst/>
              <a:cxnLst/>
              <a:rect l="l" t="t" r="r" b="b"/>
              <a:pathLst>
                <a:path w="2799715" h="1381759">
                  <a:moveTo>
                    <a:pt x="2799346" y="329692"/>
                  </a:moveTo>
                  <a:lnTo>
                    <a:pt x="2795282" y="278282"/>
                  </a:lnTo>
                  <a:lnTo>
                    <a:pt x="2783179" y="228053"/>
                  </a:lnTo>
                  <a:lnTo>
                    <a:pt x="2763469" y="180467"/>
                  </a:lnTo>
                  <a:lnTo>
                    <a:pt x="2736507" y="136398"/>
                  </a:lnTo>
                  <a:lnTo>
                    <a:pt x="2702661" y="96735"/>
                  </a:lnTo>
                  <a:lnTo>
                    <a:pt x="2662999" y="62890"/>
                  </a:lnTo>
                  <a:lnTo>
                    <a:pt x="2618930" y="35928"/>
                  </a:lnTo>
                  <a:lnTo>
                    <a:pt x="2571343" y="16217"/>
                  </a:lnTo>
                  <a:lnTo>
                    <a:pt x="2521115" y="4114"/>
                  </a:lnTo>
                  <a:lnTo>
                    <a:pt x="2469146" y="0"/>
                  </a:lnTo>
                  <a:lnTo>
                    <a:pt x="330238" y="0"/>
                  </a:lnTo>
                  <a:lnTo>
                    <a:pt x="278269" y="4114"/>
                  </a:lnTo>
                  <a:lnTo>
                    <a:pt x="228041" y="16217"/>
                  </a:lnTo>
                  <a:lnTo>
                    <a:pt x="180454" y="35928"/>
                  </a:lnTo>
                  <a:lnTo>
                    <a:pt x="136385" y="62890"/>
                  </a:lnTo>
                  <a:lnTo>
                    <a:pt x="96723" y="96735"/>
                  </a:lnTo>
                  <a:lnTo>
                    <a:pt x="62877" y="136398"/>
                  </a:lnTo>
                  <a:lnTo>
                    <a:pt x="35915" y="180467"/>
                  </a:lnTo>
                  <a:lnTo>
                    <a:pt x="16205" y="228053"/>
                  </a:lnTo>
                  <a:lnTo>
                    <a:pt x="4102" y="278282"/>
                  </a:lnTo>
                  <a:lnTo>
                    <a:pt x="38" y="329692"/>
                  </a:lnTo>
                  <a:lnTo>
                    <a:pt x="38" y="330809"/>
                  </a:lnTo>
                  <a:lnTo>
                    <a:pt x="4102" y="382231"/>
                  </a:lnTo>
                  <a:lnTo>
                    <a:pt x="16205" y="432447"/>
                  </a:lnTo>
                  <a:lnTo>
                    <a:pt x="35915" y="480047"/>
                  </a:lnTo>
                  <a:lnTo>
                    <a:pt x="40513" y="487578"/>
                  </a:lnTo>
                  <a:lnTo>
                    <a:pt x="22771" y="484035"/>
                  </a:lnTo>
                  <a:lnTo>
                    <a:pt x="0" y="480529"/>
                  </a:lnTo>
                  <a:lnTo>
                    <a:pt x="0" y="1381404"/>
                  </a:lnTo>
                  <a:lnTo>
                    <a:pt x="900798" y="1381404"/>
                  </a:lnTo>
                  <a:lnTo>
                    <a:pt x="897267" y="1358531"/>
                  </a:lnTo>
                  <a:lnTo>
                    <a:pt x="888174" y="1312837"/>
                  </a:lnTo>
                  <a:lnTo>
                    <a:pt x="877189" y="1267866"/>
                  </a:lnTo>
                  <a:lnTo>
                    <a:pt x="864336" y="1223657"/>
                  </a:lnTo>
                  <a:lnTo>
                    <a:pt x="849680" y="1180236"/>
                  </a:lnTo>
                  <a:lnTo>
                    <a:pt x="833259" y="1137666"/>
                  </a:lnTo>
                  <a:lnTo>
                    <a:pt x="815111" y="1095997"/>
                  </a:lnTo>
                  <a:lnTo>
                    <a:pt x="795274" y="1055255"/>
                  </a:lnTo>
                  <a:lnTo>
                    <a:pt x="773811" y="1015479"/>
                  </a:lnTo>
                  <a:lnTo>
                    <a:pt x="750760" y="976744"/>
                  </a:lnTo>
                  <a:lnTo>
                    <a:pt x="726147" y="939063"/>
                  </a:lnTo>
                  <a:lnTo>
                    <a:pt x="700036" y="902500"/>
                  </a:lnTo>
                  <a:lnTo>
                    <a:pt x="672465" y="867079"/>
                  </a:lnTo>
                  <a:lnTo>
                    <a:pt x="643470" y="832866"/>
                  </a:lnTo>
                  <a:lnTo>
                    <a:pt x="613105" y="799884"/>
                  </a:lnTo>
                  <a:lnTo>
                    <a:pt x="581418" y="768197"/>
                  </a:lnTo>
                  <a:lnTo>
                    <a:pt x="548449" y="737831"/>
                  </a:lnTo>
                  <a:lnTo>
                    <a:pt x="514223" y="708837"/>
                  </a:lnTo>
                  <a:lnTo>
                    <a:pt x="478815" y="681266"/>
                  </a:lnTo>
                  <a:lnTo>
                    <a:pt x="449719" y="660501"/>
                  </a:lnTo>
                  <a:lnTo>
                    <a:pt x="2469159" y="660501"/>
                  </a:lnTo>
                  <a:lnTo>
                    <a:pt x="2521115" y="656386"/>
                  </a:lnTo>
                  <a:lnTo>
                    <a:pt x="2571343" y="644283"/>
                  </a:lnTo>
                  <a:lnTo>
                    <a:pt x="2618930" y="624573"/>
                  </a:lnTo>
                  <a:lnTo>
                    <a:pt x="2662999" y="597611"/>
                  </a:lnTo>
                  <a:lnTo>
                    <a:pt x="2702661" y="563765"/>
                  </a:lnTo>
                  <a:lnTo>
                    <a:pt x="2736507" y="524116"/>
                  </a:lnTo>
                  <a:lnTo>
                    <a:pt x="2763469" y="480047"/>
                  </a:lnTo>
                  <a:lnTo>
                    <a:pt x="2783179" y="432447"/>
                  </a:lnTo>
                  <a:lnTo>
                    <a:pt x="2795282" y="382231"/>
                  </a:lnTo>
                  <a:lnTo>
                    <a:pt x="2799346" y="330809"/>
                  </a:lnTo>
                  <a:lnTo>
                    <a:pt x="2799346" y="3296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759171"/>
              <a:ext cx="2400299" cy="29908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6779" y="2772145"/>
              <a:ext cx="2343149" cy="20383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98682" y="3306584"/>
              <a:ext cx="495934" cy="1487170"/>
            </a:xfrm>
            <a:custGeom>
              <a:avLst/>
              <a:gdLst/>
              <a:ahLst/>
              <a:cxnLst/>
              <a:rect l="l" t="t" r="r" b="b"/>
              <a:pathLst>
                <a:path w="495935" h="1487170">
                  <a:moveTo>
                    <a:pt x="495312" y="155524"/>
                  </a:moveTo>
                  <a:lnTo>
                    <a:pt x="491401" y="96050"/>
                  </a:lnTo>
                  <a:lnTo>
                    <a:pt x="485482" y="56311"/>
                  </a:lnTo>
                  <a:lnTo>
                    <a:pt x="484835" y="51943"/>
                  </a:lnTo>
                  <a:lnTo>
                    <a:pt x="463880" y="10985"/>
                  </a:lnTo>
                  <a:lnTo>
                    <a:pt x="425970" y="0"/>
                  </a:lnTo>
                  <a:lnTo>
                    <a:pt x="410540" y="508"/>
                  </a:lnTo>
                  <a:lnTo>
                    <a:pt x="384111" y="7061"/>
                  </a:lnTo>
                  <a:lnTo>
                    <a:pt x="345643" y="20142"/>
                  </a:lnTo>
                  <a:lnTo>
                    <a:pt x="287705" y="36271"/>
                  </a:lnTo>
                  <a:lnTo>
                    <a:pt x="202895" y="51943"/>
                  </a:lnTo>
                  <a:lnTo>
                    <a:pt x="172415" y="78613"/>
                  </a:lnTo>
                  <a:lnTo>
                    <a:pt x="173367" y="84328"/>
                  </a:lnTo>
                  <a:lnTo>
                    <a:pt x="174320" y="90995"/>
                  </a:lnTo>
                  <a:lnTo>
                    <a:pt x="220395" y="110693"/>
                  </a:lnTo>
                  <a:lnTo>
                    <a:pt x="242900" y="108851"/>
                  </a:lnTo>
                  <a:lnTo>
                    <a:pt x="268249" y="105219"/>
                  </a:lnTo>
                  <a:lnTo>
                    <a:pt x="294335" y="100520"/>
                  </a:lnTo>
                  <a:lnTo>
                    <a:pt x="330669" y="87807"/>
                  </a:lnTo>
                  <a:lnTo>
                    <a:pt x="360248" y="74587"/>
                  </a:lnTo>
                  <a:lnTo>
                    <a:pt x="357555" y="79197"/>
                  </a:lnTo>
                  <a:lnTo>
                    <a:pt x="345719" y="107226"/>
                  </a:lnTo>
                  <a:lnTo>
                    <a:pt x="337197" y="134810"/>
                  </a:lnTo>
                  <a:lnTo>
                    <a:pt x="333489" y="161759"/>
                  </a:lnTo>
                  <a:lnTo>
                    <a:pt x="333971" y="190411"/>
                  </a:lnTo>
                  <a:lnTo>
                    <a:pt x="334645" y="219595"/>
                  </a:lnTo>
                  <a:lnTo>
                    <a:pt x="331482" y="248158"/>
                  </a:lnTo>
                  <a:lnTo>
                    <a:pt x="321373" y="275272"/>
                  </a:lnTo>
                  <a:lnTo>
                    <a:pt x="307784" y="300774"/>
                  </a:lnTo>
                  <a:lnTo>
                    <a:pt x="292227" y="328790"/>
                  </a:lnTo>
                  <a:lnTo>
                    <a:pt x="276237" y="363410"/>
                  </a:lnTo>
                  <a:lnTo>
                    <a:pt x="249097" y="436600"/>
                  </a:lnTo>
                  <a:lnTo>
                    <a:pt x="233781" y="480885"/>
                  </a:lnTo>
                  <a:lnTo>
                    <a:pt x="217805" y="528815"/>
                  </a:lnTo>
                  <a:lnTo>
                    <a:pt x="201574" y="579145"/>
                  </a:lnTo>
                  <a:lnTo>
                    <a:pt x="185496" y="630732"/>
                  </a:lnTo>
                  <a:lnTo>
                    <a:pt x="169964" y="682409"/>
                  </a:lnTo>
                  <a:lnTo>
                    <a:pt x="155346" y="733005"/>
                  </a:lnTo>
                  <a:lnTo>
                    <a:pt x="142062" y="781367"/>
                  </a:lnTo>
                  <a:lnTo>
                    <a:pt x="130492" y="826325"/>
                  </a:lnTo>
                  <a:lnTo>
                    <a:pt x="119380" y="878268"/>
                  </a:lnTo>
                  <a:lnTo>
                    <a:pt x="110693" y="931100"/>
                  </a:lnTo>
                  <a:lnTo>
                    <a:pt x="103479" y="983373"/>
                  </a:lnTo>
                  <a:lnTo>
                    <a:pt x="96812" y="1033627"/>
                  </a:lnTo>
                  <a:lnTo>
                    <a:pt x="89712" y="1080414"/>
                  </a:lnTo>
                  <a:lnTo>
                    <a:pt x="81267" y="1122286"/>
                  </a:lnTo>
                  <a:lnTo>
                    <a:pt x="56489" y="1185341"/>
                  </a:lnTo>
                  <a:lnTo>
                    <a:pt x="25615" y="1227569"/>
                  </a:lnTo>
                  <a:lnTo>
                    <a:pt x="14287" y="1249235"/>
                  </a:lnTo>
                  <a:lnTo>
                    <a:pt x="7912" y="1271905"/>
                  </a:lnTo>
                  <a:lnTo>
                    <a:pt x="3949" y="1306385"/>
                  </a:lnTo>
                  <a:lnTo>
                    <a:pt x="1574" y="1364424"/>
                  </a:lnTo>
                  <a:lnTo>
                    <a:pt x="0" y="1457833"/>
                  </a:lnTo>
                  <a:lnTo>
                    <a:pt x="2857" y="1472120"/>
                  </a:lnTo>
                  <a:lnTo>
                    <a:pt x="29146" y="1487030"/>
                  </a:lnTo>
                  <a:lnTo>
                    <a:pt x="32918" y="1487030"/>
                  </a:lnTo>
                  <a:lnTo>
                    <a:pt x="40005" y="1485455"/>
                  </a:lnTo>
                  <a:lnTo>
                    <a:pt x="44767" y="1481645"/>
                  </a:lnTo>
                  <a:lnTo>
                    <a:pt x="50482" y="1477835"/>
                  </a:lnTo>
                  <a:lnTo>
                    <a:pt x="54292" y="1474025"/>
                  </a:lnTo>
                  <a:lnTo>
                    <a:pt x="57150" y="1464500"/>
                  </a:lnTo>
                  <a:lnTo>
                    <a:pt x="59588" y="1439976"/>
                  </a:lnTo>
                  <a:lnTo>
                    <a:pt x="58699" y="1404848"/>
                  </a:lnTo>
                  <a:lnTo>
                    <a:pt x="57289" y="1367383"/>
                  </a:lnTo>
                  <a:lnTo>
                    <a:pt x="58102" y="1335913"/>
                  </a:lnTo>
                  <a:lnTo>
                    <a:pt x="64008" y="1293177"/>
                  </a:lnTo>
                  <a:lnTo>
                    <a:pt x="82372" y="1247952"/>
                  </a:lnTo>
                  <a:lnTo>
                    <a:pt x="101688" y="1213993"/>
                  </a:lnTo>
                  <a:lnTo>
                    <a:pt x="121361" y="1177886"/>
                  </a:lnTo>
                  <a:lnTo>
                    <a:pt x="136207" y="1141603"/>
                  </a:lnTo>
                  <a:lnTo>
                    <a:pt x="143179" y="1105928"/>
                  </a:lnTo>
                  <a:lnTo>
                    <a:pt x="146215" y="1069797"/>
                  </a:lnTo>
                  <a:lnTo>
                    <a:pt x="148539" y="1032433"/>
                  </a:lnTo>
                  <a:lnTo>
                    <a:pt x="153352" y="993013"/>
                  </a:lnTo>
                  <a:lnTo>
                    <a:pt x="162229" y="951611"/>
                  </a:lnTo>
                  <a:lnTo>
                    <a:pt x="172707" y="908469"/>
                  </a:lnTo>
                  <a:lnTo>
                    <a:pt x="184556" y="863460"/>
                  </a:lnTo>
                  <a:lnTo>
                    <a:pt x="197561" y="816432"/>
                  </a:lnTo>
                  <a:lnTo>
                    <a:pt x="211467" y="767270"/>
                  </a:lnTo>
                  <a:lnTo>
                    <a:pt x="236080" y="677405"/>
                  </a:lnTo>
                  <a:lnTo>
                    <a:pt x="249809" y="627989"/>
                  </a:lnTo>
                  <a:lnTo>
                    <a:pt x="264083" y="577723"/>
                  </a:lnTo>
                  <a:lnTo>
                    <a:pt x="278638" y="528154"/>
                  </a:lnTo>
                  <a:lnTo>
                    <a:pt x="293154" y="480910"/>
                  </a:lnTo>
                  <a:lnTo>
                    <a:pt x="307390" y="437515"/>
                  </a:lnTo>
                  <a:lnTo>
                    <a:pt x="321005" y="399605"/>
                  </a:lnTo>
                  <a:lnTo>
                    <a:pt x="339864" y="359105"/>
                  </a:lnTo>
                  <a:lnTo>
                    <a:pt x="359816" y="324231"/>
                  </a:lnTo>
                  <a:lnTo>
                    <a:pt x="377253" y="292036"/>
                  </a:lnTo>
                  <a:lnTo>
                    <a:pt x="388632" y="259588"/>
                  </a:lnTo>
                  <a:lnTo>
                    <a:pt x="391172" y="232498"/>
                  </a:lnTo>
                  <a:lnTo>
                    <a:pt x="388988" y="205765"/>
                  </a:lnTo>
                  <a:lnTo>
                    <a:pt x="386613" y="179755"/>
                  </a:lnTo>
                  <a:lnTo>
                    <a:pt x="388632" y="154813"/>
                  </a:lnTo>
                  <a:lnTo>
                    <a:pt x="398983" y="130949"/>
                  </a:lnTo>
                  <a:lnTo>
                    <a:pt x="414350" y="107543"/>
                  </a:lnTo>
                  <a:lnTo>
                    <a:pt x="419912" y="98971"/>
                  </a:lnTo>
                  <a:lnTo>
                    <a:pt x="428269" y="86093"/>
                  </a:lnTo>
                  <a:lnTo>
                    <a:pt x="428637" y="85013"/>
                  </a:lnTo>
                  <a:lnTo>
                    <a:pt x="432333" y="78740"/>
                  </a:lnTo>
                  <a:lnTo>
                    <a:pt x="434352" y="71945"/>
                  </a:lnTo>
                  <a:lnTo>
                    <a:pt x="434213" y="68541"/>
                  </a:lnTo>
                  <a:lnTo>
                    <a:pt x="434352" y="68135"/>
                  </a:lnTo>
                  <a:lnTo>
                    <a:pt x="434124" y="66382"/>
                  </a:lnTo>
                  <a:lnTo>
                    <a:pt x="434047" y="64681"/>
                  </a:lnTo>
                  <a:lnTo>
                    <a:pt x="433743" y="63512"/>
                  </a:lnTo>
                  <a:lnTo>
                    <a:pt x="433336" y="60363"/>
                  </a:lnTo>
                  <a:lnTo>
                    <a:pt x="432587" y="58458"/>
                  </a:lnTo>
                  <a:lnTo>
                    <a:pt x="434352" y="58610"/>
                  </a:lnTo>
                  <a:lnTo>
                    <a:pt x="443166" y="91465"/>
                  </a:lnTo>
                  <a:lnTo>
                    <a:pt x="437083" y="145757"/>
                  </a:lnTo>
                  <a:lnTo>
                    <a:pt x="427253" y="202196"/>
                  </a:lnTo>
                  <a:lnTo>
                    <a:pt x="425018" y="238226"/>
                  </a:lnTo>
                  <a:lnTo>
                    <a:pt x="424827" y="238633"/>
                  </a:lnTo>
                  <a:lnTo>
                    <a:pt x="422922" y="245300"/>
                  </a:lnTo>
                  <a:lnTo>
                    <a:pt x="425780" y="251968"/>
                  </a:lnTo>
                  <a:lnTo>
                    <a:pt x="429590" y="257683"/>
                  </a:lnTo>
                  <a:lnTo>
                    <a:pt x="434251" y="262864"/>
                  </a:lnTo>
                  <a:lnTo>
                    <a:pt x="434441" y="263017"/>
                  </a:lnTo>
                  <a:lnTo>
                    <a:pt x="439115" y="267208"/>
                  </a:lnTo>
                  <a:lnTo>
                    <a:pt x="443877" y="271970"/>
                  </a:lnTo>
                  <a:lnTo>
                    <a:pt x="451497" y="273875"/>
                  </a:lnTo>
                  <a:lnTo>
                    <a:pt x="458165" y="272923"/>
                  </a:lnTo>
                  <a:lnTo>
                    <a:pt x="483692" y="254927"/>
                  </a:lnTo>
                  <a:lnTo>
                    <a:pt x="485787" y="251968"/>
                  </a:lnTo>
                  <a:lnTo>
                    <a:pt x="494207" y="213207"/>
                  </a:lnTo>
                  <a:lnTo>
                    <a:pt x="494258" y="210210"/>
                  </a:lnTo>
                  <a:lnTo>
                    <a:pt x="495312" y="15552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5096" y="2772145"/>
              <a:ext cx="2162174" cy="230504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66962" y="3626166"/>
              <a:ext cx="430530" cy="1473835"/>
            </a:xfrm>
            <a:custGeom>
              <a:avLst/>
              <a:gdLst/>
              <a:ahLst/>
              <a:cxnLst/>
              <a:rect l="l" t="t" r="r" b="b"/>
              <a:pathLst>
                <a:path w="430530" h="1473835">
                  <a:moveTo>
                    <a:pt x="430364" y="1368856"/>
                  </a:moveTo>
                  <a:lnTo>
                    <a:pt x="409041" y="1319098"/>
                  </a:lnTo>
                  <a:lnTo>
                    <a:pt x="394208" y="1306360"/>
                  </a:lnTo>
                  <a:lnTo>
                    <a:pt x="379196" y="1292910"/>
                  </a:lnTo>
                  <a:lnTo>
                    <a:pt x="367652" y="1277315"/>
                  </a:lnTo>
                  <a:lnTo>
                    <a:pt x="360502" y="1251165"/>
                  </a:lnTo>
                  <a:lnTo>
                    <a:pt x="357708" y="1222070"/>
                  </a:lnTo>
                  <a:lnTo>
                    <a:pt x="357593" y="1220863"/>
                  </a:lnTo>
                  <a:lnTo>
                    <a:pt x="354393" y="1191717"/>
                  </a:lnTo>
                  <a:lnTo>
                    <a:pt x="346697" y="1172540"/>
                  </a:lnTo>
                  <a:lnTo>
                    <a:pt x="343598" y="1170368"/>
                  </a:lnTo>
                  <a:lnTo>
                    <a:pt x="341934" y="1167777"/>
                  </a:lnTo>
                  <a:lnTo>
                    <a:pt x="335737" y="1164069"/>
                  </a:lnTo>
                  <a:lnTo>
                    <a:pt x="328841" y="1161948"/>
                  </a:lnTo>
                  <a:lnTo>
                    <a:pt x="328015" y="1161694"/>
                  </a:lnTo>
                  <a:lnTo>
                    <a:pt x="320103" y="1160945"/>
                  </a:lnTo>
                  <a:lnTo>
                    <a:pt x="313359" y="1162062"/>
                  </a:lnTo>
                  <a:lnTo>
                    <a:pt x="311772" y="1162837"/>
                  </a:lnTo>
                  <a:lnTo>
                    <a:pt x="310502" y="1163015"/>
                  </a:lnTo>
                  <a:lnTo>
                    <a:pt x="304317" y="1166710"/>
                  </a:lnTo>
                  <a:lnTo>
                    <a:pt x="302107" y="1169111"/>
                  </a:lnTo>
                  <a:lnTo>
                    <a:pt x="301104" y="1169911"/>
                  </a:lnTo>
                  <a:lnTo>
                    <a:pt x="296087" y="1175715"/>
                  </a:lnTo>
                  <a:lnTo>
                    <a:pt x="292404" y="1182065"/>
                  </a:lnTo>
                  <a:lnTo>
                    <a:pt x="291604" y="1185570"/>
                  </a:lnTo>
                  <a:lnTo>
                    <a:pt x="291452" y="1185875"/>
                  </a:lnTo>
                  <a:lnTo>
                    <a:pt x="291274" y="1186967"/>
                  </a:lnTo>
                  <a:lnTo>
                    <a:pt x="290004" y="1192479"/>
                  </a:lnTo>
                  <a:lnTo>
                    <a:pt x="289585" y="1203972"/>
                  </a:lnTo>
                  <a:lnTo>
                    <a:pt x="289572" y="1204925"/>
                  </a:lnTo>
                  <a:lnTo>
                    <a:pt x="290537" y="1217955"/>
                  </a:lnTo>
                  <a:lnTo>
                    <a:pt x="292404" y="1231595"/>
                  </a:lnTo>
                  <a:lnTo>
                    <a:pt x="293204" y="1235506"/>
                  </a:lnTo>
                  <a:lnTo>
                    <a:pt x="285026" y="1229982"/>
                  </a:lnTo>
                  <a:lnTo>
                    <a:pt x="249732" y="1175029"/>
                  </a:lnTo>
                  <a:lnTo>
                    <a:pt x="228117" y="1118717"/>
                  </a:lnTo>
                  <a:lnTo>
                    <a:pt x="208648" y="1058824"/>
                  </a:lnTo>
                  <a:lnTo>
                    <a:pt x="192405" y="1006792"/>
                  </a:lnTo>
                  <a:lnTo>
                    <a:pt x="183261" y="978458"/>
                  </a:lnTo>
                  <a:lnTo>
                    <a:pt x="175729" y="953693"/>
                  </a:lnTo>
                  <a:lnTo>
                    <a:pt x="169633" y="928573"/>
                  </a:lnTo>
                  <a:lnTo>
                    <a:pt x="164782" y="899160"/>
                  </a:lnTo>
                  <a:lnTo>
                    <a:pt x="161836" y="850861"/>
                  </a:lnTo>
                  <a:lnTo>
                    <a:pt x="162052" y="793000"/>
                  </a:lnTo>
                  <a:lnTo>
                    <a:pt x="163537" y="732726"/>
                  </a:lnTo>
                  <a:lnTo>
                    <a:pt x="164439" y="677151"/>
                  </a:lnTo>
                  <a:lnTo>
                    <a:pt x="162877" y="633412"/>
                  </a:lnTo>
                  <a:lnTo>
                    <a:pt x="160121" y="614438"/>
                  </a:lnTo>
                  <a:lnTo>
                    <a:pt x="156565" y="599490"/>
                  </a:lnTo>
                  <a:lnTo>
                    <a:pt x="152819" y="585063"/>
                  </a:lnTo>
                  <a:lnTo>
                    <a:pt x="149542" y="567690"/>
                  </a:lnTo>
                  <a:lnTo>
                    <a:pt x="148145" y="532701"/>
                  </a:lnTo>
                  <a:lnTo>
                    <a:pt x="148132" y="481838"/>
                  </a:lnTo>
                  <a:lnTo>
                    <a:pt x="147789" y="449021"/>
                  </a:lnTo>
                  <a:lnTo>
                    <a:pt x="144780" y="412432"/>
                  </a:lnTo>
                  <a:lnTo>
                    <a:pt x="140144" y="390804"/>
                  </a:lnTo>
                  <a:lnTo>
                    <a:pt x="134175" y="371475"/>
                  </a:lnTo>
                  <a:lnTo>
                    <a:pt x="128028" y="352158"/>
                  </a:lnTo>
                  <a:lnTo>
                    <a:pt x="122872" y="330517"/>
                  </a:lnTo>
                  <a:lnTo>
                    <a:pt x="119443" y="308737"/>
                  </a:lnTo>
                  <a:lnTo>
                    <a:pt x="115531" y="280644"/>
                  </a:lnTo>
                  <a:lnTo>
                    <a:pt x="109169" y="242176"/>
                  </a:lnTo>
                  <a:lnTo>
                    <a:pt x="98450" y="189268"/>
                  </a:lnTo>
                  <a:lnTo>
                    <a:pt x="81432" y="117843"/>
                  </a:lnTo>
                  <a:lnTo>
                    <a:pt x="56197" y="23812"/>
                  </a:lnTo>
                  <a:lnTo>
                    <a:pt x="32385" y="0"/>
                  </a:lnTo>
                  <a:lnTo>
                    <a:pt x="25717" y="0"/>
                  </a:lnTo>
                  <a:lnTo>
                    <a:pt x="20002" y="952"/>
                  </a:lnTo>
                  <a:lnTo>
                    <a:pt x="12382" y="4762"/>
                  </a:lnTo>
                  <a:lnTo>
                    <a:pt x="7620" y="9525"/>
                  </a:lnTo>
                  <a:lnTo>
                    <a:pt x="2857" y="13335"/>
                  </a:lnTo>
                  <a:lnTo>
                    <a:pt x="0" y="18097"/>
                  </a:lnTo>
                  <a:lnTo>
                    <a:pt x="0" y="27622"/>
                  </a:lnTo>
                  <a:lnTo>
                    <a:pt x="5461" y="58686"/>
                  </a:lnTo>
                  <a:lnTo>
                    <a:pt x="20116" y="103238"/>
                  </a:lnTo>
                  <a:lnTo>
                    <a:pt x="37096" y="152603"/>
                  </a:lnTo>
                  <a:lnTo>
                    <a:pt x="49530" y="198120"/>
                  </a:lnTo>
                  <a:lnTo>
                    <a:pt x="54851" y="234416"/>
                  </a:lnTo>
                  <a:lnTo>
                    <a:pt x="57861" y="270510"/>
                  </a:lnTo>
                  <a:lnTo>
                    <a:pt x="60502" y="304482"/>
                  </a:lnTo>
                  <a:lnTo>
                    <a:pt x="64770" y="334327"/>
                  </a:lnTo>
                  <a:lnTo>
                    <a:pt x="69494" y="351142"/>
                  </a:lnTo>
                  <a:lnTo>
                    <a:pt x="74764" y="365175"/>
                  </a:lnTo>
                  <a:lnTo>
                    <a:pt x="80035" y="379742"/>
                  </a:lnTo>
                  <a:lnTo>
                    <a:pt x="90970" y="435902"/>
                  </a:lnTo>
                  <a:lnTo>
                    <a:pt x="95986" y="481838"/>
                  </a:lnTo>
                  <a:lnTo>
                    <a:pt x="99987" y="532701"/>
                  </a:lnTo>
                  <a:lnTo>
                    <a:pt x="103162" y="585063"/>
                  </a:lnTo>
                  <a:lnTo>
                    <a:pt x="105727" y="636270"/>
                  </a:lnTo>
                  <a:lnTo>
                    <a:pt x="105994" y="690714"/>
                  </a:lnTo>
                  <a:lnTo>
                    <a:pt x="104432" y="747852"/>
                  </a:lnTo>
                  <a:lnTo>
                    <a:pt x="102641" y="804430"/>
                  </a:lnTo>
                  <a:lnTo>
                    <a:pt x="102222" y="857224"/>
                  </a:lnTo>
                  <a:lnTo>
                    <a:pt x="104775" y="902970"/>
                  </a:lnTo>
                  <a:lnTo>
                    <a:pt x="114769" y="957148"/>
                  </a:lnTo>
                  <a:lnTo>
                    <a:pt x="130492" y="1010602"/>
                  </a:lnTo>
                  <a:lnTo>
                    <a:pt x="143954" y="1054798"/>
                  </a:lnTo>
                  <a:lnTo>
                    <a:pt x="160248" y="1106258"/>
                  </a:lnTo>
                  <a:lnTo>
                    <a:pt x="179247" y="1159903"/>
                  </a:lnTo>
                  <a:lnTo>
                    <a:pt x="200799" y="1210678"/>
                  </a:lnTo>
                  <a:lnTo>
                    <a:pt x="224790" y="1253490"/>
                  </a:lnTo>
                  <a:lnTo>
                    <a:pt x="253885" y="1290612"/>
                  </a:lnTo>
                  <a:lnTo>
                    <a:pt x="286816" y="1324698"/>
                  </a:lnTo>
                  <a:lnTo>
                    <a:pt x="319214" y="1351280"/>
                  </a:lnTo>
                  <a:lnTo>
                    <a:pt x="351701" y="1366862"/>
                  </a:lnTo>
                  <a:lnTo>
                    <a:pt x="352209" y="1367053"/>
                  </a:lnTo>
                  <a:lnTo>
                    <a:pt x="352920" y="1367104"/>
                  </a:lnTo>
                  <a:lnTo>
                    <a:pt x="357936" y="1368082"/>
                  </a:lnTo>
                  <a:lnTo>
                    <a:pt x="349656" y="1376743"/>
                  </a:lnTo>
                  <a:lnTo>
                    <a:pt x="321932" y="1387678"/>
                  </a:lnTo>
                  <a:lnTo>
                    <a:pt x="275653" y="1400581"/>
                  </a:lnTo>
                  <a:lnTo>
                    <a:pt x="209537" y="1417332"/>
                  </a:lnTo>
                  <a:lnTo>
                    <a:pt x="196202" y="1423047"/>
                  </a:lnTo>
                  <a:lnTo>
                    <a:pt x="192392" y="1427810"/>
                  </a:lnTo>
                  <a:lnTo>
                    <a:pt x="188582" y="1433525"/>
                  </a:lnTo>
                  <a:lnTo>
                    <a:pt x="185978" y="1440484"/>
                  </a:lnTo>
                  <a:lnTo>
                    <a:pt x="185978" y="1442859"/>
                  </a:lnTo>
                  <a:lnTo>
                    <a:pt x="186677" y="1447812"/>
                  </a:lnTo>
                  <a:lnTo>
                    <a:pt x="186677" y="1454480"/>
                  </a:lnTo>
                  <a:lnTo>
                    <a:pt x="220967" y="1473530"/>
                  </a:lnTo>
                  <a:lnTo>
                    <a:pt x="258762" y="1467954"/>
                  </a:lnTo>
                  <a:lnTo>
                    <a:pt x="311823" y="1453997"/>
                  </a:lnTo>
                  <a:lnTo>
                    <a:pt x="364693" y="1435747"/>
                  </a:lnTo>
                  <a:lnTo>
                    <a:pt x="401942" y="1417332"/>
                  </a:lnTo>
                  <a:lnTo>
                    <a:pt x="429564" y="1380185"/>
                  </a:lnTo>
                  <a:lnTo>
                    <a:pt x="430364" y="1368856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63089" y="5587625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450" y="370901"/>
                  </a:moveTo>
                  <a:lnTo>
                    <a:pt x="136149" y="364277"/>
                  </a:lnTo>
                  <a:lnTo>
                    <a:pt x="91849" y="345582"/>
                  </a:lnTo>
                  <a:lnTo>
                    <a:pt x="54316" y="316584"/>
                  </a:lnTo>
                  <a:lnTo>
                    <a:pt x="25318" y="279051"/>
                  </a:lnTo>
                  <a:lnTo>
                    <a:pt x="6623" y="234751"/>
                  </a:lnTo>
                  <a:lnTo>
                    <a:pt x="0" y="185445"/>
                  </a:lnTo>
                  <a:lnTo>
                    <a:pt x="6623" y="136150"/>
                  </a:lnTo>
                  <a:lnTo>
                    <a:pt x="25318" y="91850"/>
                  </a:lnTo>
                  <a:lnTo>
                    <a:pt x="54316" y="54317"/>
                  </a:lnTo>
                  <a:lnTo>
                    <a:pt x="91849" y="25319"/>
                  </a:lnTo>
                  <a:lnTo>
                    <a:pt x="136149" y="6624"/>
                  </a:lnTo>
                  <a:lnTo>
                    <a:pt x="185450" y="0"/>
                  </a:lnTo>
                  <a:lnTo>
                    <a:pt x="234750" y="6624"/>
                  </a:lnTo>
                  <a:lnTo>
                    <a:pt x="279050" y="25319"/>
                  </a:lnTo>
                  <a:lnTo>
                    <a:pt x="316583" y="54317"/>
                  </a:lnTo>
                  <a:lnTo>
                    <a:pt x="345581" y="91850"/>
                  </a:lnTo>
                  <a:lnTo>
                    <a:pt x="364276" y="136150"/>
                  </a:lnTo>
                  <a:lnTo>
                    <a:pt x="370899" y="185450"/>
                  </a:lnTo>
                  <a:lnTo>
                    <a:pt x="364276" y="234751"/>
                  </a:lnTo>
                  <a:lnTo>
                    <a:pt x="345581" y="279051"/>
                  </a:lnTo>
                  <a:lnTo>
                    <a:pt x="316583" y="316584"/>
                  </a:lnTo>
                  <a:lnTo>
                    <a:pt x="279050" y="345582"/>
                  </a:lnTo>
                  <a:lnTo>
                    <a:pt x="234750" y="364277"/>
                  </a:lnTo>
                  <a:lnTo>
                    <a:pt x="185450" y="370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510383" y="229743"/>
            <a:ext cx="1986914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HIERARCHIES</a:t>
            </a:r>
            <a:endParaRPr sz="2150"/>
          </a:p>
        </p:txBody>
      </p:sp>
      <p:sp>
        <p:nvSpPr>
          <p:cNvPr id="19" name="object 19"/>
          <p:cNvSpPr txBox="1"/>
          <p:nvPr/>
        </p:nvSpPr>
        <p:spPr>
          <a:xfrm>
            <a:off x="102046" y="923450"/>
            <a:ext cx="769683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omic Sans MS"/>
                <a:cs typeface="Comic Sans MS"/>
              </a:rPr>
              <a:t>Hierarchies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are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groups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of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columns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that reflect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multiple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levels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of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granularity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744" y="1477728"/>
            <a:ext cx="7633970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 marR="5080" indent="-161290">
              <a:lnSpc>
                <a:spcPct val="113999"/>
              </a:lnSpc>
              <a:spcBef>
                <a:spcPts val="100"/>
              </a:spcBef>
              <a:buChar char="•"/>
              <a:tabLst>
                <a:tab pos="161290" algn="l"/>
              </a:tabLst>
            </a:pPr>
            <a:r>
              <a:rPr sz="1700" spc="-5" dirty="0">
                <a:latin typeface="Comic Sans MS"/>
                <a:cs typeface="Comic Sans MS"/>
              </a:rPr>
              <a:t>For example, </a:t>
            </a:r>
            <a:r>
              <a:rPr sz="1700" dirty="0">
                <a:latin typeface="Comic Sans MS"/>
                <a:cs typeface="Comic Sans MS"/>
              </a:rPr>
              <a:t>a </a:t>
            </a:r>
            <a:r>
              <a:rPr sz="1700" spc="-5" dirty="0">
                <a:latin typeface="Comic Sans MS"/>
                <a:cs typeface="Comic Sans MS"/>
              </a:rPr>
              <a:t>Geography hierarchy might include Country, State and City </a:t>
            </a:r>
            <a:r>
              <a:rPr sz="1700" spc="-495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fields</a:t>
            </a:r>
            <a:endParaRPr sz="1700">
              <a:latin typeface="Comic Sans MS"/>
              <a:cs typeface="Comic Sans MS"/>
            </a:endParaRPr>
          </a:p>
          <a:p>
            <a:pPr marL="344805" marR="187960" lvl="1" indent="-344805">
              <a:lnSpc>
                <a:spcPct val="113999"/>
              </a:lnSpc>
              <a:buChar char="•"/>
              <a:tabLst>
                <a:tab pos="344805" algn="l"/>
              </a:tabLst>
            </a:pPr>
            <a:r>
              <a:rPr sz="1700" spc="-5" dirty="0">
                <a:latin typeface="Comic Sans MS"/>
                <a:cs typeface="Comic Sans MS"/>
              </a:rPr>
              <a:t>Hierarchies are treated as </a:t>
            </a:r>
            <a:r>
              <a:rPr sz="1700" dirty="0">
                <a:latin typeface="Comic Sans MS"/>
                <a:cs typeface="Comic Sans MS"/>
              </a:rPr>
              <a:t>a </a:t>
            </a:r>
            <a:r>
              <a:rPr sz="1700" spc="-5" dirty="0">
                <a:latin typeface="Comic Sans MS"/>
                <a:cs typeface="Comic Sans MS"/>
              </a:rPr>
              <a:t>single item in tables and reports, allowing </a:t>
            </a:r>
            <a:r>
              <a:rPr sz="1700" spc="-495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users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to “drill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up” and “drill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down” through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each level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7618" y="5955387"/>
            <a:ext cx="256413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195" marR="5080" indent="-278130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In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Data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pane,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right-click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field </a:t>
            </a:r>
            <a:r>
              <a:rPr sz="1200" spc="-35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and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select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Create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hierarchy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75096" y="5159014"/>
            <a:ext cx="2259330" cy="858519"/>
          </a:xfrm>
          <a:custGeom>
            <a:avLst/>
            <a:gdLst/>
            <a:ahLst/>
            <a:cxnLst/>
            <a:rect l="l" t="t" r="r" b="b"/>
            <a:pathLst>
              <a:path w="2259329" h="858520">
                <a:moveTo>
                  <a:pt x="1925478" y="858453"/>
                </a:moveTo>
                <a:lnTo>
                  <a:pt x="333374" y="858453"/>
                </a:lnTo>
                <a:lnTo>
                  <a:pt x="284111" y="854839"/>
                </a:lnTo>
                <a:lnTo>
                  <a:pt x="237091" y="844339"/>
                </a:lnTo>
                <a:lnTo>
                  <a:pt x="192832" y="827469"/>
                </a:lnTo>
                <a:lnTo>
                  <a:pt x="151848" y="804745"/>
                </a:lnTo>
                <a:lnTo>
                  <a:pt x="114656" y="776682"/>
                </a:lnTo>
                <a:lnTo>
                  <a:pt x="81771" y="743797"/>
                </a:lnTo>
                <a:lnTo>
                  <a:pt x="53708" y="706605"/>
                </a:lnTo>
                <a:lnTo>
                  <a:pt x="30984" y="665621"/>
                </a:lnTo>
                <a:lnTo>
                  <a:pt x="14114" y="621361"/>
                </a:lnTo>
                <a:lnTo>
                  <a:pt x="3614" y="574342"/>
                </a:lnTo>
                <a:lnTo>
                  <a:pt x="0" y="52507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925478" y="0"/>
                </a:lnTo>
                <a:lnTo>
                  <a:pt x="1974742" y="3614"/>
                </a:lnTo>
                <a:lnTo>
                  <a:pt x="2021761" y="14114"/>
                </a:lnTo>
                <a:lnTo>
                  <a:pt x="2066020" y="30984"/>
                </a:lnTo>
                <a:lnTo>
                  <a:pt x="2107004" y="53708"/>
                </a:lnTo>
                <a:lnTo>
                  <a:pt x="2144196" y="81771"/>
                </a:lnTo>
                <a:lnTo>
                  <a:pt x="2177082" y="114656"/>
                </a:lnTo>
                <a:lnTo>
                  <a:pt x="2205144" y="151848"/>
                </a:lnTo>
                <a:lnTo>
                  <a:pt x="2227868" y="192832"/>
                </a:lnTo>
                <a:lnTo>
                  <a:pt x="2244738" y="237091"/>
                </a:lnTo>
                <a:lnTo>
                  <a:pt x="2255238" y="284111"/>
                </a:lnTo>
                <a:lnTo>
                  <a:pt x="2258853" y="333374"/>
                </a:lnTo>
                <a:lnTo>
                  <a:pt x="2258853" y="525078"/>
                </a:lnTo>
                <a:lnTo>
                  <a:pt x="2255238" y="574342"/>
                </a:lnTo>
                <a:lnTo>
                  <a:pt x="2244738" y="621361"/>
                </a:lnTo>
                <a:lnTo>
                  <a:pt x="2227868" y="665621"/>
                </a:lnTo>
                <a:lnTo>
                  <a:pt x="2205144" y="706605"/>
                </a:lnTo>
                <a:lnTo>
                  <a:pt x="2177082" y="743797"/>
                </a:lnTo>
                <a:lnTo>
                  <a:pt x="2144196" y="776682"/>
                </a:lnTo>
                <a:lnTo>
                  <a:pt x="2107004" y="804745"/>
                </a:lnTo>
                <a:lnTo>
                  <a:pt x="2066020" y="827469"/>
                </a:lnTo>
                <a:lnTo>
                  <a:pt x="2021761" y="844339"/>
                </a:lnTo>
                <a:lnTo>
                  <a:pt x="1974742" y="854839"/>
                </a:lnTo>
                <a:lnTo>
                  <a:pt x="1925478" y="858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12104" y="5183023"/>
            <a:ext cx="218503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 algn="ctr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This hierarchy contains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“Continent”, and </a:t>
            </a:r>
            <a:r>
              <a:rPr sz="1450" spc="-5" dirty="0">
                <a:latin typeface="Comic Sans MS"/>
                <a:cs typeface="Comic Sans MS"/>
              </a:rPr>
              <a:t>is </a:t>
            </a:r>
            <a:r>
              <a:rPr sz="1450" spc="-10" dirty="0">
                <a:latin typeface="Comic Sans MS"/>
                <a:cs typeface="Comic Sans MS"/>
              </a:rPr>
              <a:t>named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“Territory</a:t>
            </a:r>
            <a:r>
              <a:rPr sz="1450" spc="-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Hierarchy”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01286" y="4927282"/>
            <a:ext cx="2432685" cy="1106170"/>
          </a:xfrm>
          <a:custGeom>
            <a:avLst/>
            <a:gdLst/>
            <a:ahLst/>
            <a:cxnLst/>
            <a:rect l="l" t="t" r="r" b="b"/>
            <a:pathLst>
              <a:path w="2432684" h="1106170">
                <a:moveTo>
                  <a:pt x="2099327" y="1106103"/>
                </a:moveTo>
                <a:lnTo>
                  <a:pt x="333374" y="1106103"/>
                </a:lnTo>
                <a:lnTo>
                  <a:pt x="284111" y="1102489"/>
                </a:lnTo>
                <a:lnTo>
                  <a:pt x="237091" y="1091989"/>
                </a:lnTo>
                <a:lnTo>
                  <a:pt x="192832" y="1075119"/>
                </a:lnTo>
                <a:lnTo>
                  <a:pt x="151848" y="1052395"/>
                </a:lnTo>
                <a:lnTo>
                  <a:pt x="114656" y="1024332"/>
                </a:lnTo>
                <a:lnTo>
                  <a:pt x="81771" y="991447"/>
                </a:lnTo>
                <a:lnTo>
                  <a:pt x="53708" y="954255"/>
                </a:lnTo>
                <a:lnTo>
                  <a:pt x="30984" y="913271"/>
                </a:lnTo>
                <a:lnTo>
                  <a:pt x="14114" y="869012"/>
                </a:lnTo>
                <a:lnTo>
                  <a:pt x="3614" y="821992"/>
                </a:lnTo>
                <a:lnTo>
                  <a:pt x="0" y="772731"/>
                </a:lnTo>
                <a:lnTo>
                  <a:pt x="0" y="333372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2099327" y="0"/>
                </a:lnTo>
                <a:lnTo>
                  <a:pt x="2148591" y="3614"/>
                </a:lnTo>
                <a:lnTo>
                  <a:pt x="2195610" y="14114"/>
                </a:lnTo>
                <a:lnTo>
                  <a:pt x="2239870" y="30984"/>
                </a:lnTo>
                <a:lnTo>
                  <a:pt x="2280853" y="53708"/>
                </a:lnTo>
                <a:lnTo>
                  <a:pt x="2318045" y="81771"/>
                </a:lnTo>
                <a:lnTo>
                  <a:pt x="2350931" y="114656"/>
                </a:lnTo>
                <a:lnTo>
                  <a:pt x="2378993" y="151848"/>
                </a:lnTo>
                <a:lnTo>
                  <a:pt x="2401717" y="192832"/>
                </a:lnTo>
                <a:lnTo>
                  <a:pt x="2418587" y="237091"/>
                </a:lnTo>
                <a:lnTo>
                  <a:pt x="2429087" y="284111"/>
                </a:lnTo>
                <a:lnTo>
                  <a:pt x="2432564" y="331500"/>
                </a:lnTo>
                <a:lnTo>
                  <a:pt x="2432564" y="774603"/>
                </a:lnTo>
                <a:lnTo>
                  <a:pt x="2429087" y="821992"/>
                </a:lnTo>
                <a:lnTo>
                  <a:pt x="2418587" y="869012"/>
                </a:lnTo>
                <a:lnTo>
                  <a:pt x="2401717" y="913271"/>
                </a:lnTo>
                <a:lnTo>
                  <a:pt x="2378993" y="954255"/>
                </a:lnTo>
                <a:lnTo>
                  <a:pt x="2350931" y="991447"/>
                </a:lnTo>
                <a:lnTo>
                  <a:pt x="2318045" y="1024332"/>
                </a:lnTo>
                <a:lnTo>
                  <a:pt x="2280853" y="1052395"/>
                </a:lnTo>
                <a:lnTo>
                  <a:pt x="2239870" y="1075119"/>
                </a:lnTo>
                <a:lnTo>
                  <a:pt x="2195610" y="1091989"/>
                </a:lnTo>
                <a:lnTo>
                  <a:pt x="2148591" y="1102489"/>
                </a:lnTo>
                <a:lnTo>
                  <a:pt x="2099327" y="1106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79669" y="4951291"/>
            <a:ext cx="22758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Right-click another field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(like “Country”) and select </a:t>
            </a:r>
            <a:r>
              <a:rPr sz="1450" spc="-4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Add </a:t>
            </a:r>
            <a:r>
              <a:rPr sz="1450" spc="-5" dirty="0">
                <a:latin typeface="Comic Sans MS"/>
                <a:cs typeface="Comic Sans MS"/>
              </a:rPr>
              <a:t>to </a:t>
            </a:r>
            <a:r>
              <a:rPr sz="1450" spc="-10" dirty="0">
                <a:latin typeface="Comic Sans MS"/>
                <a:cs typeface="Comic Sans MS"/>
              </a:rPr>
              <a:t>Hierarchy (or drag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it</a:t>
            </a:r>
            <a:r>
              <a:rPr sz="1450" spc="-10" dirty="0">
                <a:latin typeface="Comic Sans MS"/>
                <a:cs typeface="Comic Sans MS"/>
              </a:rPr>
              <a:t> in!)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61543" y="572032"/>
            <a:ext cx="1640205" cy="3559175"/>
            <a:chOff x="7361543" y="572032"/>
            <a:chExt cx="1640205" cy="3559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1543" y="1692766"/>
              <a:ext cx="1639581" cy="24383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40829" y="572032"/>
              <a:ext cx="1194435" cy="1136015"/>
            </a:xfrm>
            <a:custGeom>
              <a:avLst/>
              <a:gdLst/>
              <a:ahLst/>
              <a:cxnLst/>
              <a:rect l="l" t="t" r="r" b="b"/>
              <a:pathLst>
                <a:path w="1194434" h="1136014">
                  <a:moveTo>
                    <a:pt x="249918" y="1135660"/>
                  </a:moveTo>
                  <a:lnTo>
                    <a:pt x="266408" y="807737"/>
                  </a:lnTo>
                  <a:lnTo>
                    <a:pt x="222818" y="782086"/>
                  </a:lnTo>
                  <a:lnTo>
                    <a:pt x="182301" y="752624"/>
                  </a:lnTo>
                  <a:lnTo>
                    <a:pt x="145124" y="719876"/>
                  </a:lnTo>
                  <a:lnTo>
                    <a:pt x="111554" y="684367"/>
                  </a:lnTo>
                  <a:lnTo>
                    <a:pt x="81857" y="646620"/>
                  </a:lnTo>
                  <a:lnTo>
                    <a:pt x="56302" y="607161"/>
                  </a:lnTo>
                  <a:lnTo>
                    <a:pt x="35155" y="566513"/>
                  </a:lnTo>
                  <a:lnTo>
                    <a:pt x="18685" y="525201"/>
                  </a:lnTo>
                  <a:lnTo>
                    <a:pt x="7157" y="483750"/>
                  </a:lnTo>
                  <a:lnTo>
                    <a:pt x="839" y="442683"/>
                  </a:lnTo>
                  <a:lnTo>
                    <a:pt x="0" y="402525"/>
                  </a:lnTo>
                  <a:lnTo>
                    <a:pt x="4551" y="363331"/>
                  </a:lnTo>
                  <a:lnTo>
                    <a:pt x="14076" y="324519"/>
                  </a:lnTo>
                  <a:lnTo>
                    <a:pt x="28308" y="286408"/>
                  </a:lnTo>
                  <a:lnTo>
                    <a:pt x="46979" y="249317"/>
                  </a:lnTo>
                  <a:lnTo>
                    <a:pt x="69823" y="213566"/>
                  </a:lnTo>
                  <a:lnTo>
                    <a:pt x="96572" y="179474"/>
                  </a:lnTo>
                  <a:lnTo>
                    <a:pt x="126959" y="147361"/>
                  </a:lnTo>
                  <a:lnTo>
                    <a:pt x="160717" y="117545"/>
                  </a:lnTo>
                  <a:lnTo>
                    <a:pt x="197578" y="90347"/>
                  </a:lnTo>
                  <a:lnTo>
                    <a:pt x="237276" y="66085"/>
                  </a:lnTo>
                  <a:lnTo>
                    <a:pt x="279543" y="45078"/>
                  </a:lnTo>
                  <a:lnTo>
                    <a:pt x="324112" y="27647"/>
                  </a:lnTo>
                  <a:lnTo>
                    <a:pt x="370715" y="14111"/>
                  </a:lnTo>
                  <a:lnTo>
                    <a:pt x="419086" y="4789"/>
                  </a:lnTo>
                  <a:lnTo>
                    <a:pt x="468958" y="0"/>
                  </a:lnTo>
                  <a:lnTo>
                    <a:pt x="520062" y="63"/>
                  </a:lnTo>
                  <a:lnTo>
                    <a:pt x="720909" y="10163"/>
                  </a:lnTo>
                  <a:lnTo>
                    <a:pt x="771043" y="15190"/>
                  </a:lnTo>
                  <a:lnTo>
                    <a:pt x="819554" y="24926"/>
                  </a:lnTo>
                  <a:lnTo>
                    <a:pt x="866202" y="39027"/>
                  </a:lnTo>
                  <a:lnTo>
                    <a:pt x="910747" y="57146"/>
                  </a:lnTo>
                  <a:lnTo>
                    <a:pt x="952949" y="78941"/>
                  </a:lnTo>
                  <a:lnTo>
                    <a:pt x="992568" y="104065"/>
                  </a:lnTo>
                  <a:lnTo>
                    <a:pt x="1029364" y="132173"/>
                  </a:lnTo>
                  <a:lnTo>
                    <a:pt x="1063097" y="162922"/>
                  </a:lnTo>
                  <a:lnTo>
                    <a:pt x="1093528" y="195965"/>
                  </a:lnTo>
                  <a:lnTo>
                    <a:pt x="1120416" y="230959"/>
                  </a:lnTo>
                  <a:lnTo>
                    <a:pt x="1143521" y="267558"/>
                  </a:lnTo>
                  <a:lnTo>
                    <a:pt x="1162603" y="305417"/>
                  </a:lnTo>
                  <a:lnTo>
                    <a:pt x="1177423" y="344192"/>
                  </a:lnTo>
                  <a:lnTo>
                    <a:pt x="1187740" y="383537"/>
                  </a:lnTo>
                  <a:lnTo>
                    <a:pt x="1193315" y="423109"/>
                  </a:lnTo>
                  <a:lnTo>
                    <a:pt x="1193907" y="462561"/>
                  </a:lnTo>
                  <a:lnTo>
                    <a:pt x="1189271" y="503460"/>
                  </a:lnTo>
                  <a:lnTo>
                    <a:pt x="1179677" y="543766"/>
                  </a:lnTo>
                  <a:lnTo>
                    <a:pt x="1165398" y="583172"/>
                  </a:lnTo>
                  <a:lnTo>
                    <a:pt x="1146707" y="621374"/>
                  </a:lnTo>
                  <a:lnTo>
                    <a:pt x="1123875" y="658068"/>
                  </a:lnTo>
                  <a:lnTo>
                    <a:pt x="1097175" y="692948"/>
                  </a:lnTo>
                  <a:lnTo>
                    <a:pt x="1066881" y="725709"/>
                  </a:lnTo>
                  <a:lnTo>
                    <a:pt x="1033264" y="756046"/>
                  </a:lnTo>
                  <a:lnTo>
                    <a:pt x="996597" y="783656"/>
                  </a:lnTo>
                  <a:lnTo>
                    <a:pt x="957153" y="808232"/>
                  </a:lnTo>
                  <a:lnTo>
                    <a:pt x="915204" y="829470"/>
                  </a:lnTo>
                  <a:lnTo>
                    <a:pt x="871022" y="847065"/>
                  </a:lnTo>
                  <a:lnTo>
                    <a:pt x="824881" y="860713"/>
                  </a:lnTo>
                  <a:lnTo>
                    <a:pt x="777053" y="870108"/>
                  </a:lnTo>
                  <a:lnTo>
                    <a:pt x="602692" y="871162"/>
                  </a:lnTo>
                  <a:lnTo>
                    <a:pt x="249918" y="1135660"/>
                  </a:lnTo>
                  <a:close/>
                </a:path>
                <a:path w="1194434" h="1136014">
                  <a:moveTo>
                    <a:pt x="677424" y="874920"/>
                  </a:moveTo>
                  <a:lnTo>
                    <a:pt x="602692" y="871162"/>
                  </a:lnTo>
                  <a:lnTo>
                    <a:pt x="766319" y="871162"/>
                  </a:lnTo>
                  <a:lnTo>
                    <a:pt x="727810" y="874945"/>
                  </a:lnTo>
                  <a:lnTo>
                    <a:pt x="677424" y="874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810740" y="802952"/>
            <a:ext cx="86613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Re</a:t>
            </a:r>
            <a:r>
              <a:rPr sz="2025" b="1" spc="-44" baseline="2057" dirty="0">
                <a:latin typeface="Comic Sans MS"/>
                <a:cs typeface="Comic Sans MS"/>
              </a:rPr>
              <a:t>mem</a:t>
            </a:r>
            <a:r>
              <a:rPr sz="1350" b="1" spc="-30" dirty="0">
                <a:latin typeface="Comic Sans MS"/>
                <a:cs typeface="Comic Sans MS"/>
              </a:rPr>
              <a:t>ber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8052755" y="1040777"/>
            <a:ext cx="35804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52" baseline="2057" dirty="0">
                <a:latin typeface="Comic Sans MS"/>
                <a:cs typeface="Comic Sans MS"/>
              </a:rPr>
              <a:t>t</a:t>
            </a:r>
            <a:r>
              <a:rPr sz="1350" b="1" spc="-35" dirty="0">
                <a:latin typeface="Comic Sans MS"/>
                <a:cs typeface="Comic Sans MS"/>
              </a:rPr>
              <a:t>hi</a:t>
            </a:r>
            <a:r>
              <a:rPr sz="1350" b="1" spc="-5" dirty="0">
                <a:latin typeface="Comic Sans MS"/>
                <a:cs typeface="Comic Sans MS"/>
              </a:rPr>
              <a:t>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3760" y="187365"/>
            <a:ext cx="5571490" cy="532765"/>
          </a:xfrm>
          <a:custGeom>
            <a:avLst/>
            <a:gdLst/>
            <a:ahLst/>
            <a:cxnLst/>
            <a:rect l="l" t="t" r="r" b="b"/>
            <a:pathLst>
              <a:path w="5571490" h="532765">
                <a:moveTo>
                  <a:pt x="5305070" y="532634"/>
                </a:moveTo>
                <a:lnTo>
                  <a:pt x="266315" y="532634"/>
                </a:lnTo>
                <a:lnTo>
                  <a:pt x="214118" y="527470"/>
                </a:lnTo>
                <a:lnTo>
                  <a:pt x="164402" y="512362"/>
                </a:lnTo>
                <a:lnTo>
                  <a:pt x="118564" y="487890"/>
                </a:lnTo>
                <a:lnTo>
                  <a:pt x="78002" y="454632"/>
                </a:lnTo>
                <a:lnTo>
                  <a:pt x="44744" y="414070"/>
                </a:lnTo>
                <a:lnTo>
                  <a:pt x="20272" y="368232"/>
                </a:lnTo>
                <a:lnTo>
                  <a:pt x="5164" y="318515"/>
                </a:lnTo>
                <a:lnTo>
                  <a:pt x="0" y="266317"/>
                </a:lnTo>
                <a:lnTo>
                  <a:pt x="5164" y="214118"/>
                </a:lnTo>
                <a:lnTo>
                  <a:pt x="20272" y="164402"/>
                </a:lnTo>
                <a:lnTo>
                  <a:pt x="44744" y="118564"/>
                </a:lnTo>
                <a:lnTo>
                  <a:pt x="78002" y="78002"/>
                </a:lnTo>
                <a:lnTo>
                  <a:pt x="118564" y="44744"/>
                </a:lnTo>
                <a:lnTo>
                  <a:pt x="164402" y="20272"/>
                </a:lnTo>
                <a:lnTo>
                  <a:pt x="214118" y="5164"/>
                </a:lnTo>
                <a:lnTo>
                  <a:pt x="266317" y="0"/>
                </a:lnTo>
                <a:lnTo>
                  <a:pt x="5305068" y="0"/>
                </a:lnTo>
                <a:lnTo>
                  <a:pt x="5357266" y="5164"/>
                </a:lnTo>
                <a:lnTo>
                  <a:pt x="5406983" y="20272"/>
                </a:lnTo>
                <a:lnTo>
                  <a:pt x="5452821" y="44744"/>
                </a:lnTo>
                <a:lnTo>
                  <a:pt x="5493383" y="78002"/>
                </a:lnTo>
                <a:lnTo>
                  <a:pt x="5526641" y="118564"/>
                </a:lnTo>
                <a:lnTo>
                  <a:pt x="5551113" y="164402"/>
                </a:lnTo>
                <a:lnTo>
                  <a:pt x="5566221" y="214118"/>
                </a:lnTo>
                <a:lnTo>
                  <a:pt x="5571385" y="266317"/>
                </a:lnTo>
                <a:lnTo>
                  <a:pt x="5566221" y="318515"/>
                </a:lnTo>
                <a:lnTo>
                  <a:pt x="5551113" y="368232"/>
                </a:lnTo>
                <a:lnTo>
                  <a:pt x="5526641" y="414070"/>
                </a:lnTo>
                <a:lnTo>
                  <a:pt x="5493383" y="454632"/>
                </a:lnTo>
                <a:lnTo>
                  <a:pt x="5452821" y="487890"/>
                </a:lnTo>
                <a:lnTo>
                  <a:pt x="5406983" y="512362"/>
                </a:lnTo>
                <a:lnTo>
                  <a:pt x="5357266" y="527470"/>
                </a:lnTo>
                <a:lnTo>
                  <a:pt x="5305070" y="532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1080" y="0"/>
            <a:ext cx="8940165" cy="5855970"/>
            <a:chOff x="61080" y="0"/>
            <a:chExt cx="8940165" cy="5855970"/>
          </a:xfrm>
        </p:grpSpPr>
        <p:sp>
          <p:nvSpPr>
            <p:cNvPr id="16" name="object 16"/>
            <p:cNvSpPr/>
            <p:nvPr/>
          </p:nvSpPr>
          <p:spPr>
            <a:xfrm>
              <a:off x="61074" y="12"/>
              <a:ext cx="8940165" cy="5855970"/>
            </a:xfrm>
            <a:custGeom>
              <a:avLst/>
              <a:gdLst/>
              <a:ahLst/>
              <a:cxnLst/>
              <a:rect l="l" t="t" r="r" b="b"/>
              <a:pathLst>
                <a:path w="8940165" h="5855970">
                  <a:moveTo>
                    <a:pt x="7297306" y="1440484"/>
                  </a:moveTo>
                  <a:lnTo>
                    <a:pt x="7286345" y="1387271"/>
                  </a:lnTo>
                  <a:lnTo>
                    <a:pt x="7269480" y="1343012"/>
                  </a:lnTo>
                  <a:lnTo>
                    <a:pt x="7246760" y="1302029"/>
                  </a:lnTo>
                  <a:lnTo>
                    <a:pt x="7218693" y="1264831"/>
                  </a:lnTo>
                  <a:lnTo>
                    <a:pt x="7185800" y="1231950"/>
                  </a:lnTo>
                  <a:lnTo>
                    <a:pt x="7148614" y="1203883"/>
                  </a:lnTo>
                  <a:lnTo>
                    <a:pt x="7107631" y="1181163"/>
                  </a:lnTo>
                  <a:lnTo>
                    <a:pt x="7063372" y="1164297"/>
                  </a:lnTo>
                  <a:lnTo>
                    <a:pt x="7016356" y="1153795"/>
                  </a:lnTo>
                  <a:lnTo>
                    <a:pt x="6967093" y="1150175"/>
                  </a:lnTo>
                  <a:lnTo>
                    <a:pt x="333375" y="1150175"/>
                  </a:lnTo>
                  <a:lnTo>
                    <a:pt x="284111" y="1153795"/>
                  </a:lnTo>
                  <a:lnTo>
                    <a:pt x="237096" y="1164297"/>
                  </a:lnTo>
                  <a:lnTo>
                    <a:pt x="192836" y="1181163"/>
                  </a:lnTo>
                  <a:lnTo>
                    <a:pt x="151853" y="1203883"/>
                  </a:lnTo>
                  <a:lnTo>
                    <a:pt x="114655" y="1231950"/>
                  </a:lnTo>
                  <a:lnTo>
                    <a:pt x="81775" y="1264831"/>
                  </a:lnTo>
                  <a:lnTo>
                    <a:pt x="53708" y="1302029"/>
                  </a:lnTo>
                  <a:lnTo>
                    <a:pt x="30988" y="1343012"/>
                  </a:lnTo>
                  <a:lnTo>
                    <a:pt x="14109" y="1387271"/>
                  </a:lnTo>
                  <a:lnTo>
                    <a:pt x="3619" y="1434287"/>
                  </a:lnTo>
                  <a:lnTo>
                    <a:pt x="0" y="1483550"/>
                  </a:lnTo>
                  <a:lnTo>
                    <a:pt x="0" y="5522366"/>
                  </a:lnTo>
                  <a:lnTo>
                    <a:pt x="3619" y="5571629"/>
                  </a:lnTo>
                  <a:lnTo>
                    <a:pt x="14109" y="5618658"/>
                  </a:lnTo>
                  <a:lnTo>
                    <a:pt x="30988" y="5662917"/>
                  </a:lnTo>
                  <a:lnTo>
                    <a:pt x="53708" y="5703900"/>
                  </a:lnTo>
                  <a:lnTo>
                    <a:pt x="81775" y="5741086"/>
                  </a:lnTo>
                  <a:lnTo>
                    <a:pt x="114655" y="5773979"/>
                  </a:lnTo>
                  <a:lnTo>
                    <a:pt x="151853" y="5802033"/>
                  </a:lnTo>
                  <a:lnTo>
                    <a:pt x="192836" y="5824753"/>
                  </a:lnTo>
                  <a:lnTo>
                    <a:pt x="237096" y="5841631"/>
                  </a:lnTo>
                  <a:lnTo>
                    <a:pt x="284111" y="5852134"/>
                  </a:lnTo>
                  <a:lnTo>
                    <a:pt x="333375" y="5855741"/>
                  </a:lnTo>
                  <a:lnTo>
                    <a:pt x="6967093" y="5855741"/>
                  </a:lnTo>
                  <a:lnTo>
                    <a:pt x="7016356" y="5852134"/>
                  </a:lnTo>
                  <a:lnTo>
                    <a:pt x="7063372" y="5841631"/>
                  </a:lnTo>
                  <a:lnTo>
                    <a:pt x="7107631" y="5824753"/>
                  </a:lnTo>
                  <a:lnTo>
                    <a:pt x="7148614" y="5802033"/>
                  </a:lnTo>
                  <a:lnTo>
                    <a:pt x="7185800" y="5773979"/>
                  </a:lnTo>
                  <a:lnTo>
                    <a:pt x="7218693" y="5741086"/>
                  </a:lnTo>
                  <a:lnTo>
                    <a:pt x="7246760" y="5703900"/>
                  </a:lnTo>
                  <a:lnTo>
                    <a:pt x="7269480" y="5662917"/>
                  </a:lnTo>
                  <a:lnTo>
                    <a:pt x="7286345" y="5618658"/>
                  </a:lnTo>
                  <a:lnTo>
                    <a:pt x="7296848" y="5571629"/>
                  </a:lnTo>
                  <a:lnTo>
                    <a:pt x="7297306" y="5565432"/>
                  </a:lnTo>
                  <a:lnTo>
                    <a:pt x="7297306" y="1440484"/>
                  </a:lnTo>
                  <a:close/>
                </a:path>
                <a:path w="8940165" h="5855970">
                  <a:moveTo>
                    <a:pt x="7577607" y="0"/>
                  </a:moveTo>
                  <a:lnTo>
                    <a:pt x="6605041" y="0"/>
                  </a:lnTo>
                  <a:lnTo>
                    <a:pt x="6607264" y="46824"/>
                  </a:lnTo>
                  <a:lnTo>
                    <a:pt x="6613804" y="92405"/>
                  </a:lnTo>
                  <a:lnTo>
                    <a:pt x="6624460" y="136512"/>
                  </a:lnTo>
                  <a:lnTo>
                    <a:pt x="6639026" y="178955"/>
                  </a:lnTo>
                  <a:lnTo>
                    <a:pt x="6657289" y="219519"/>
                  </a:lnTo>
                  <a:lnTo>
                    <a:pt x="6679070" y="258025"/>
                  </a:lnTo>
                  <a:lnTo>
                    <a:pt x="6704127" y="294233"/>
                  </a:lnTo>
                  <a:lnTo>
                    <a:pt x="6732295" y="327977"/>
                  </a:lnTo>
                  <a:lnTo>
                    <a:pt x="6763347" y="359029"/>
                  </a:lnTo>
                  <a:lnTo>
                    <a:pt x="6797078" y="387184"/>
                  </a:lnTo>
                  <a:lnTo>
                    <a:pt x="6833298" y="412254"/>
                  </a:lnTo>
                  <a:lnTo>
                    <a:pt x="6871792" y="434022"/>
                  </a:lnTo>
                  <a:lnTo>
                    <a:pt x="6912369" y="452285"/>
                  </a:lnTo>
                  <a:lnTo>
                    <a:pt x="6954812" y="466852"/>
                  </a:lnTo>
                  <a:lnTo>
                    <a:pt x="6998919" y="477507"/>
                  </a:lnTo>
                  <a:lnTo>
                    <a:pt x="7044487" y="484047"/>
                  </a:lnTo>
                  <a:lnTo>
                    <a:pt x="7091324" y="486283"/>
                  </a:lnTo>
                  <a:lnTo>
                    <a:pt x="7138162" y="484047"/>
                  </a:lnTo>
                  <a:lnTo>
                    <a:pt x="7183729" y="477507"/>
                  </a:lnTo>
                  <a:lnTo>
                    <a:pt x="7227837" y="466852"/>
                  </a:lnTo>
                  <a:lnTo>
                    <a:pt x="7270280" y="452285"/>
                  </a:lnTo>
                  <a:lnTo>
                    <a:pt x="7310856" y="434022"/>
                  </a:lnTo>
                  <a:lnTo>
                    <a:pt x="7349350" y="412254"/>
                  </a:lnTo>
                  <a:lnTo>
                    <a:pt x="7385571" y="387184"/>
                  </a:lnTo>
                  <a:lnTo>
                    <a:pt x="7419302" y="359029"/>
                  </a:lnTo>
                  <a:lnTo>
                    <a:pt x="7450353" y="327977"/>
                  </a:lnTo>
                  <a:lnTo>
                    <a:pt x="7478509" y="294233"/>
                  </a:lnTo>
                  <a:lnTo>
                    <a:pt x="7503579" y="258025"/>
                  </a:lnTo>
                  <a:lnTo>
                    <a:pt x="7525347" y="219519"/>
                  </a:lnTo>
                  <a:lnTo>
                    <a:pt x="7543622" y="178955"/>
                  </a:lnTo>
                  <a:lnTo>
                    <a:pt x="7558189" y="136512"/>
                  </a:lnTo>
                  <a:lnTo>
                    <a:pt x="7568844" y="92405"/>
                  </a:lnTo>
                  <a:lnTo>
                    <a:pt x="7575385" y="46824"/>
                  </a:lnTo>
                  <a:lnTo>
                    <a:pt x="7577607" y="0"/>
                  </a:lnTo>
                  <a:close/>
                </a:path>
                <a:path w="8940165" h="5855970">
                  <a:moveTo>
                    <a:pt x="8940038" y="0"/>
                  </a:moveTo>
                  <a:lnTo>
                    <a:pt x="8019707" y="0"/>
                  </a:lnTo>
                  <a:lnTo>
                    <a:pt x="8020710" y="10287"/>
                  </a:lnTo>
                  <a:lnTo>
                    <a:pt x="8028152" y="55892"/>
                  </a:lnTo>
                  <a:lnTo>
                    <a:pt x="8038389" y="100495"/>
                  </a:lnTo>
                  <a:lnTo>
                    <a:pt x="8051355" y="144005"/>
                  </a:lnTo>
                  <a:lnTo>
                    <a:pt x="8066938" y="186309"/>
                  </a:lnTo>
                  <a:lnTo>
                    <a:pt x="8085048" y="227317"/>
                  </a:lnTo>
                  <a:lnTo>
                    <a:pt x="8105584" y="266941"/>
                  </a:lnTo>
                  <a:lnTo>
                    <a:pt x="8128457" y="305079"/>
                  </a:lnTo>
                  <a:lnTo>
                    <a:pt x="8153565" y="341642"/>
                  </a:lnTo>
                  <a:lnTo>
                    <a:pt x="8180832" y="376542"/>
                  </a:lnTo>
                  <a:lnTo>
                    <a:pt x="8210143" y="409663"/>
                  </a:lnTo>
                  <a:lnTo>
                    <a:pt x="8241398" y="440931"/>
                  </a:lnTo>
                  <a:lnTo>
                    <a:pt x="8274532" y="470242"/>
                  </a:lnTo>
                  <a:lnTo>
                    <a:pt x="8309432" y="497509"/>
                  </a:lnTo>
                  <a:lnTo>
                    <a:pt x="8345995" y="522617"/>
                  </a:lnTo>
                  <a:lnTo>
                    <a:pt x="8384133" y="545490"/>
                  </a:lnTo>
                  <a:lnTo>
                    <a:pt x="8423758" y="566026"/>
                  </a:lnTo>
                  <a:lnTo>
                    <a:pt x="8464766" y="584136"/>
                  </a:lnTo>
                  <a:lnTo>
                    <a:pt x="8507070" y="599719"/>
                  </a:lnTo>
                  <a:lnTo>
                    <a:pt x="8550580" y="612673"/>
                  </a:lnTo>
                  <a:lnTo>
                    <a:pt x="8595182" y="622922"/>
                  </a:lnTo>
                  <a:lnTo>
                    <a:pt x="8640788" y="630364"/>
                  </a:lnTo>
                  <a:lnTo>
                    <a:pt x="8687308" y="634898"/>
                  </a:lnTo>
                  <a:lnTo>
                    <a:pt x="8734654" y="636422"/>
                  </a:lnTo>
                  <a:lnTo>
                    <a:pt x="8781986" y="634898"/>
                  </a:lnTo>
                  <a:lnTo>
                    <a:pt x="8828507" y="630364"/>
                  </a:lnTo>
                  <a:lnTo>
                    <a:pt x="8874125" y="622922"/>
                  </a:lnTo>
                  <a:lnTo>
                    <a:pt x="8918727" y="612673"/>
                  </a:lnTo>
                  <a:lnTo>
                    <a:pt x="8940038" y="606323"/>
                  </a:lnTo>
                  <a:lnTo>
                    <a:pt x="89400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175" y="1251149"/>
              <a:ext cx="85725" cy="857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175" y="2194124"/>
              <a:ext cx="85725" cy="857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175" y="3137099"/>
              <a:ext cx="85725" cy="857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175" y="4080074"/>
              <a:ext cx="85725" cy="857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175" y="5023049"/>
              <a:ext cx="85725" cy="85724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493544" y="273725"/>
            <a:ext cx="441198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DATA</a:t>
            </a:r>
            <a:r>
              <a:rPr sz="215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MODEL</a:t>
            </a:r>
            <a:r>
              <a:rPr sz="215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BEST</a:t>
            </a:r>
            <a:r>
              <a:rPr sz="215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PRACTICES</a:t>
            </a:r>
            <a:endParaRPr sz="215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3" name="object 23"/>
          <p:cNvSpPr txBox="1"/>
          <p:nvPr/>
        </p:nvSpPr>
        <p:spPr>
          <a:xfrm>
            <a:off x="619542" y="1093650"/>
            <a:ext cx="6548755" cy="474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 marR="77470" algn="ctr">
              <a:lnSpc>
                <a:spcPct val="114599"/>
              </a:lnSpc>
              <a:spcBef>
                <a:spcPts val="100"/>
              </a:spcBef>
            </a:pPr>
            <a:r>
              <a:rPr sz="1800" b="1" spc="-5" dirty="0">
                <a:latin typeface="Comic Sans MS"/>
                <a:cs typeface="Comic Sans MS"/>
              </a:rPr>
              <a:t>Star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 wit</a:t>
            </a:r>
            <a:r>
              <a:rPr sz="1800" b="1" dirty="0">
                <a:latin typeface="Comic Sans MS"/>
                <a:cs typeface="Comic Sans MS"/>
              </a:rPr>
              <a:t>h</a:t>
            </a:r>
            <a:r>
              <a:rPr sz="1800" b="1" spc="-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 Clea</a:t>
            </a:r>
            <a:r>
              <a:rPr sz="1800" b="1" dirty="0">
                <a:latin typeface="Comic Sans MS"/>
                <a:cs typeface="Comic Sans MS"/>
              </a:rPr>
              <a:t>r</a:t>
            </a:r>
            <a:r>
              <a:rPr sz="1800" b="1" spc="-5" dirty="0">
                <a:latin typeface="Comic Sans MS"/>
                <a:cs typeface="Comic Sans MS"/>
              </a:rPr>
              <a:t> Structure</a:t>
            </a:r>
            <a:r>
              <a:rPr sz="1800" b="1" dirty="0">
                <a:latin typeface="Comic Sans MS"/>
                <a:cs typeface="Comic Sans MS"/>
              </a:rPr>
              <a:t>:</a:t>
            </a:r>
            <a:r>
              <a:rPr sz="1800" b="1" spc="-2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Buil</a:t>
            </a:r>
            <a:r>
              <a:rPr sz="1800" dirty="0">
                <a:latin typeface="Comic Sans MS"/>
                <a:cs typeface="Comic Sans MS"/>
              </a:rPr>
              <a:t>d</a:t>
            </a:r>
            <a:r>
              <a:rPr sz="1800" spc="-5" dirty="0">
                <a:latin typeface="Comic Sans MS"/>
                <a:cs typeface="Comic Sans MS"/>
              </a:rPr>
              <a:t> you</a:t>
            </a:r>
            <a:r>
              <a:rPr sz="1800" dirty="0">
                <a:latin typeface="Comic Sans MS"/>
                <a:cs typeface="Comic Sans MS"/>
              </a:rPr>
              <a:t>r</a:t>
            </a:r>
            <a:r>
              <a:rPr sz="1800" spc="-5" dirty="0">
                <a:latin typeface="Comic Sans MS"/>
                <a:cs typeface="Comic Sans MS"/>
              </a:rPr>
              <a:t> mode</a:t>
            </a: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-5" dirty="0">
                <a:latin typeface="Comic Sans MS"/>
                <a:cs typeface="Comic Sans MS"/>
              </a:rPr>
              <a:t> wit</a:t>
            </a:r>
            <a:r>
              <a:rPr sz="1800" dirty="0">
                <a:latin typeface="Comic Sans MS"/>
                <a:cs typeface="Comic Sans MS"/>
              </a:rPr>
              <a:t>h  </a:t>
            </a:r>
            <a:r>
              <a:rPr sz="1800" spc="-5" dirty="0">
                <a:latin typeface="Comic Sans MS"/>
                <a:cs typeface="Comic Sans MS"/>
              </a:rPr>
              <a:t>organized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tables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relationships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right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beginning.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mic Sans MS"/>
              <a:cs typeface="Comic Sans MS"/>
            </a:endParaRPr>
          </a:p>
          <a:p>
            <a:pPr marL="12700" marR="5080" algn="ctr">
              <a:lnSpc>
                <a:spcPct val="114599"/>
              </a:lnSpc>
            </a:pPr>
            <a:r>
              <a:rPr sz="1800" b="1" spc="-5" dirty="0">
                <a:latin typeface="Comic Sans MS"/>
                <a:cs typeface="Comic Sans MS"/>
              </a:rPr>
              <a:t>Kee</a:t>
            </a:r>
            <a:r>
              <a:rPr sz="1800" b="1" dirty="0">
                <a:latin typeface="Comic Sans MS"/>
                <a:cs typeface="Comic Sans MS"/>
              </a:rPr>
              <a:t>p</a:t>
            </a:r>
            <a:r>
              <a:rPr sz="1800" b="1" spc="-5" dirty="0">
                <a:latin typeface="Comic Sans MS"/>
                <a:cs typeface="Comic Sans MS"/>
              </a:rPr>
              <a:t> i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 Simple</a:t>
            </a:r>
            <a:r>
              <a:rPr sz="1800" b="1" dirty="0">
                <a:latin typeface="Comic Sans MS"/>
                <a:cs typeface="Comic Sans MS"/>
              </a:rPr>
              <a:t>:</a:t>
            </a:r>
            <a:r>
              <a:rPr sz="1800" b="1" spc="-2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Mak</a:t>
            </a:r>
            <a:r>
              <a:rPr sz="1800" dirty="0">
                <a:latin typeface="Comic Sans MS"/>
                <a:cs typeface="Comic Sans MS"/>
              </a:rPr>
              <a:t>e</a:t>
            </a:r>
            <a:r>
              <a:rPr sz="1800" spc="-5" dirty="0">
                <a:latin typeface="Comic Sans MS"/>
                <a:cs typeface="Comic Sans MS"/>
              </a:rPr>
              <a:t> sur</a:t>
            </a:r>
            <a:r>
              <a:rPr sz="1800" dirty="0">
                <a:latin typeface="Comic Sans MS"/>
                <a:cs typeface="Comic Sans MS"/>
              </a:rPr>
              <a:t>e</a:t>
            </a:r>
            <a:r>
              <a:rPr sz="1800" spc="-5" dirty="0">
                <a:latin typeface="Comic Sans MS"/>
                <a:cs typeface="Comic Sans MS"/>
              </a:rPr>
              <a:t> eac</a:t>
            </a:r>
            <a:r>
              <a:rPr sz="1800" dirty="0">
                <a:latin typeface="Comic Sans MS"/>
                <a:cs typeface="Comic Sans MS"/>
              </a:rPr>
              <a:t>h</a:t>
            </a:r>
            <a:r>
              <a:rPr sz="1800" spc="-5" dirty="0">
                <a:latin typeface="Comic Sans MS"/>
                <a:cs typeface="Comic Sans MS"/>
              </a:rPr>
              <a:t> tabl</a:t>
            </a:r>
            <a:r>
              <a:rPr sz="1800" dirty="0">
                <a:latin typeface="Comic Sans MS"/>
                <a:cs typeface="Comic Sans MS"/>
              </a:rPr>
              <a:t>e</a:t>
            </a:r>
            <a:r>
              <a:rPr sz="1800" spc="-5" dirty="0">
                <a:latin typeface="Comic Sans MS"/>
                <a:cs typeface="Comic Sans MS"/>
              </a:rPr>
              <a:t> ha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specifi</a:t>
            </a:r>
            <a:r>
              <a:rPr sz="1800" dirty="0">
                <a:latin typeface="Comic Sans MS"/>
                <a:cs typeface="Comic Sans MS"/>
              </a:rPr>
              <a:t>c</a:t>
            </a:r>
            <a:r>
              <a:rPr sz="1800" spc="-5" dirty="0">
                <a:latin typeface="Comic Sans MS"/>
                <a:cs typeface="Comic Sans MS"/>
              </a:rPr>
              <a:t> purpose</a:t>
            </a:r>
            <a:r>
              <a:rPr sz="1800" dirty="0">
                <a:latin typeface="Comic Sans MS"/>
                <a:cs typeface="Comic Sans MS"/>
              </a:rPr>
              <a:t>,  </a:t>
            </a:r>
            <a:r>
              <a:rPr sz="1800" spc="-5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use straightforward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relationships.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mic Sans MS"/>
              <a:cs typeface="Comic Sans MS"/>
            </a:endParaRPr>
          </a:p>
          <a:p>
            <a:pPr marL="55880" marR="48260" algn="ctr">
              <a:lnSpc>
                <a:spcPct val="114599"/>
              </a:lnSpc>
            </a:pPr>
            <a:r>
              <a:rPr sz="1800" b="1" spc="-5" dirty="0">
                <a:latin typeface="Comic Sans MS"/>
                <a:cs typeface="Comic Sans MS"/>
              </a:rPr>
              <a:t>Visualize Relationships: </a:t>
            </a:r>
            <a:r>
              <a:rPr sz="1800" spc="-5" dirty="0">
                <a:latin typeface="Comic Sans MS"/>
                <a:cs typeface="Comic Sans MS"/>
              </a:rPr>
              <a:t>Arrange tables visually so it's clear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how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filters flow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 one table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 another.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mic Sans MS"/>
              <a:cs typeface="Comic Sans MS"/>
            </a:endParaRPr>
          </a:p>
          <a:p>
            <a:pPr marL="62865" marR="55244" algn="ctr">
              <a:lnSpc>
                <a:spcPct val="114599"/>
              </a:lnSpc>
            </a:pPr>
            <a:r>
              <a:rPr sz="1800" b="1" spc="-5" dirty="0">
                <a:latin typeface="Comic Sans MS"/>
                <a:cs typeface="Comic Sans MS"/>
              </a:rPr>
              <a:t>Simplif</a:t>
            </a:r>
            <a:r>
              <a:rPr sz="1800" b="1" dirty="0">
                <a:latin typeface="Comic Sans MS"/>
                <a:cs typeface="Comic Sans MS"/>
              </a:rPr>
              <a:t>y</a:t>
            </a:r>
            <a:r>
              <a:rPr sz="1800" b="1" spc="-5" dirty="0">
                <a:latin typeface="Comic Sans MS"/>
                <a:cs typeface="Comic Sans MS"/>
              </a:rPr>
              <a:t> Complexity</a:t>
            </a:r>
            <a:r>
              <a:rPr sz="1800" b="1" dirty="0">
                <a:latin typeface="Comic Sans MS"/>
                <a:cs typeface="Comic Sans MS"/>
              </a:rPr>
              <a:t>:</a:t>
            </a:r>
            <a:r>
              <a:rPr sz="1800" b="1" spc="-2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Avoi</a:t>
            </a:r>
            <a:r>
              <a:rPr sz="1800" dirty="0">
                <a:latin typeface="Comic Sans MS"/>
                <a:cs typeface="Comic Sans MS"/>
              </a:rPr>
              <a:t>d</a:t>
            </a:r>
            <a:r>
              <a:rPr sz="1800" spc="-5" dirty="0">
                <a:latin typeface="Comic Sans MS"/>
                <a:cs typeface="Comic Sans MS"/>
              </a:rPr>
              <a:t> overl</a:t>
            </a:r>
            <a:r>
              <a:rPr sz="1800" dirty="0">
                <a:latin typeface="Comic Sans MS"/>
                <a:cs typeface="Comic Sans MS"/>
              </a:rPr>
              <a:t>y</a:t>
            </a:r>
            <a:r>
              <a:rPr sz="1800" spc="-5" dirty="0">
                <a:latin typeface="Comic Sans MS"/>
                <a:cs typeface="Comic Sans MS"/>
              </a:rPr>
              <a:t> complicate</a:t>
            </a:r>
            <a:r>
              <a:rPr sz="1800" dirty="0">
                <a:latin typeface="Comic Sans MS"/>
                <a:cs typeface="Comic Sans MS"/>
              </a:rPr>
              <a:t>d</a:t>
            </a:r>
            <a:r>
              <a:rPr sz="1800" spc="-5" dirty="0">
                <a:latin typeface="Comic Sans MS"/>
                <a:cs typeface="Comic Sans MS"/>
              </a:rPr>
              <a:t> relationship</a:t>
            </a:r>
            <a:r>
              <a:rPr sz="1800" dirty="0">
                <a:latin typeface="Comic Sans MS"/>
                <a:cs typeface="Comic Sans MS"/>
              </a:rPr>
              <a:t>s  </a:t>
            </a:r>
            <a:r>
              <a:rPr sz="1800" spc="-5" dirty="0">
                <a:latin typeface="Comic Sans MS"/>
                <a:cs typeface="Comic Sans MS"/>
              </a:rPr>
              <a:t>unless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absolutely necessary.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mic Sans MS"/>
              <a:cs typeface="Comic Sans MS"/>
            </a:endParaRPr>
          </a:p>
          <a:p>
            <a:pPr marL="69850" marR="61594" algn="ctr">
              <a:lnSpc>
                <a:spcPct val="114599"/>
              </a:lnSpc>
            </a:pPr>
            <a:r>
              <a:rPr sz="1800" b="1" spc="-5" dirty="0">
                <a:latin typeface="Comic Sans MS"/>
                <a:cs typeface="Comic Sans MS"/>
              </a:rPr>
              <a:t>Focus on Essential Data: </a:t>
            </a:r>
            <a:r>
              <a:rPr sz="1800" spc="-5" dirty="0">
                <a:latin typeface="Comic Sans MS"/>
                <a:cs typeface="Comic Sans MS"/>
              </a:rPr>
              <a:t>Hide unnecessary fields from the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report view to keep things clean and prevent confusion for 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users.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82" y="1365760"/>
            <a:ext cx="1009650" cy="965200"/>
          </a:xfrm>
          <a:custGeom>
            <a:avLst/>
            <a:gdLst/>
            <a:ahLst/>
            <a:cxnLst/>
            <a:rect l="l" t="t" r="r" b="b"/>
            <a:pathLst>
              <a:path w="1009650" h="965200">
                <a:moveTo>
                  <a:pt x="193096" y="964859"/>
                </a:moveTo>
                <a:lnTo>
                  <a:pt x="193096" y="743505"/>
                </a:lnTo>
                <a:lnTo>
                  <a:pt x="156419" y="723706"/>
                </a:lnTo>
                <a:lnTo>
                  <a:pt x="122706" y="699315"/>
                </a:lnTo>
                <a:lnTo>
                  <a:pt x="92317" y="670247"/>
                </a:lnTo>
                <a:lnTo>
                  <a:pt x="65613" y="636411"/>
                </a:lnTo>
                <a:lnTo>
                  <a:pt x="42954" y="597719"/>
                </a:lnTo>
                <a:lnTo>
                  <a:pt x="24703" y="554084"/>
                </a:lnTo>
                <a:lnTo>
                  <a:pt x="11219" y="505416"/>
                </a:lnTo>
                <a:lnTo>
                  <a:pt x="2865" y="451627"/>
                </a:lnTo>
                <a:lnTo>
                  <a:pt x="0" y="392629"/>
                </a:lnTo>
                <a:lnTo>
                  <a:pt x="2621" y="337755"/>
                </a:lnTo>
                <a:lnTo>
                  <a:pt x="10277" y="286503"/>
                </a:lnTo>
                <a:lnTo>
                  <a:pt x="22651" y="239006"/>
                </a:lnTo>
                <a:lnTo>
                  <a:pt x="39428" y="195399"/>
                </a:lnTo>
                <a:lnTo>
                  <a:pt x="60292" y="155814"/>
                </a:lnTo>
                <a:lnTo>
                  <a:pt x="84930" y="120387"/>
                </a:lnTo>
                <a:lnTo>
                  <a:pt x="113024" y="89249"/>
                </a:lnTo>
                <a:lnTo>
                  <a:pt x="144261" y="62535"/>
                </a:lnTo>
                <a:lnTo>
                  <a:pt x="178324" y="40379"/>
                </a:lnTo>
                <a:lnTo>
                  <a:pt x="214899" y="22913"/>
                </a:lnTo>
                <a:lnTo>
                  <a:pt x="253670" y="10272"/>
                </a:lnTo>
                <a:lnTo>
                  <a:pt x="294322" y="2590"/>
                </a:lnTo>
                <a:lnTo>
                  <a:pt x="336537" y="0"/>
                </a:lnTo>
                <a:lnTo>
                  <a:pt x="671813" y="0"/>
                </a:lnTo>
                <a:lnTo>
                  <a:pt x="714178" y="2590"/>
                </a:lnTo>
                <a:lnTo>
                  <a:pt x="754958" y="10272"/>
                </a:lnTo>
                <a:lnTo>
                  <a:pt x="793837" y="22913"/>
                </a:lnTo>
                <a:lnTo>
                  <a:pt x="830500" y="40378"/>
                </a:lnTo>
                <a:lnTo>
                  <a:pt x="864635" y="62533"/>
                </a:lnTo>
                <a:lnTo>
                  <a:pt x="895928" y="89246"/>
                </a:lnTo>
                <a:lnTo>
                  <a:pt x="924066" y="120382"/>
                </a:lnTo>
                <a:lnTo>
                  <a:pt x="948734" y="155807"/>
                </a:lnTo>
                <a:lnTo>
                  <a:pt x="969620" y="195389"/>
                </a:lnTo>
                <a:lnTo>
                  <a:pt x="986409" y="238992"/>
                </a:lnTo>
                <a:lnTo>
                  <a:pt x="998789" y="286484"/>
                </a:lnTo>
                <a:lnTo>
                  <a:pt x="1006445" y="337731"/>
                </a:lnTo>
                <a:lnTo>
                  <a:pt x="1009065" y="392598"/>
                </a:lnTo>
                <a:lnTo>
                  <a:pt x="1005993" y="449493"/>
                </a:lnTo>
                <a:lnTo>
                  <a:pt x="997040" y="502522"/>
                </a:lnTo>
                <a:lnTo>
                  <a:pt x="982607" y="551478"/>
                </a:lnTo>
                <a:lnTo>
                  <a:pt x="963091" y="596155"/>
                </a:lnTo>
                <a:lnTo>
                  <a:pt x="938891" y="636348"/>
                </a:lnTo>
                <a:lnTo>
                  <a:pt x="910406" y="671851"/>
                </a:lnTo>
                <a:lnTo>
                  <a:pt x="878033" y="702456"/>
                </a:lnTo>
                <a:lnTo>
                  <a:pt x="842172" y="727959"/>
                </a:lnTo>
                <a:lnTo>
                  <a:pt x="803221" y="748154"/>
                </a:lnTo>
                <a:lnTo>
                  <a:pt x="761578" y="762833"/>
                </a:lnTo>
                <a:lnTo>
                  <a:pt x="717641" y="771792"/>
                </a:lnTo>
                <a:lnTo>
                  <a:pt x="671810" y="774824"/>
                </a:lnTo>
                <a:lnTo>
                  <a:pt x="421668" y="774824"/>
                </a:lnTo>
                <a:lnTo>
                  <a:pt x="193096" y="964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220" y="1432956"/>
            <a:ext cx="61277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 marR="5080" indent="-16510">
              <a:lnSpc>
                <a:spcPct val="113599"/>
              </a:lnSpc>
              <a:spcBef>
                <a:spcPts val="100"/>
              </a:spcBef>
            </a:pPr>
            <a:r>
              <a:rPr sz="1650" b="1" spc="-10" dirty="0">
                <a:latin typeface="Comic Sans MS"/>
                <a:cs typeface="Comic Sans MS"/>
              </a:rPr>
              <a:t>Chec</a:t>
            </a:r>
            <a:r>
              <a:rPr sz="1650" b="1" spc="-5" dirty="0">
                <a:latin typeface="Comic Sans MS"/>
                <a:cs typeface="Comic Sans MS"/>
              </a:rPr>
              <a:t>k  </a:t>
            </a:r>
            <a:r>
              <a:rPr sz="1650" b="1" spc="-10" dirty="0">
                <a:latin typeface="Comic Sans MS"/>
                <a:cs typeface="Comic Sans MS"/>
              </a:rPr>
              <a:t>these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049419"/>
            <a:ext cx="970915" cy="1151890"/>
          </a:xfrm>
          <a:custGeom>
            <a:avLst/>
            <a:gdLst/>
            <a:ahLst/>
            <a:cxnLst/>
            <a:rect l="l" t="t" r="r" b="b"/>
            <a:pathLst>
              <a:path w="970915" h="1151890">
                <a:moveTo>
                  <a:pt x="970830" y="1079996"/>
                </a:moveTo>
                <a:lnTo>
                  <a:pt x="969778" y="1031892"/>
                </a:lnTo>
                <a:lnTo>
                  <a:pt x="966650" y="984324"/>
                </a:lnTo>
                <a:lnTo>
                  <a:pt x="961491" y="937338"/>
                </a:lnTo>
                <a:lnTo>
                  <a:pt x="954345" y="890979"/>
                </a:lnTo>
                <a:lnTo>
                  <a:pt x="945255" y="845290"/>
                </a:lnTo>
                <a:lnTo>
                  <a:pt x="934265" y="800316"/>
                </a:lnTo>
                <a:lnTo>
                  <a:pt x="921419" y="756100"/>
                </a:lnTo>
                <a:lnTo>
                  <a:pt x="906761" y="712687"/>
                </a:lnTo>
                <a:lnTo>
                  <a:pt x="890336" y="670119"/>
                </a:lnTo>
                <a:lnTo>
                  <a:pt x="872186" y="628442"/>
                </a:lnTo>
                <a:lnTo>
                  <a:pt x="852356" y="587698"/>
                </a:lnTo>
                <a:lnTo>
                  <a:pt x="830890" y="547933"/>
                </a:lnTo>
                <a:lnTo>
                  <a:pt x="807831" y="509189"/>
                </a:lnTo>
                <a:lnTo>
                  <a:pt x="783224" y="471511"/>
                </a:lnTo>
                <a:lnTo>
                  <a:pt x="757112" y="434943"/>
                </a:lnTo>
                <a:lnTo>
                  <a:pt x="729540" y="399527"/>
                </a:lnTo>
                <a:lnTo>
                  <a:pt x="700550" y="365310"/>
                </a:lnTo>
                <a:lnTo>
                  <a:pt x="670188" y="332333"/>
                </a:lnTo>
                <a:lnTo>
                  <a:pt x="638496" y="300642"/>
                </a:lnTo>
                <a:lnTo>
                  <a:pt x="605520" y="270279"/>
                </a:lnTo>
                <a:lnTo>
                  <a:pt x="571302" y="241290"/>
                </a:lnTo>
                <a:lnTo>
                  <a:pt x="535887" y="213717"/>
                </a:lnTo>
                <a:lnTo>
                  <a:pt x="499318" y="187606"/>
                </a:lnTo>
                <a:lnTo>
                  <a:pt x="461640" y="162998"/>
                </a:lnTo>
                <a:lnTo>
                  <a:pt x="422896" y="139940"/>
                </a:lnTo>
                <a:lnTo>
                  <a:pt x="383131" y="118473"/>
                </a:lnTo>
                <a:lnTo>
                  <a:pt x="342388" y="98643"/>
                </a:lnTo>
                <a:lnTo>
                  <a:pt x="300710" y="80494"/>
                </a:lnTo>
                <a:lnTo>
                  <a:pt x="258143" y="64068"/>
                </a:lnTo>
                <a:lnTo>
                  <a:pt x="214729" y="49411"/>
                </a:lnTo>
                <a:lnTo>
                  <a:pt x="170514" y="36565"/>
                </a:lnTo>
                <a:lnTo>
                  <a:pt x="125540" y="25575"/>
                </a:lnTo>
                <a:lnTo>
                  <a:pt x="79851" y="16485"/>
                </a:lnTo>
                <a:lnTo>
                  <a:pt x="33492" y="9338"/>
                </a:lnTo>
                <a:lnTo>
                  <a:pt x="0" y="5661"/>
                </a:lnTo>
                <a:lnTo>
                  <a:pt x="0" y="0"/>
                </a:lnTo>
                <a:lnTo>
                  <a:pt x="970830" y="0"/>
                </a:lnTo>
                <a:lnTo>
                  <a:pt x="970830" y="1079996"/>
                </a:lnTo>
                <a:close/>
              </a:path>
              <a:path w="970915" h="1151890">
                <a:moveTo>
                  <a:pt x="968241" y="1151480"/>
                </a:moveTo>
                <a:lnTo>
                  <a:pt x="0" y="1151480"/>
                </a:lnTo>
                <a:lnTo>
                  <a:pt x="0" y="5661"/>
                </a:lnTo>
                <a:lnTo>
                  <a:pt x="970830" y="1080003"/>
                </a:lnTo>
                <a:lnTo>
                  <a:pt x="969778" y="1128107"/>
                </a:lnTo>
                <a:lnTo>
                  <a:pt x="968241" y="1151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4" y="786588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09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5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5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92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4" y="786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25" y="861477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25" y="86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593355" y="996138"/>
            <a:ext cx="7344409" cy="6205220"/>
            <a:chOff x="1593355" y="996138"/>
            <a:chExt cx="7344409" cy="6205220"/>
          </a:xfrm>
        </p:grpSpPr>
        <p:sp>
          <p:nvSpPr>
            <p:cNvPr id="9" name="object 9"/>
            <p:cNvSpPr/>
            <p:nvPr/>
          </p:nvSpPr>
          <p:spPr>
            <a:xfrm>
              <a:off x="5995593" y="6258369"/>
              <a:ext cx="2275205" cy="942975"/>
            </a:xfrm>
            <a:custGeom>
              <a:avLst/>
              <a:gdLst/>
              <a:ahLst/>
              <a:cxnLst/>
              <a:rect l="l" t="t" r="r" b="b"/>
              <a:pathLst>
                <a:path w="2275204" h="942975">
                  <a:moveTo>
                    <a:pt x="2275170" y="942529"/>
                  </a:moveTo>
                  <a:lnTo>
                    <a:pt x="0" y="942529"/>
                  </a:lnTo>
                  <a:lnTo>
                    <a:pt x="7372" y="895828"/>
                  </a:lnTo>
                  <a:lnTo>
                    <a:pt x="16535" y="851262"/>
                  </a:lnTo>
                  <a:lnTo>
                    <a:pt x="27616" y="807368"/>
                  </a:lnTo>
                  <a:lnTo>
                    <a:pt x="40573" y="764186"/>
                  </a:lnTo>
                  <a:lnTo>
                    <a:pt x="55362" y="721757"/>
                  </a:lnTo>
                  <a:lnTo>
                    <a:pt x="71940" y="680122"/>
                  </a:lnTo>
                  <a:lnTo>
                    <a:pt x="90264" y="639321"/>
                  </a:lnTo>
                  <a:lnTo>
                    <a:pt x="110291" y="599394"/>
                  </a:lnTo>
                  <a:lnTo>
                    <a:pt x="131979" y="560382"/>
                  </a:lnTo>
                  <a:lnTo>
                    <a:pt x="155283" y="522326"/>
                  </a:lnTo>
                  <a:lnTo>
                    <a:pt x="180162" y="485266"/>
                  </a:lnTo>
                  <a:lnTo>
                    <a:pt x="206571" y="449242"/>
                  </a:lnTo>
                  <a:lnTo>
                    <a:pt x="234469" y="414296"/>
                  </a:lnTo>
                  <a:lnTo>
                    <a:pt x="263812" y="380467"/>
                  </a:lnTo>
                  <a:lnTo>
                    <a:pt x="294556" y="347796"/>
                  </a:lnTo>
                  <a:lnTo>
                    <a:pt x="326659" y="316324"/>
                  </a:lnTo>
                  <a:lnTo>
                    <a:pt x="360079" y="286091"/>
                  </a:lnTo>
                  <a:lnTo>
                    <a:pt x="394771" y="257138"/>
                  </a:lnTo>
                  <a:lnTo>
                    <a:pt x="430693" y="229505"/>
                  </a:lnTo>
                  <a:lnTo>
                    <a:pt x="467801" y="203233"/>
                  </a:lnTo>
                  <a:lnTo>
                    <a:pt x="506054" y="178362"/>
                  </a:lnTo>
                  <a:lnTo>
                    <a:pt x="545407" y="154933"/>
                  </a:lnTo>
                  <a:lnTo>
                    <a:pt x="585818" y="132987"/>
                  </a:lnTo>
                  <a:lnTo>
                    <a:pt x="627243" y="112563"/>
                  </a:lnTo>
                  <a:lnTo>
                    <a:pt x="669640" y="93703"/>
                  </a:lnTo>
                  <a:lnTo>
                    <a:pt x="712966" y="76446"/>
                  </a:lnTo>
                  <a:lnTo>
                    <a:pt x="757177" y="60834"/>
                  </a:lnTo>
                  <a:lnTo>
                    <a:pt x="802231" y="46907"/>
                  </a:lnTo>
                  <a:lnTo>
                    <a:pt x="848085" y="34705"/>
                  </a:lnTo>
                  <a:lnTo>
                    <a:pt x="894694" y="24269"/>
                  </a:lnTo>
                  <a:lnTo>
                    <a:pt x="942018" y="15640"/>
                  </a:lnTo>
                  <a:lnTo>
                    <a:pt x="990011" y="8858"/>
                  </a:lnTo>
                  <a:lnTo>
                    <a:pt x="1038632" y="3964"/>
                  </a:lnTo>
                  <a:lnTo>
                    <a:pt x="1087838" y="997"/>
                  </a:lnTo>
                  <a:lnTo>
                    <a:pt x="1137585" y="0"/>
                  </a:lnTo>
                  <a:lnTo>
                    <a:pt x="1187331" y="997"/>
                  </a:lnTo>
                  <a:lnTo>
                    <a:pt x="1236537" y="3964"/>
                  </a:lnTo>
                  <a:lnTo>
                    <a:pt x="1285158" y="8858"/>
                  </a:lnTo>
                  <a:lnTo>
                    <a:pt x="1333151" y="15640"/>
                  </a:lnTo>
                  <a:lnTo>
                    <a:pt x="1380475" y="24269"/>
                  </a:lnTo>
                  <a:lnTo>
                    <a:pt x="1427084" y="34705"/>
                  </a:lnTo>
                  <a:lnTo>
                    <a:pt x="1472938" y="46907"/>
                  </a:lnTo>
                  <a:lnTo>
                    <a:pt x="1517992" y="60834"/>
                  </a:lnTo>
                  <a:lnTo>
                    <a:pt x="1562203" y="76446"/>
                  </a:lnTo>
                  <a:lnTo>
                    <a:pt x="1605529" y="93703"/>
                  </a:lnTo>
                  <a:lnTo>
                    <a:pt x="1647926" y="112563"/>
                  </a:lnTo>
                  <a:lnTo>
                    <a:pt x="1689351" y="132987"/>
                  </a:lnTo>
                  <a:lnTo>
                    <a:pt x="1729762" y="154933"/>
                  </a:lnTo>
                  <a:lnTo>
                    <a:pt x="1769115" y="178362"/>
                  </a:lnTo>
                  <a:lnTo>
                    <a:pt x="1807368" y="203233"/>
                  </a:lnTo>
                  <a:lnTo>
                    <a:pt x="1844476" y="229505"/>
                  </a:lnTo>
                  <a:lnTo>
                    <a:pt x="1880398" y="257138"/>
                  </a:lnTo>
                  <a:lnTo>
                    <a:pt x="1915090" y="286091"/>
                  </a:lnTo>
                  <a:lnTo>
                    <a:pt x="1948510" y="316324"/>
                  </a:lnTo>
                  <a:lnTo>
                    <a:pt x="1980613" y="347796"/>
                  </a:lnTo>
                  <a:lnTo>
                    <a:pt x="2011358" y="380467"/>
                  </a:lnTo>
                  <a:lnTo>
                    <a:pt x="2040700" y="414296"/>
                  </a:lnTo>
                  <a:lnTo>
                    <a:pt x="2068598" y="449242"/>
                  </a:lnTo>
                  <a:lnTo>
                    <a:pt x="2095007" y="485266"/>
                  </a:lnTo>
                  <a:lnTo>
                    <a:pt x="2119886" y="522326"/>
                  </a:lnTo>
                  <a:lnTo>
                    <a:pt x="2143190" y="560382"/>
                  </a:lnTo>
                  <a:lnTo>
                    <a:pt x="2164878" y="599394"/>
                  </a:lnTo>
                  <a:lnTo>
                    <a:pt x="2184905" y="639321"/>
                  </a:lnTo>
                  <a:lnTo>
                    <a:pt x="2203230" y="680122"/>
                  </a:lnTo>
                  <a:lnTo>
                    <a:pt x="2219808" y="721757"/>
                  </a:lnTo>
                  <a:lnTo>
                    <a:pt x="2234596" y="764186"/>
                  </a:lnTo>
                  <a:lnTo>
                    <a:pt x="2247553" y="807368"/>
                  </a:lnTo>
                  <a:lnTo>
                    <a:pt x="2258634" y="851262"/>
                  </a:lnTo>
                  <a:lnTo>
                    <a:pt x="2267797" y="895828"/>
                  </a:lnTo>
                  <a:lnTo>
                    <a:pt x="2275170" y="9425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93354" y="996149"/>
              <a:ext cx="7208520" cy="5262245"/>
            </a:xfrm>
            <a:custGeom>
              <a:avLst/>
              <a:gdLst/>
              <a:ahLst/>
              <a:cxnLst/>
              <a:rect l="l" t="t" r="r" b="b"/>
              <a:pathLst>
                <a:path w="7208520" h="5262245">
                  <a:moveTo>
                    <a:pt x="7207936" y="333375"/>
                  </a:moveTo>
                  <a:lnTo>
                    <a:pt x="7204316" y="284111"/>
                  </a:lnTo>
                  <a:lnTo>
                    <a:pt x="7193813" y="237083"/>
                  </a:lnTo>
                  <a:lnTo>
                    <a:pt x="7176948" y="192824"/>
                  </a:lnTo>
                  <a:lnTo>
                    <a:pt x="7154227" y="151841"/>
                  </a:lnTo>
                  <a:lnTo>
                    <a:pt x="7126160" y="114655"/>
                  </a:lnTo>
                  <a:lnTo>
                    <a:pt x="7093267" y="81762"/>
                  </a:lnTo>
                  <a:lnTo>
                    <a:pt x="7056082" y="53708"/>
                  </a:lnTo>
                  <a:lnTo>
                    <a:pt x="7015099" y="30975"/>
                  </a:lnTo>
                  <a:lnTo>
                    <a:pt x="6970839" y="14109"/>
                  </a:lnTo>
                  <a:lnTo>
                    <a:pt x="6923824" y="3606"/>
                  </a:lnTo>
                  <a:lnTo>
                    <a:pt x="6874561" y="0"/>
                  </a:lnTo>
                  <a:lnTo>
                    <a:pt x="333375" y="0"/>
                  </a:lnTo>
                  <a:lnTo>
                    <a:pt x="284111" y="3606"/>
                  </a:lnTo>
                  <a:lnTo>
                    <a:pt x="237083" y="14109"/>
                  </a:lnTo>
                  <a:lnTo>
                    <a:pt x="192824" y="30975"/>
                  </a:lnTo>
                  <a:lnTo>
                    <a:pt x="151841" y="53708"/>
                  </a:lnTo>
                  <a:lnTo>
                    <a:pt x="114655" y="81762"/>
                  </a:lnTo>
                  <a:lnTo>
                    <a:pt x="81762" y="114655"/>
                  </a:lnTo>
                  <a:lnTo>
                    <a:pt x="53708" y="151841"/>
                  </a:lnTo>
                  <a:lnTo>
                    <a:pt x="30975" y="192824"/>
                  </a:lnTo>
                  <a:lnTo>
                    <a:pt x="14109" y="237083"/>
                  </a:lnTo>
                  <a:lnTo>
                    <a:pt x="3606" y="284111"/>
                  </a:lnTo>
                  <a:lnTo>
                    <a:pt x="0" y="333375"/>
                  </a:lnTo>
                  <a:lnTo>
                    <a:pt x="0" y="4928857"/>
                  </a:lnTo>
                  <a:lnTo>
                    <a:pt x="3606" y="4978120"/>
                  </a:lnTo>
                  <a:lnTo>
                    <a:pt x="14109" y="5025136"/>
                  </a:lnTo>
                  <a:lnTo>
                    <a:pt x="30975" y="5069395"/>
                  </a:lnTo>
                  <a:lnTo>
                    <a:pt x="53708" y="5110378"/>
                  </a:lnTo>
                  <a:lnTo>
                    <a:pt x="81762" y="5147564"/>
                  </a:lnTo>
                  <a:lnTo>
                    <a:pt x="114655" y="5180457"/>
                  </a:lnTo>
                  <a:lnTo>
                    <a:pt x="151841" y="5208524"/>
                  </a:lnTo>
                  <a:lnTo>
                    <a:pt x="192824" y="5231244"/>
                  </a:lnTo>
                  <a:lnTo>
                    <a:pt x="237083" y="5248110"/>
                  </a:lnTo>
                  <a:lnTo>
                    <a:pt x="284111" y="5258613"/>
                  </a:lnTo>
                  <a:lnTo>
                    <a:pt x="333362" y="5262232"/>
                  </a:lnTo>
                  <a:lnTo>
                    <a:pt x="6874561" y="5262232"/>
                  </a:lnTo>
                  <a:lnTo>
                    <a:pt x="6923824" y="5258613"/>
                  </a:lnTo>
                  <a:lnTo>
                    <a:pt x="6970839" y="5248110"/>
                  </a:lnTo>
                  <a:lnTo>
                    <a:pt x="7015099" y="5231244"/>
                  </a:lnTo>
                  <a:lnTo>
                    <a:pt x="7056082" y="5208524"/>
                  </a:lnTo>
                  <a:lnTo>
                    <a:pt x="7093267" y="5180457"/>
                  </a:lnTo>
                  <a:lnTo>
                    <a:pt x="7126160" y="5147564"/>
                  </a:lnTo>
                  <a:lnTo>
                    <a:pt x="7154227" y="5110378"/>
                  </a:lnTo>
                  <a:lnTo>
                    <a:pt x="7176948" y="5069395"/>
                  </a:lnTo>
                  <a:lnTo>
                    <a:pt x="7193813" y="5025136"/>
                  </a:lnTo>
                  <a:lnTo>
                    <a:pt x="7204316" y="4978120"/>
                  </a:lnTo>
                  <a:lnTo>
                    <a:pt x="7207936" y="4928857"/>
                  </a:lnTo>
                  <a:lnTo>
                    <a:pt x="7207936" y="333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70830" y="218839"/>
            <a:ext cx="7202170" cy="501650"/>
            <a:chOff x="970830" y="218839"/>
            <a:chExt cx="7202170" cy="501650"/>
          </a:xfrm>
        </p:grpSpPr>
        <p:sp>
          <p:nvSpPr>
            <p:cNvPr id="13" name="object 13"/>
            <p:cNvSpPr/>
            <p:nvPr/>
          </p:nvSpPr>
          <p:spPr>
            <a:xfrm>
              <a:off x="970830" y="218839"/>
              <a:ext cx="7202170" cy="501650"/>
            </a:xfrm>
            <a:custGeom>
              <a:avLst/>
              <a:gdLst/>
              <a:ahLst/>
              <a:cxnLst/>
              <a:rect l="l" t="t" r="r" b="b"/>
              <a:pathLst>
                <a:path w="7202170" h="501650">
                  <a:moveTo>
                    <a:pt x="6951584" y="501159"/>
                  </a:moveTo>
                  <a:lnTo>
                    <a:pt x="250579" y="501159"/>
                  </a:lnTo>
                  <a:lnTo>
                    <a:pt x="205537" y="497122"/>
                  </a:lnTo>
                  <a:lnTo>
                    <a:pt x="163144" y="485483"/>
                  </a:lnTo>
                  <a:lnTo>
                    <a:pt x="124107" y="466948"/>
                  </a:lnTo>
                  <a:lnTo>
                    <a:pt x="89134" y="442226"/>
                  </a:lnTo>
                  <a:lnTo>
                    <a:pt x="58933" y="412025"/>
                  </a:lnTo>
                  <a:lnTo>
                    <a:pt x="34211" y="377052"/>
                  </a:lnTo>
                  <a:lnTo>
                    <a:pt x="15676" y="338015"/>
                  </a:lnTo>
                  <a:lnTo>
                    <a:pt x="4037" y="295622"/>
                  </a:lnTo>
                  <a:lnTo>
                    <a:pt x="0" y="250579"/>
                  </a:lnTo>
                  <a:lnTo>
                    <a:pt x="4037" y="205537"/>
                  </a:lnTo>
                  <a:lnTo>
                    <a:pt x="15676" y="163144"/>
                  </a:lnTo>
                  <a:lnTo>
                    <a:pt x="34211" y="124107"/>
                  </a:lnTo>
                  <a:lnTo>
                    <a:pt x="58933" y="89134"/>
                  </a:lnTo>
                  <a:lnTo>
                    <a:pt x="89134" y="58933"/>
                  </a:lnTo>
                  <a:lnTo>
                    <a:pt x="124107" y="34211"/>
                  </a:lnTo>
                  <a:lnTo>
                    <a:pt x="163144" y="15676"/>
                  </a:lnTo>
                  <a:lnTo>
                    <a:pt x="205537" y="4037"/>
                  </a:lnTo>
                  <a:lnTo>
                    <a:pt x="250578" y="0"/>
                  </a:lnTo>
                  <a:lnTo>
                    <a:pt x="6951586" y="0"/>
                  </a:lnTo>
                  <a:lnTo>
                    <a:pt x="6996626" y="4037"/>
                  </a:lnTo>
                  <a:lnTo>
                    <a:pt x="7039019" y="15676"/>
                  </a:lnTo>
                  <a:lnTo>
                    <a:pt x="7078056" y="34211"/>
                  </a:lnTo>
                  <a:lnTo>
                    <a:pt x="7113029" y="58933"/>
                  </a:lnTo>
                  <a:lnTo>
                    <a:pt x="7143230" y="89134"/>
                  </a:lnTo>
                  <a:lnTo>
                    <a:pt x="7167952" y="124107"/>
                  </a:lnTo>
                  <a:lnTo>
                    <a:pt x="7186487" y="163144"/>
                  </a:lnTo>
                  <a:lnTo>
                    <a:pt x="7198127" y="205537"/>
                  </a:lnTo>
                  <a:lnTo>
                    <a:pt x="7202164" y="250579"/>
                  </a:lnTo>
                  <a:lnTo>
                    <a:pt x="7198127" y="295622"/>
                  </a:lnTo>
                  <a:lnTo>
                    <a:pt x="7186487" y="338015"/>
                  </a:lnTo>
                  <a:lnTo>
                    <a:pt x="7167952" y="377052"/>
                  </a:lnTo>
                  <a:lnTo>
                    <a:pt x="7143230" y="412025"/>
                  </a:lnTo>
                  <a:lnTo>
                    <a:pt x="7113029" y="442226"/>
                  </a:lnTo>
                  <a:lnTo>
                    <a:pt x="7078056" y="466948"/>
                  </a:lnTo>
                  <a:lnTo>
                    <a:pt x="7039019" y="485483"/>
                  </a:lnTo>
                  <a:lnTo>
                    <a:pt x="6996626" y="497122"/>
                  </a:lnTo>
                  <a:lnTo>
                    <a:pt x="6951584" y="5011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3272" y="653324"/>
              <a:ext cx="3897629" cy="19050"/>
            </a:xfrm>
            <a:custGeom>
              <a:avLst/>
              <a:gdLst/>
              <a:ahLst/>
              <a:cxnLst/>
              <a:rect l="l" t="t" r="r" b="b"/>
              <a:pathLst>
                <a:path w="3897629" h="19050">
                  <a:moveTo>
                    <a:pt x="3897511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3897511" y="0"/>
                  </a:lnTo>
                  <a:lnTo>
                    <a:pt x="3897511" y="1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83198" y="961093"/>
            <a:ext cx="6957695" cy="48545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24485" indent="-177165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325120" algn="l"/>
              </a:tabLst>
            </a:pPr>
            <a:r>
              <a:rPr sz="1750" spc="-10" dirty="0">
                <a:latin typeface="Comic Sans MS"/>
                <a:cs typeface="Comic Sans MS"/>
              </a:rPr>
              <a:t>What</a:t>
            </a:r>
            <a:r>
              <a:rPr sz="1750" spc="-5" dirty="0">
                <a:latin typeface="Comic Sans MS"/>
                <a:cs typeface="Comic Sans MS"/>
              </a:rPr>
              <a:t> is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importance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of </a:t>
            </a:r>
            <a:r>
              <a:rPr sz="1750" spc="-10" dirty="0">
                <a:latin typeface="Comic Sans MS"/>
                <a:cs typeface="Comic Sans MS"/>
              </a:rPr>
              <a:t>data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modeling</a:t>
            </a:r>
            <a:r>
              <a:rPr sz="1750" spc="-5" dirty="0">
                <a:latin typeface="Comic Sans MS"/>
                <a:cs typeface="Comic Sans MS"/>
              </a:rPr>
              <a:t> in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Power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BI?</a:t>
            </a:r>
            <a:endParaRPr sz="1750">
              <a:latin typeface="Comic Sans MS"/>
              <a:cs typeface="Comic Sans MS"/>
            </a:endParaRPr>
          </a:p>
          <a:p>
            <a:pPr marL="324485" marR="513715" indent="-212725">
              <a:lnSpc>
                <a:spcPct val="139300"/>
              </a:lnSpc>
              <a:buAutoNum type="arabicPeriod"/>
              <a:tabLst>
                <a:tab pos="325120" algn="l"/>
              </a:tabLst>
            </a:pPr>
            <a:r>
              <a:rPr sz="1750" spc="-10" dirty="0">
                <a:latin typeface="Comic Sans MS"/>
                <a:cs typeface="Comic Sans MS"/>
              </a:rPr>
              <a:t>Can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you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explain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difference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between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fact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and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dimension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tables?</a:t>
            </a:r>
            <a:endParaRPr sz="1750">
              <a:latin typeface="Comic Sans MS"/>
              <a:cs typeface="Comic Sans MS"/>
            </a:endParaRPr>
          </a:p>
          <a:p>
            <a:pPr marL="324485" indent="-212725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325120" algn="l"/>
              </a:tabLst>
            </a:pPr>
            <a:r>
              <a:rPr sz="1750" spc="-10" dirty="0">
                <a:latin typeface="Comic Sans MS"/>
                <a:cs typeface="Comic Sans MS"/>
              </a:rPr>
              <a:t>How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do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you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create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relationships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between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tables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in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Power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BI?</a:t>
            </a:r>
            <a:endParaRPr sz="1750">
              <a:latin typeface="Comic Sans MS"/>
              <a:cs typeface="Comic Sans MS"/>
            </a:endParaRPr>
          </a:p>
          <a:p>
            <a:pPr marL="324485" indent="-212725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325120" algn="l"/>
              </a:tabLst>
            </a:pPr>
            <a:r>
              <a:rPr sz="1750" spc="-10" dirty="0">
                <a:latin typeface="Comic Sans MS"/>
                <a:cs typeface="Comic Sans MS"/>
              </a:rPr>
              <a:t>What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are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bi-directional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filters,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and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when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should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they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used?</a:t>
            </a:r>
            <a:endParaRPr sz="1750">
              <a:latin typeface="Comic Sans MS"/>
              <a:cs typeface="Comic Sans MS"/>
            </a:endParaRPr>
          </a:p>
          <a:p>
            <a:pPr marL="324485" indent="-212725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325120" algn="l"/>
              </a:tabLst>
            </a:pPr>
            <a:r>
              <a:rPr sz="1750" spc="-10" dirty="0">
                <a:latin typeface="Comic Sans MS"/>
                <a:cs typeface="Comic Sans MS"/>
              </a:rPr>
              <a:t>Why</a:t>
            </a:r>
            <a:r>
              <a:rPr sz="1750" spc="-5" dirty="0">
                <a:latin typeface="Comic Sans MS"/>
                <a:cs typeface="Comic Sans MS"/>
              </a:rPr>
              <a:t> is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it </a:t>
            </a:r>
            <a:r>
              <a:rPr sz="1750" spc="-10" dirty="0">
                <a:latin typeface="Comic Sans MS"/>
                <a:cs typeface="Comic Sans MS"/>
              </a:rPr>
              <a:t>important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to </a:t>
            </a:r>
            <a:r>
              <a:rPr sz="1750" spc="-10" dirty="0">
                <a:latin typeface="Comic Sans MS"/>
                <a:cs typeface="Comic Sans MS"/>
              </a:rPr>
              <a:t>hide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fields</a:t>
            </a:r>
            <a:r>
              <a:rPr sz="1750" spc="-5" dirty="0">
                <a:latin typeface="Comic Sans MS"/>
                <a:cs typeface="Comic Sans MS"/>
              </a:rPr>
              <a:t> in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report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view?</a:t>
            </a:r>
            <a:endParaRPr sz="1750">
              <a:latin typeface="Comic Sans MS"/>
              <a:cs typeface="Comic Sans MS"/>
            </a:endParaRPr>
          </a:p>
          <a:p>
            <a:pPr marL="324485" marR="325120" indent="-212725">
              <a:lnSpc>
                <a:spcPct val="139300"/>
              </a:lnSpc>
              <a:buAutoNum type="arabicPeriod"/>
              <a:tabLst>
                <a:tab pos="325120" algn="l"/>
              </a:tabLst>
            </a:pPr>
            <a:r>
              <a:rPr sz="1750" spc="-10" dirty="0">
                <a:latin typeface="Comic Sans MS"/>
                <a:cs typeface="Comic Sans MS"/>
              </a:rPr>
              <a:t>What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are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some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best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practices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for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organizing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tables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in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data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model?</a:t>
            </a:r>
            <a:endParaRPr sz="1750">
              <a:latin typeface="Comic Sans MS"/>
              <a:cs typeface="Comic Sans MS"/>
            </a:endParaRPr>
          </a:p>
          <a:p>
            <a:pPr marL="324485" indent="-212725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325120" algn="l"/>
              </a:tabLst>
            </a:pPr>
            <a:r>
              <a:rPr sz="1750" spc="-10" dirty="0">
                <a:latin typeface="Comic Sans MS"/>
                <a:cs typeface="Comic Sans MS"/>
              </a:rPr>
              <a:t>Can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you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describe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concept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of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normalization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in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data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modeling?</a:t>
            </a:r>
            <a:endParaRPr sz="1750">
              <a:latin typeface="Comic Sans MS"/>
              <a:cs typeface="Comic Sans MS"/>
            </a:endParaRPr>
          </a:p>
          <a:p>
            <a:pPr marL="324485" indent="-212725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325120" algn="l"/>
              </a:tabLst>
            </a:pPr>
            <a:r>
              <a:rPr sz="1750" spc="-10" dirty="0">
                <a:latin typeface="Comic Sans MS"/>
                <a:cs typeface="Comic Sans MS"/>
              </a:rPr>
              <a:t>What</a:t>
            </a:r>
            <a:r>
              <a:rPr sz="1750" spc="-5" dirty="0">
                <a:latin typeface="Comic Sans MS"/>
                <a:cs typeface="Comic Sans MS"/>
              </a:rPr>
              <a:t> is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purpose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of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creating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hierarchies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in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data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model?</a:t>
            </a:r>
            <a:endParaRPr sz="1750">
              <a:latin typeface="Comic Sans MS"/>
              <a:cs typeface="Comic Sans MS"/>
            </a:endParaRPr>
          </a:p>
          <a:p>
            <a:pPr marL="324485" indent="-212725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325120" algn="l"/>
              </a:tabLst>
            </a:pPr>
            <a:r>
              <a:rPr sz="1750" spc="-10" dirty="0">
                <a:latin typeface="Comic Sans MS"/>
                <a:cs typeface="Comic Sans MS"/>
              </a:rPr>
              <a:t>How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do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you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ensure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data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integrity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when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designing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data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model?</a:t>
            </a:r>
            <a:endParaRPr sz="1750">
              <a:latin typeface="Comic Sans MS"/>
              <a:cs typeface="Comic Sans MS"/>
            </a:endParaRPr>
          </a:p>
          <a:p>
            <a:pPr marL="324485" marR="67310" indent="-312420">
              <a:lnSpc>
                <a:spcPct val="139300"/>
              </a:lnSpc>
              <a:buAutoNum type="arabicPeriod"/>
              <a:tabLst>
                <a:tab pos="325120" algn="l"/>
              </a:tabLst>
            </a:pPr>
            <a:r>
              <a:rPr sz="1750" spc="-10" dirty="0">
                <a:latin typeface="Comic Sans MS"/>
                <a:cs typeface="Comic Sans MS"/>
              </a:rPr>
              <a:t>Why</a:t>
            </a:r>
            <a:r>
              <a:rPr sz="1750" spc="-5" dirty="0">
                <a:latin typeface="Comic Sans MS"/>
                <a:cs typeface="Comic Sans MS"/>
              </a:rPr>
              <a:t> is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it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recommended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to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avoid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complex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relationships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in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data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model?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06326" y="354970"/>
            <a:ext cx="59874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u="heavy" spc="-5" dirty="0">
                <a:uFill>
                  <a:solidFill>
                    <a:srgbClr val="000000"/>
                  </a:solidFill>
                </a:uFill>
              </a:rPr>
              <a:t>IMPORTANT</a:t>
            </a:r>
            <a:r>
              <a:rPr sz="2100" u="heavy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00" u="heavy" spc="-5" dirty="0">
                <a:uFill>
                  <a:solidFill>
                    <a:srgbClr val="000000"/>
                  </a:solidFill>
                </a:uFill>
              </a:rPr>
              <a:t>Q</a:t>
            </a:r>
            <a:r>
              <a:rPr sz="2100" spc="-5" dirty="0"/>
              <a:t>UESTIONS</a:t>
            </a:r>
            <a:r>
              <a:rPr sz="2100" spc="-30" dirty="0"/>
              <a:t> </a:t>
            </a:r>
            <a:r>
              <a:rPr sz="2100" spc="-5" dirty="0"/>
              <a:t>FOR</a:t>
            </a:r>
            <a:r>
              <a:rPr sz="2100" spc="-30" dirty="0"/>
              <a:t> </a:t>
            </a:r>
            <a:r>
              <a:rPr sz="2100" spc="-5" dirty="0"/>
              <a:t>INTERVIEW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5631180" cy="288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233295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-16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Comic Sans MS"/>
              <a:cs typeface="Comic Sans MS"/>
            </a:endParaRPr>
          </a:p>
          <a:p>
            <a:pPr marL="143002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 mastering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 modeling</a:t>
            </a:r>
            <a:r>
              <a:rPr sz="1850" spc="-5" dirty="0">
                <a:latin typeface="Comic Sans MS"/>
                <a:cs typeface="Comic Sans MS"/>
              </a:rPr>
              <a:t> is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7" name="object 7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heavy" spc="-1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2" name="object 12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Custom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Comic Sans MS</vt:lpstr>
      <vt:lpstr>Tahoma</vt:lpstr>
      <vt:lpstr>Office Theme</vt:lpstr>
      <vt:lpstr>Hii,  Iam Siddhika</vt:lpstr>
      <vt:lpstr>Today Content</vt:lpstr>
      <vt:lpstr>HIERARCHIES</vt:lpstr>
      <vt:lpstr>DATA MODEL BEST PRACTICES</vt:lpstr>
      <vt:lpstr>IMPORTANT QUESTIONS FOR INTERVIEW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2024-09-14T06:55:36Z</dcterms:created>
  <dcterms:modified xsi:type="dcterms:W3CDTF">2024-09-19T15:00:54Z</dcterms:modified>
</cp:coreProperties>
</file>