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22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8A2B-8922-434A-A901-5D8A3BE2E7FD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6CA44-4D09-4AF8-80B0-BB7D7B572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11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E34BB-CCB6-409A-895C-2C86BF820F79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288AC-4AE6-4EA4-B6F3-C4BEB2015D75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6BB38-D621-4557-99A0-9B0D77338507}" type="datetime1">
              <a:rPr lang="en-US" smtClean="0"/>
              <a:t>10/4/2024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3B5E-3880-430E-AA68-27FB4525D6EE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63EFB-CAA1-46E9-84CB-4EB3C0AA3A03}" type="datetime1">
              <a:rPr lang="en-US" smtClean="0"/>
              <a:t>10/4/2024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61697" y="778446"/>
            <a:ext cx="6280905" cy="749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814" y="1654822"/>
            <a:ext cx="7198670" cy="3282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825614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92554-02E1-4903-93FC-77FFCB2B7443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62" y="1723544"/>
            <a:ext cx="2787787" cy="115736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z="3150" u="none" spc="10" dirty="0"/>
              <a:t>Hii,</a:t>
            </a:r>
            <a:endParaRPr sz="315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150" u="none" spc="15" dirty="0" err="1"/>
              <a:t>Iam</a:t>
            </a:r>
            <a:r>
              <a:rPr lang="en-US" sz="3150" u="none" spc="15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-55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8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483" y="1868070"/>
                </a:moveTo>
                <a:lnTo>
                  <a:pt x="196483" y="1642831"/>
                </a:lnTo>
                <a:lnTo>
                  <a:pt x="176373" y="1632659"/>
                </a:lnTo>
                <a:lnTo>
                  <a:pt x="157058" y="1620697"/>
                </a:lnTo>
                <a:lnTo>
                  <a:pt x="121038" y="1589375"/>
                </a:lnTo>
                <a:lnTo>
                  <a:pt x="88857" y="1544814"/>
                </a:lnTo>
                <a:lnTo>
                  <a:pt x="60954" y="1482963"/>
                </a:lnTo>
                <a:lnTo>
                  <a:pt x="48742" y="1444287"/>
                </a:lnTo>
                <a:lnTo>
                  <a:pt x="37762" y="1399770"/>
                </a:lnTo>
                <a:lnTo>
                  <a:pt x="28070" y="1348903"/>
                </a:lnTo>
                <a:lnTo>
                  <a:pt x="19720" y="1291182"/>
                </a:lnTo>
                <a:lnTo>
                  <a:pt x="12765" y="1226100"/>
                </a:lnTo>
                <a:lnTo>
                  <a:pt x="7261" y="1153150"/>
                </a:lnTo>
                <a:lnTo>
                  <a:pt x="3262" y="1071825"/>
                </a:lnTo>
                <a:lnTo>
                  <a:pt x="823" y="981620"/>
                </a:lnTo>
                <a:lnTo>
                  <a:pt x="0" y="881854"/>
                </a:lnTo>
                <a:lnTo>
                  <a:pt x="937" y="785744"/>
                </a:lnTo>
                <a:lnTo>
                  <a:pt x="3710" y="696437"/>
                </a:lnTo>
                <a:lnTo>
                  <a:pt x="8252" y="613864"/>
                </a:lnTo>
                <a:lnTo>
                  <a:pt x="14495" y="537781"/>
                </a:lnTo>
                <a:lnTo>
                  <a:pt x="22375" y="467942"/>
                </a:lnTo>
                <a:lnTo>
                  <a:pt x="31823" y="404106"/>
                </a:lnTo>
                <a:lnTo>
                  <a:pt x="42775" y="346028"/>
                </a:lnTo>
                <a:lnTo>
                  <a:pt x="55164" y="293463"/>
                </a:lnTo>
                <a:lnTo>
                  <a:pt x="68924" y="246169"/>
                </a:lnTo>
                <a:lnTo>
                  <a:pt x="83989" y="203902"/>
                </a:lnTo>
                <a:lnTo>
                  <a:pt x="100293" y="166417"/>
                </a:lnTo>
                <a:lnTo>
                  <a:pt x="136350" y="104819"/>
                </a:lnTo>
                <a:lnTo>
                  <a:pt x="176568" y="59426"/>
                </a:lnTo>
                <a:lnTo>
                  <a:pt x="220416" y="28287"/>
                </a:lnTo>
                <a:lnTo>
                  <a:pt x="267365" y="9452"/>
                </a:lnTo>
                <a:lnTo>
                  <a:pt x="316886" y="968"/>
                </a:lnTo>
                <a:lnTo>
                  <a:pt x="342442" y="0"/>
                </a:lnTo>
                <a:lnTo>
                  <a:pt x="1595532" y="0"/>
                </a:lnTo>
                <a:lnTo>
                  <a:pt x="1647925" y="3681"/>
                </a:lnTo>
                <a:lnTo>
                  <a:pt x="1697550" y="15864"/>
                </a:lnTo>
                <a:lnTo>
                  <a:pt x="1744004" y="38255"/>
                </a:lnTo>
                <a:lnTo>
                  <a:pt x="1786887" y="72560"/>
                </a:lnTo>
                <a:lnTo>
                  <a:pt x="1825803" y="120486"/>
                </a:lnTo>
                <a:lnTo>
                  <a:pt x="1860352" y="183738"/>
                </a:lnTo>
                <a:lnTo>
                  <a:pt x="1875864" y="221646"/>
                </a:lnTo>
                <a:lnTo>
                  <a:pt x="1890136" y="264025"/>
                </a:lnTo>
                <a:lnTo>
                  <a:pt x="1903116" y="311088"/>
                </a:lnTo>
                <a:lnTo>
                  <a:pt x="1914756" y="363050"/>
                </a:lnTo>
                <a:lnTo>
                  <a:pt x="1925005" y="420124"/>
                </a:lnTo>
                <a:lnTo>
                  <a:pt x="1933813" y="482523"/>
                </a:lnTo>
                <a:lnTo>
                  <a:pt x="1941132" y="550459"/>
                </a:lnTo>
                <a:lnTo>
                  <a:pt x="1946910" y="624147"/>
                </a:lnTo>
                <a:lnTo>
                  <a:pt x="1951099" y="703800"/>
                </a:lnTo>
                <a:lnTo>
                  <a:pt x="1953648" y="789631"/>
                </a:lnTo>
                <a:lnTo>
                  <a:pt x="1954505" y="882073"/>
                </a:lnTo>
                <a:lnTo>
                  <a:pt x="1953476" y="970403"/>
                </a:lnTo>
                <a:lnTo>
                  <a:pt x="1950423" y="1052463"/>
                </a:lnTo>
                <a:lnTo>
                  <a:pt x="1945415" y="1128257"/>
                </a:lnTo>
                <a:lnTo>
                  <a:pt x="1938518" y="1198007"/>
                </a:lnTo>
                <a:lnTo>
                  <a:pt x="1929796" y="1261935"/>
                </a:lnTo>
                <a:lnTo>
                  <a:pt x="1919315" y="1320265"/>
                </a:lnTo>
                <a:lnTo>
                  <a:pt x="1907141" y="1373218"/>
                </a:lnTo>
                <a:lnTo>
                  <a:pt x="1893339" y="1421018"/>
                </a:lnTo>
                <a:lnTo>
                  <a:pt x="1877975" y="1463886"/>
                </a:lnTo>
                <a:lnTo>
                  <a:pt x="1861113" y="1502046"/>
                </a:lnTo>
                <a:lnTo>
                  <a:pt x="1842819" y="1535721"/>
                </a:lnTo>
                <a:lnTo>
                  <a:pt x="1802198" y="1590501"/>
                </a:lnTo>
                <a:lnTo>
                  <a:pt x="1756635" y="1630009"/>
                </a:lnTo>
                <a:lnTo>
                  <a:pt x="1706654" y="1656025"/>
                </a:lnTo>
                <a:lnTo>
                  <a:pt x="1652777" y="1670328"/>
                </a:lnTo>
                <a:lnTo>
                  <a:pt x="1595528" y="1674700"/>
                </a:lnTo>
                <a:lnTo>
                  <a:pt x="429068" y="1674700"/>
                </a:lnTo>
                <a:lnTo>
                  <a:pt x="196483" y="18680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8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b="1" spc="35" dirty="0">
                <a:latin typeface="Arial"/>
                <a:cs typeface="Arial"/>
              </a:rPr>
              <a:t>I’m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very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excited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to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dive </a:t>
            </a:r>
            <a:r>
              <a:rPr sz="1400" b="1" spc="40" dirty="0">
                <a:latin typeface="Arial"/>
                <a:cs typeface="Arial"/>
              </a:rPr>
              <a:t>into </a:t>
            </a:r>
            <a:r>
              <a:rPr sz="1400" b="1" spc="15" dirty="0">
                <a:latin typeface="Arial"/>
                <a:cs typeface="Arial"/>
              </a:rPr>
              <a:t>this </a:t>
            </a:r>
            <a:r>
              <a:rPr sz="1400" b="1" spc="40" dirty="0">
                <a:latin typeface="Arial"/>
                <a:cs typeface="Arial"/>
              </a:rPr>
              <a:t>with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you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all!</a:t>
            </a:r>
            <a:endParaRPr sz="1400">
              <a:latin typeface="Arial"/>
              <a:cs typeface="Arial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b="1" spc="10" dirty="0">
                <a:latin typeface="Arial"/>
                <a:cs typeface="Arial"/>
              </a:rPr>
              <a:t>Are </a:t>
            </a:r>
            <a:r>
              <a:rPr sz="1400" b="1" spc="15" dirty="0">
                <a:latin typeface="Arial"/>
                <a:cs typeface="Arial"/>
              </a:rPr>
              <a:t>you </a:t>
            </a:r>
            <a:r>
              <a:rPr sz="1400" b="1" spc="30" dirty="0">
                <a:latin typeface="Arial"/>
                <a:cs typeface="Arial"/>
              </a:rPr>
              <a:t>ready </a:t>
            </a:r>
            <a:r>
              <a:rPr sz="1400" b="1" spc="65" dirty="0">
                <a:latin typeface="Arial"/>
                <a:cs typeface="Arial"/>
              </a:rPr>
              <a:t>to </a:t>
            </a:r>
            <a:r>
              <a:rPr sz="1400" b="1" spc="70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enhance </a:t>
            </a:r>
            <a:r>
              <a:rPr sz="1400" b="1" spc="25" dirty="0">
                <a:latin typeface="Arial"/>
                <a:cs typeface="Arial"/>
              </a:rPr>
              <a:t>your </a:t>
            </a:r>
            <a:r>
              <a:rPr sz="1400" b="1" spc="45" dirty="0">
                <a:latin typeface="Arial"/>
                <a:cs typeface="Arial"/>
              </a:rPr>
              <a:t>data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visualization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skills?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27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59"/>
                </a:moveTo>
                <a:lnTo>
                  <a:pt x="1230109" y="1739239"/>
                </a:lnTo>
                <a:lnTo>
                  <a:pt x="1226972" y="1691678"/>
                </a:lnTo>
                <a:lnTo>
                  <a:pt x="1221816" y="1644688"/>
                </a:lnTo>
                <a:lnTo>
                  <a:pt x="1214666" y="1598333"/>
                </a:lnTo>
                <a:lnTo>
                  <a:pt x="1205585" y="1552638"/>
                </a:lnTo>
                <a:lnTo>
                  <a:pt x="1194587" y="1507667"/>
                </a:lnTo>
                <a:lnTo>
                  <a:pt x="1181747" y="1463446"/>
                </a:lnTo>
                <a:lnTo>
                  <a:pt x="1167091" y="1420037"/>
                </a:lnTo>
                <a:lnTo>
                  <a:pt x="1150658" y="1377467"/>
                </a:lnTo>
                <a:lnTo>
                  <a:pt x="1132509" y="1335798"/>
                </a:lnTo>
                <a:lnTo>
                  <a:pt x="1112685" y="1295044"/>
                </a:lnTo>
                <a:lnTo>
                  <a:pt x="1091209" y="1255280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288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29"/>
                </a:lnTo>
                <a:lnTo>
                  <a:pt x="1230109" y="1835454"/>
                </a:lnTo>
                <a:lnTo>
                  <a:pt x="1231150" y="1787359"/>
                </a:lnTo>
                <a:close/>
              </a:path>
              <a:path w="2671445" h="1924684">
                <a:moveTo>
                  <a:pt x="2671153" y="719988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17"/>
                </a:lnTo>
                <a:lnTo>
                  <a:pt x="2618867" y="450113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12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36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24"/>
                </a:lnTo>
                <a:lnTo>
                  <a:pt x="1951151" y="0"/>
                </a:lnTo>
                <a:lnTo>
                  <a:pt x="1903818" y="1524"/>
                </a:lnTo>
                <a:lnTo>
                  <a:pt x="1857286" y="6057"/>
                </a:lnTo>
                <a:lnTo>
                  <a:pt x="1811680" y="13500"/>
                </a:lnTo>
                <a:lnTo>
                  <a:pt x="1767078" y="23736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12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13"/>
                </a:lnTo>
                <a:lnTo>
                  <a:pt x="1267866" y="492417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20001"/>
                </a:lnTo>
                <a:lnTo>
                  <a:pt x="1232687" y="767334"/>
                </a:lnTo>
                <a:lnTo>
                  <a:pt x="1237221" y="813854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86" y="1433931"/>
                </a:lnTo>
                <a:lnTo>
                  <a:pt x="1903818" y="1438465"/>
                </a:lnTo>
                <a:lnTo>
                  <a:pt x="1951177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54"/>
                </a:lnTo>
                <a:lnTo>
                  <a:pt x="2669629" y="767334"/>
                </a:lnTo>
                <a:lnTo>
                  <a:pt x="2671153" y="7199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34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7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0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25" y="692519"/>
                </a:moveTo>
                <a:lnTo>
                  <a:pt x="671770" y="690988"/>
                </a:lnTo>
                <a:lnTo>
                  <a:pt x="625248" y="686457"/>
                </a:lnTo>
                <a:lnTo>
                  <a:pt x="579638" y="679021"/>
                </a:lnTo>
                <a:lnTo>
                  <a:pt x="535035" y="668775"/>
                </a:lnTo>
                <a:lnTo>
                  <a:pt x="491535" y="655814"/>
                </a:lnTo>
                <a:lnTo>
                  <a:pt x="449232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4" y="578715"/>
                </a:lnTo>
                <a:lnTo>
                  <a:pt x="293888" y="553601"/>
                </a:lnTo>
                <a:lnTo>
                  <a:pt x="258993" y="526342"/>
                </a:lnTo>
                <a:lnTo>
                  <a:pt x="225866" y="497031"/>
                </a:lnTo>
                <a:lnTo>
                  <a:pt x="194599" y="465765"/>
                </a:lnTo>
                <a:lnTo>
                  <a:pt x="165288" y="432637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4"/>
                </a:lnTo>
                <a:lnTo>
                  <a:pt x="69505" y="283410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1" y="0"/>
                </a:lnTo>
                <a:lnTo>
                  <a:pt x="1433048" y="66382"/>
                </a:lnTo>
                <a:lnTo>
                  <a:pt x="1425612" y="111992"/>
                </a:lnTo>
                <a:lnTo>
                  <a:pt x="1415365" y="156595"/>
                </a:lnTo>
                <a:lnTo>
                  <a:pt x="1402404" y="200095"/>
                </a:lnTo>
                <a:lnTo>
                  <a:pt x="1386823" y="242398"/>
                </a:lnTo>
                <a:lnTo>
                  <a:pt x="1368716" y="283410"/>
                </a:lnTo>
                <a:lnTo>
                  <a:pt x="1348179" y="323034"/>
                </a:lnTo>
                <a:lnTo>
                  <a:pt x="1325306" y="361176"/>
                </a:lnTo>
                <a:lnTo>
                  <a:pt x="1300192" y="397742"/>
                </a:lnTo>
                <a:lnTo>
                  <a:pt x="1272933" y="432637"/>
                </a:lnTo>
                <a:lnTo>
                  <a:pt x="1243622" y="465765"/>
                </a:lnTo>
                <a:lnTo>
                  <a:pt x="1212355" y="497031"/>
                </a:lnTo>
                <a:lnTo>
                  <a:pt x="1179227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6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1" y="690988"/>
                </a:lnTo>
                <a:lnTo>
                  <a:pt x="719125" y="692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1378" y="1547929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81" y="486283"/>
                </a:moveTo>
                <a:lnTo>
                  <a:pt x="219628" y="482366"/>
                </a:lnTo>
                <a:lnTo>
                  <a:pt x="174306" y="471071"/>
                </a:lnTo>
                <a:lnTo>
                  <a:pt x="132572" y="453087"/>
                </a:lnTo>
                <a:lnTo>
                  <a:pt x="95183" y="429099"/>
                </a:lnTo>
                <a:lnTo>
                  <a:pt x="62895" y="399794"/>
                </a:lnTo>
                <a:lnTo>
                  <a:pt x="36466" y="365860"/>
                </a:lnTo>
                <a:lnTo>
                  <a:pt x="16651" y="327981"/>
                </a:lnTo>
                <a:lnTo>
                  <a:pt x="4207" y="286846"/>
                </a:lnTo>
                <a:lnTo>
                  <a:pt x="0" y="244241"/>
                </a:lnTo>
                <a:lnTo>
                  <a:pt x="0" y="242042"/>
                </a:lnTo>
                <a:lnTo>
                  <a:pt x="4207" y="199436"/>
                </a:lnTo>
                <a:lnTo>
                  <a:pt x="16651" y="158301"/>
                </a:lnTo>
                <a:lnTo>
                  <a:pt x="36466" y="120423"/>
                </a:lnTo>
                <a:lnTo>
                  <a:pt x="62895" y="86488"/>
                </a:lnTo>
                <a:lnTo>
                  <a:pt x="95183" y="57183"/>
                </a:lnTo>
                <a:lnTo>
                  <a:pt x="132572" y="33195"/>
                </a:lnTo>
                <a:lnTo>
                  <a:pt x="174306" y="15211"/>
                </a:lnTo>
                <a:lnTo>
                  <a:pt x="219628" y="3917"/>
                </a:lnTo>
                <a:lnTo>
                  <a:pt x="267779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1" y="33195"/>
                </a:lnTo>
                <a:lnTo>
                  <a:pt x="440380" y="57183"/>
                </a:lnTo>
                <a:lnTo>
                  <a:pt x="472667" y="86488"/>
                </a:lnTo>
                <a:lnTo>
                  <a:pt x="499097" y="120423"/>
                </a:lnTo>
                <a:lnTo>
                  <a:pt x="518912" y="158301"/>
                </a:lnTo>
                <a:lnTo>
                  <a:pt x="531355" y="199436"/>
                </a:lnTo>
                <a:lnTo>
                  <a:pt x="535563" y="242042"/>
                </a:lnTo>
                <a:lnTo>
                  <a:pt x="535563" y="244241"/>
                </a:lnTo>
                <a:lnTo>
                  <a:pt x="531355" y="286846"/>
                </a:lnTo>
                <a:lnTo>
                  <a:pt x="518912" y="327981"/>
                </a:lnTo>
                <a:lnTo>
                  <a:pt x="499097" y="365860"/>
                </a:lnTo>
                <a:lnTo>
                  <a:pt x="472667" y="399794"/>
                </a:lnTo>
                <a:lnTo>
                  <a:pt x="440380" y="429099"/>
                </a:lnTo>
                <a:lnTo>
                  <a:pt x="402991" y="453087"/>
                </a:lnTo>
                <a:lnTo>
                  <a:pt x="361257" y="471071"/>
                </a:lnTo>
                <a:lnTo>
                  <a:pt x="315935" y="482366"/>
                </a:lnTo>
                <a:lnTo>
                  <a:pt x="267781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230766" y="243674"/>
            <a:ext cx="4707255" cy="5516880"/>
            <a:chOff x="4230766" y="243674"/>
            <a:chExt cx="4707255" cy="551688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230763" y="243674"/>
              <a:ext cx="2932430" cy="5516880"/>
            </a:xfrm>
            <a:custGeom>
              <a:avLst/>
              <a:gdLst/>
              <a:ahLst/>
              <a:cxnLst/>
              <a:rect l="l" t="t" r="r" b="b"/>
              <a:pathLst>
                <a:path w="2932429" h="5516880">
                  <a:moveTo>
                    <a:pt x="2542870" y="517804"/>
                  </a:moveTo>
                  <a:lnTo>
                    <a:pt x="2539276" y="461835"/>
                  </a:lnTo>
                  <a:lnTo>
                    <a:pt x="2531719" y="395808"/>
                  </a:lnTo>
                  <a:lnTo>
                    <a:pt x="2521331" y="335673"/>
                  </a:lnTo>
                  <a:lnTo>
                    <a:pt x="2508262" y="281241"/>
                  </a:lnTo>
                  <a:lnTo>
                    <a:pt x="2492629" y="232308"/>
                  </a:lnTo>
                  <a:lnTo>
                    <a:pt x="2474544" y="188671"/>
                  </a:lnTo>
                  <a:lnTo>
                    <a:pt x="2454148" y="150126"/>
                  </a:lnTo>
                  <a:lnTo>
                    <a:pt x="2431554" y="116497"/>
                  </a:lnTo>
                  <a:lnTo>
                    <a:pt x="2380259" y="63144"/>
                  </a:lnTo>
                  <a:lnTo>
                    <a:pt x="2321661" y="27000"/>
                  </a:lnTo>
                  <a:lnTo>
                    <a:pt x="2256739" y="6489"/>
                  </a:lnTo>
                  <a:lnTo>
                    <a:pt x="2186495" y="0"/>
                  </a:lnTo>
                  <a:lnTo>
                    <a:pt x="933399" y="0"/>
                  </a:lnTo>
                  <a:lnTo>
                    <a:pt x="868337" y="6489"/>
                  </a:lnTo>
                  <a:lnTo>
                    <a:pt x="807377" y="27000"/>
                  </a:lnTo>
                  <a:lnTo>
                    <a:pt x="751700" y="63144"/>
                  </a:lnTo>
                  <a:lnTo>
                    <a:pt x="702449" y="116497"/>
                  </a:lnTo>
                  <a:lnTo>
                    <a:pt x="680580" y="150114"/>
                  </a:lnTo>
                  <a:lnTo>
                    <a:pt x="660755" y="188645"/>
                  </a:lnTo>
                  <a:lnTo>
                    <a:pt x="643102" y="232283"/>
                  </a:lnTo>
                  <a:lnTo>
                    <a:pt x="627773" y="281203"/>
                  </a:lnTo>
                  <a:lnTo>
                    <a:pt x="614908" y="335622"/>
                  </a:lnTo>
                  <a:lnTo>
                    <a:pt x="604647" y="395757"/>
                  </a:lnTo>
                  <a:lnTo>
                    <a:pt x="597141" y="461772"/>
                  </a:lnTo>
                  <a:lnTo>
                    <a:pt x="592531" y="533958"/>
                  </a:lnTo>
                  <a:lnTo>
                    <a:pt x="590969" y="612381"/>
                  </a:lnTo>
                  <a:lnTo>
                    <a:pt x="592607" y="698830"/>
                  </a:lnTo>
                  <a:lnTo>
                    <a:pt x="597458" y="775474"/>
                  </a:lnTo>
                  <a:lnTo>
                    <a:pt x="605332" y="842987"/>
                  </a:lnTo>
                  <a:lnTo>
                    <a:pt x="616102" y="902017"/>
                  </a:lnTo>
                  <a:lnTo>
                    <a:pt x="629589" y="953211"/>
                  </a:lnTo>
                  <a:lnTo>
                    <a:pt x="645668" y="997242"/>
                  </a:lnTo>
                  <a:lnTo>
                    <a:pt x="664146" y="1034745"/>
                  </a:lnTo>
                  <a:lnTo>
                    <a:pt x="707758" y="1092847"/>
                  </a:lnTo>
                  <a:lnTo>
                    <a:pt x="759193" y="1132763"/>
                  </a:lnTo>
                  <a:lnTo>
                    <a:pt x="787450" y="1147533"/>
                  </a:lnTo>
                  <a:lnTo>
                    <a:pt x="787450" y="1372781"/>
                  </a:lnTo>
                  <a:lnTo>
                    <a:pt x="1020038" y="1179410"/>
                  </a:lnTo>
                  <a:lnTo>
                    <a:pt x="2186495" y="1179410"/>
                  </a:lnTo>
                  <a:lnTo>
                    <a:pt x="2224417" y="1177620"/>
                  </a:lnTo>
                  <a:lnTo>
                    <a:pt x="2295995" y="1162837"/>
                  </a:lnTo>
                  <a:lnTo>
                    <a:pt x="2360879" y="1131938"/>
                  </a:lnTo>
                  <a:lnTo>
                    <a:pt x="2417915" y="1083538"/>
                  </a:lnTo>
                  <a:lnTo>
                    <a:pt x="2443111" y="1052347"/>
                  </a:lnTo>
                  <a:lnTo>
                    <a:pt x="2465895" y="1016279"/>
                  </a:lnTo>
                  <a:lnTo>
                    <a:pt x="2486114" y="975131"/>
                  </a:lnTo>
                  <a:lnTo>
                    <a:pt x="2503640" y="928751"/>
                  </a:lnTo>
                  <a:lnTo>
                    <a:pt x="2518308" y="876973"/>
                  </a:lnTo>
                  <a:lnTo>
                    <a:pt x="2529967" y="819607"/>
                  </a:lnTo>
                  <a:lnTo>
                    <a:pt x="2538488" y="756475"/>
                  </a:lnTo>
                  <a:lnTo>
                    <a:pt x="2542844" y="698830"/>
                  </a:lnTo>
                  <a:lnTo>
                    <a:pt x="2542870" y="517804"/>
                  </a:lnTo>
                  <a:close/>
                </a:path>
                <a:path w="2932429" h="5516880">
                  <a:moveTo>
                    <a:pt x="2932315" y="5336387"/>
                  </a:moveTo>
                  <a:lnTo>
                    <a:pt x="2925889" y="5288521"/>
                  </a:lnTo>
                  <a:lnTo>
                    <a:pt x="2907728" y="5245506"/>
                  </a:lnTo>
                  <a:lnTo>
                    <a:pt x="2879572" y="5209070"/>
                  </a:lnTo>
                  <a:lnTo>
                    <a:pt x="2843136" y="5180914"/>
                  </a:lnTo>
                  <a:lnTo>
                    <a:pt x="2800121" y="5162766"/>
                  </a:lnTo>
                  <a:lnTo>
                    <a:pt x="2752255" y="5156327"/>
                  </a:lnTo>
                  <a:lnTo>
                    <a:pt x="2150529" y="5156327"/>
                  </a:lnTo>
                  <a:lnTo>
                    <a:pt x="2154097" y="5153406"/>
                  </a:lnTo>
                  <a:lnTo>
                    <a:pt x="2175446" y="5127371"/>
                  </a:lnTo>
                  <a:lnTo>
                    <a:pt x="2191156" y="5097958"/>
                  </a:lnTo>
                  <a:lnTo>
                    <a:pt x="2200846" y="5066055"/>
                  </a:lnTo>
                  <a:lnTo>
                    <a:pt x="2203818" y="5036007"/>
                  </a:lnTo>
                  <a:lnTo>
                    <a:pt x="2203818" y="5029098"/>
                  </a:lnTo>
                  <a:lnTo>
                    <a:pt x="2191156" y="4967135"/>
                  </a:lnTo>
                  <a:lnTo>
                    <a:pt x="2154097" y="4911687"/>
                  </a:lnTo>
                  <a:lnTo>
                    <a:pt x="2098649" y="4874641"/>
                  </a:lnTo>
                  <a:lnTo>
                    <a:pt x="2033244" y="4861623"/>
                  </a:lnTo>
                  <a:lnTo>
                    <a:pt x="1450670" y="4861623"/>
                  </a:lnTo>
                  <a:lnTo>
                    <a:pt x="1497101" y="4856277"/>
                  </a:lnTo>
                  <a:lnTo>
                    <a:pt x="1539722" y="4841049"/>
                  </a:lnTo>
                  <a:lnTo>
                    <a:pt x="1577327" y="4817135"/>
                  </a:lnTo>
                  <a:lnTo>
                    <a:pt x="1608683" y="4785779"/>
                  </a:lnTo>
                  <a:lnTo>
                    <a:pt x="1632597" y="4748174"/>
                  </a:lnTo>
                  <a:lnTo>
                    <a:pt x="1647825" y="4705553"/>
                  </a:lnTo>
                  <a:lnTo>
                    <a:pt x="1653171" y="4659122"/>
                  </a:lnTo>
                  <a:lnTo>
                    <a:pt x="1647825" y="4612691"/>
                  </a:lnTo>
                  <a:lnTo>
                    <a:pt x="1632597" y="4570057"/>
                  </a:lnTo>
                  <a:lnTo>
                    <a:pt x="1608683" y="4532465"/>
                  </a:lnTo>
                  <a:lnTo>
                    <a:pt x="1577327" y="4501096"/>
                  </a:lnTo>
                  <a:lnTo>
                    <a:pt x="1539722" y="4477194"/>
                  </a:lnTo>
                  <a:lnTo>
                    <a:pt x="1497101" y="4461954"/>
                  </a:lnTo>
                  <a:lnTo>
                    <a:pt x="1450670" y="4456608"/>
                  </a:lnTo>
                  <a:lnTo>
                    <a:pt x="1068895" y="4456608"/>
                  </a:lnTo>
                  <a:lnTo>
                    <a:pt x="1075029" y="4453433"/>
                  </a:lnTo>
                  <a:lnTo>
                    <a:pt x="1113332" y="4430458"/>
                  </a:lnTo>
                  <a:lnTo>
                    <a:pt x="1150048" y="4405236"/>
                  </a:lnTo>
                  <a:lnTo>
                    <a:pt x="1185087" y="4377868"/>
                  </a:lnTo>
                  <a:lnTo>
                    <a:pt x="1218361" y="4348429"/>
                  </a:lnTo>
                  <a:lnTo>
                    <a:pt x="1249756" y="4317035"/>
                  </a:lnTo>
                  <a:lnTo>
                    <a:pt x="1279194" y="4283761"/>
                  </a:lnTo>
                  <a:lnTo>
                    <a:pt x="1306563" y="4248721"/>
                  </a:lnTo>
                  <a:lnTo>
                    <a:pt x="1331785" y="4212006"/>
                  </a:lnTo>
                  <a:lnTo>
                    <a:pt x="1354759" y="4173702"/>
                  </a:lnTo>
                  <a:lnTo>
                    <a:pt x="1375384" y="4133900"/>
                  </a:lnTo>
                  <a:lnTo>
                    <a:pt x="1393558" y="4092727"/>
                  </a:lnTo>
                  <a:lnTo>
                    <a:pt x="1409217" y="4050246"/>
                  </a:lnTo>
                  <a:lnTo>
                    <a:pt x="1422222" y="4006558"/>
                  </a:lnTo>
                  <a:lnTo>
                    <a:pt x="1432521" y="3961765"/>
                  </a:lnTo>
                  <a:lnTo>
                    <a:pt x="1439989" y="3915968"/>
                  </a:lnTo>
                  <a:lnTo>
                    <a:pt x="1444536" y="3869245"/>
                  </a:lnTo>
                  <a:lnTo>
                    <a:pt x="1446072" y="3821709"/>
                  </a:lnTo>
                  <a:lnTo>
                    <a:pt x="1444536" y="3774160"/>
                  </a:lnTo>
                  <a:lnTo>
                    <a:pt x="1439989" y="3727450"/>
                  </a:lnTo>
                  <a:lnTo>
                    <a:pt x="1432521" y="3681641"/>
                  </a:lnTo>
                  <a:lnTo>
                    <a:pt x="1422222" y="3636848"/>
                  </a:lnTo>
                  <a:lnTo>
                    <a:pt x="1409217" y="3593173"/>
                  </a:lnTo>
                  <a:lnTo>
                    <a:pt x="1393558" y="3550691"/>
                  </a:lnTo>
                  <a:lnTo>
                    <a:pt x="1375384" y="3509505"/>
                  </a:lnTo>
                  <a:lnTo>
                    <a:pt x="1354759" y="3469716"/>
                  </a:lnTo>
                  <a:lnTo>
                    <a:pt x="1331785" y="3431413"/>
                  </a:lnTo>
                  <a:lnTo>
                    <a:pt x="1306563" y="3394684"/>
                  </a:lnTo>
                  <a:lnTo>
                    <a:pt x="1279194" y="3359645"/>
                  </a:lnTo>
                  <a:lnTo>
                    <a:pt x="1249756" y="3326384"/>
                  </a:lnTo>
                  <a:lnTo>
                    <a:pt x="1218361" y="3294977"/>
                  </a:lnTo>
                  <a:lnTo>
                    <a:pt x="1185087" y="3265551"/>
                  </a:lnTo>
                  <a:lnTo>
                    <a:pt x="1150048" y="3238169"/>
                  </a:lnTo>
                  <a:lnTo>
                    <a:pt x="1113332" y="3212947"/>
                  </a:lnTo>
                  <a:lnTo>
                    <a:pt x="1075029" y="3189986"/>
                  </a:lnTo>
                  <a:lnTo>
                    <a:pt x="1035240" y="3169361"/>
                  </a:lnTo>
                  <a:lnTo>
                    <a:pt x="994054" y="3151174"/>
                  </a:lnTo>
                  <a:lnTo>
                    <a:pt x="951572" y="3135528"/>
                  </a:lnTo>
                  <a:lnTo>
                    <a:pt x="907884" y="3122511"/>
                  </a:lnTo>
                  <a:lnTo>
                    <a:pt x="863092" y="3112224"/>
                  </a:lnTo>
                  <a:lnTo>
                    <a:pt x="817295" y="3104756"/>
                  </a:lnTo>
                  <a:lnTo>
                    <a:pt x="770572" y="3100209"/>
                  </a:lnTo>
                  <a:lnTo>
                    <a:pt x="723036" y="3098660"/>
                  </a:lnTo>
                  <a:lnTo>
                    <a:pt x="675500" y="3100209"/>
                  </a:lnTo>
                  <a:lnTo>
                    <a:pt x="628777" y="3104756"/>
                  </a:lnTo>
                  <a:lnTo>
                    <a:pt x="582968" y="3112224"/>
                  </a:lnTo>
                  <a:lnTo>
                    <a:pt x="538187" y="3122511"/>
                  </a:lnTo>
                  <a:lnTo>
                    <a:pt x="494499" y="3135528"/>
                  </a:lnTo>
                  <a:lnTo>
                    <a:pt x="452018" y="3151174"/>
                  </a:lnTo>
                  <a:lnTo>
                    <a:pt x="410832" y="3169361"/>
                  </a:lnTo>
                  <a:lnTo>
                    <a:pt x="371043" y="3189986"/>
                  </a:lnTo>
                  <a:lnTo>
                    <a:pt x="332740" y="3212947"/>
                  </a:lnTo>
                  <a:lnTo>
                    <a:pt x="296011" y="3238169"/>
                  </a:lnTo>
                  <a:lnTo>
                    <a:pt x="260972" y="3265551"/>
                  </a:lnTo>
                  <a:lnTo>
                    <a:pt x="227711" y="3294977"/>
                  </a:lnTo>
                  <a:lnTo>
                    <a:pt x="196303" y="3326384"/>
                  </a:lnTo>
                  <a:lnTo>
                    <a:pt x="166878" y="3359645"/>
                  </a:lnTo>
                  <a:lnTo>
                    <a:pt x="139496" y="3394684"/>
                  </a:lnTo>
                  <a:lnTo>
                    <a:pt x="114287" y="3431413"/>
                  </a:lnTo>
                  <a:lnTo>
                    <a:pt x="91313" y="3469716"/>
                  </a:lnTo>
                  <a:lnTo>
                    <a:pt x="70688" y="3509505"/>
                  </a:lnTo>
                  <a:lnTo>
                    <a:pt x="52501" y="3550691"/>
                  </a:lnTo>
                  <a:lnTo>
                    <a:pt x="36855" y="3593173"/>
                  </a:lnTo>
                  <a:lnTo>
                    <a:pt x="23837" y="3636848"/>
                  </a:lnTo>
                  <a:lnTo>
                    <a:pt x="13550" y="3681641"/>
                  </a:lnTo>
                  <a:lnTo>
                    <a:pt x="6083" y="3727450"/>
                  </a:lnTo>
                  <a:lnTo>
                    <a:pt x="1536" y="3774160"/>
                  </a:lnTo>
                  <a:lnTo>
                    <a:pt x="0" y="3821709"/>
                  </a:lnTo>
                  <a:lnTo>
                    <a:pt x="1536" y="3869245"/>
                  </a:lnTo>
                  <a:lnTo>
                    <a:pt x="6083" y="3915968"/>
                  </a:lnTo>
                  <a:lnTo>
                    <a:pt x="13550" y="3961765"/>
                  </a:lnTo>
                  <a:lnTo>
                    <a:pt x="23837" y="4006558"/>
                  </a:lnTo>
                  <a:lnTo>
                    <a:pt x="36855" y="4050246"/>
                  </a:lnTo>
                  <a:lnTo>
                    <a:pt x="52501" y="4092727"/>
                  </a:lnTo>
                  <a:lnTo>
                    <a:pt x="70688" y="4133900"/>
                  </a:lnTo>
                  <a:lnTo>
                    <a:pt x="91313" y="4173702"/>
                  </a:lnTo>
                  <a:lnTo>
                    <a:pt x="114287" y="4212006"/>
                  </a:lnTo>
                  <a:lnTo>
                    <a:pt x="139496" y="4248721"/>
                  </a:lnTo>
                  <a:lnTo>
                    <a:pt x="166878" y="4283761"/>
                  </a:lnTo>
                  <a:lnTo>
                    <a:pt x="196303" y="4317035"/>
                  </a:lnTo>
                  <a:lnTo>
                    <a:pt x="227711" y="4348429"/>
                  </a:lnTo>
                  <a:lnTo>
                    <a:pt x="260972" y="4377868"/>
                  </a:lnTo>
                  <a:lnTo>
                    <a:pt x="296011" y="4405236"/>
                  </a:lnTo>
                  <a:lnTo>
                    <a:pt x="332740" y="4430458"/>
                  </a:lnTo>
                  <a:lnTo>
                    <a:pt x="371043" y="4453433"/>
                  </a:lnTo>
                  <a:lnTo>
                    <a:pt x="377164" y="4456608"/>
                  </a:lnTo>
                  <a:lnTo>
                    <a:pt x="202501" y="4456608"/>
                  </a:lnTo>
                  <a:lnTo>
                    <a:pt x="156070" y="4461954"/>
                  </a:lnTo>
                  <a:lnTo>
                    <a:pt x="113449" y="4477194"/>
                  </a:lnTo>
                  <a:lnTo>
                    <a:pt x="75844" y="4501096"/>
                  </a:lnTo>
                  <a:lnTo>
                    <a:pt x="44488" y="4532465"/>
                  </a:lnTo>
                  <a:lnTo>
                    <a:pt x="20574" y="4570057"/>
                  </a:lnTo>
                  <a:lnTo>
                    <a:pt x="5346" y="4612691"/>
                  </a:lnTo>
                  <a:lnTo>
                    <a:pt x="0" y="4659122"/>
                  </a:lnTo>
                  <a:lnTo>
                    <a:pt x="5346" y="4705553"/>
                  </a:lnTo>
                  <a:lnTo>
                    <a:pt x="20574" y="4748174"/>
                  </a:lnTo>
                  <a:lnTo>
                    <a:pt x="44488" y="4785779"/>
                  </a:lnTo>
                  <a:lnTo>
                    <a:pt x="75844" y="4817135"/>
                  </a:lnTo>
                  <a:lnTo>
                    <a:pt x="113449" y="4841049"/>
                  </a:lnTo>
                  <a:lnTo>
                    <a:pt x="156070" y="4856277"/>
                  </a:lnTo>
                  <a:lnTo>
                    <a:pt x="202501" y="4861623"/>
                  </a:lnTo>
                  <a:lnTo>
                    <a:pt x="594766" y="4861623"/>
                  </a:lnTo>
                  <a:lnTo>
                    <a:pt x="561263" y="4864938"/>
                  </a:lnTo>
                  <a:lnTo>
                    <a:pt x="499935" y="4890351"/>
                  </a:lnTo>
                  <a:lnTo>
                    <a:pt x="452551" y="4937722"/>
                  </a:lnTo>
                  <a:lnTo>
                    <a:pt x="427151" y="4999050"/>
                  </a:lnTo>
                  <a:lnTo>
                    <a:pt x="423837" y="5032553"/>
                  </a:lnTo>
                  <a:lnTo>
                    <a:pt x="427151" y="5066055"/>
                  </a:lnTo>
                  <a:lnTo>
                    <a:pt x="452551" y="5127371"/>
                  </a:lnTo>
                  <a:lnTo>
                    <a:pt x="499935" y="5174754"/>
                  </a:lnTo>
                  <a:lnTo>
                    <a:pt x="561263" y="5200154"/>
                  </a:lnTo>
                  <a:lnTo>
                    <a:pt x="594766" y="5203469"/>
                  </a:lnTo>
                  <a:lnTo>
                    <a:pt x="1228674" y="5203469"/>
                  </a:lnTo>
                  <a:lnTo>
                    <a:pt x="1221435" y="5209070"/>
                  </a:lnTo>
                  <a:lnTo>
                    <a:pt x="1193292" y="5245506"/>
                  </a:lnTo>
                  <a:lnTo>
                    <a:pt x="1175131" y="5288521"/>
                  </a:lnTo>
                  <a:lnTo>
                    <a:pt x="1168704" y="5336400"/>
                  </a:lnTo>
                  <a:lnTo>
                    <a:pt x="1175131" y="5384266"/>
                  </a:lnTo>
                  <a:lnTo>
                    <a:pt x="1193292" y="5427269"/>
                  </a:lnTo>
                  <a:lnTo>
                    <a:pt x="1221435" y="5463718"/>
                  </a:lnTo>
                  <a:lnTo>
                    <a:pt x="1257884" y="5491873"/>
                  </a:lnTo>
                  <a:lnTo>
                    <a:pt x="1300899" y="5510022"/>
                  </a:lnTo>
                  <a:lnTo>
                    <a:pt x="1348765" y="5516448"/>
                  </a:lnTo>
                  <a:lnTo>
                    <a:pt x="2752255" y="5516448"/>
                  </a:lnTo>
                  <a:lnTo>
                    <a:pt x="2800121" y="5510022"/>
                  </a:lnTo>
                  <a:lnTo>
                    <a:pt x="2843136" y="5491873"/>
                  </a:lnTo>
                  <a:lnTo>
                    <a:pt x="2879572" y="5463718"/>
                  </a:lnTo>
                  <a:lnTo>
                    <a:pt x="2907728" y="5427269"/>
                  </a:lnTo>
                  <a:lnTo>
                    <a:pt x="2925889" y="5384266"/>
                  </a:lnTo>
                  <a:lnTo>
                    <a:pt x="2932315" y="53363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61675" y="640097"/>
            <a:ext cx="3394075" cy="1163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spc="15" dirty="0">
                <a:latin typeface="Comic Sans MS"/>
                <a:cs typeface="Comic Sans MS"/>
              </a:rPr>
              <a:t>Today</a:t>
            </a:r>
            <a:r>
              <a:rPr sz="2650" b="1" spc="-30" dirty="0">
                <a:latin typeface="Comic Sans MS"/>
                <a:cs typeface="Comic Sans MS"/>
              </a:rPr>
              <a:t> </a:t>
            </a:r>
            <a:r>
              <a:rPr sz="2650" b="1" spc="15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38735">
              <a:lnSpc>
                <a:spcPct val="100000"/>
              </a:lnSpc>
              <a:spcBef>
                <a:spcPts val="2745"/>
              </a:spcBef>
            </a:pPr>
            <a:r>
              <a:rPr sz="2500" b="1" spc="-5" dirty="0">
                <a:latin typeface="Comic Sans MS"/>
                <a:cs typeface="Comic Sans MS"/>
              </a:rPr>
              <a:t>VISUALIZING</a:t>
            </a:r>
            <a:r>
              <a:rPr sz="2500" b="1" spc="-85" dirty="0">
                <a:latin typeface="Comic Sans MS"/>
                <a:cs typeface="Comic Sans MS"/>
              </a:rPr>
              <a:t> </a:t>
            </a:r>
            <a:r>
              <a:rPr sz="2500" b="1" spc="-5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80917" y="418921"/>
            <a:ext cx="183642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b="1" spc="10" dirty="0">
                <a:latin typeface="Arial"/>
                <a:cs typeface="Arial"/>
              </a:rPr>
              <a:t>We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focus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only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on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the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most </a:t>
            </a:r>
            <a:r>
              <a:rPr sz="1400" b="1" dirty="0">
                <a:latin typeface="Arial"/>
                <a:cs typeface="Arial"/>
              </a:rPr>
              <a:t>used </a:t>
            </a:r>
            <a:r>
              <a:rPr sz="1400" b="1" spc="25" dirty="0">
                <a:latin typeface="Arial"/>
                <a:cs typeface="Arial"/>
              </a:rPr>
              <a:t>and 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45" dirty="0">
                <a:latin typeface="Arial"/>
                <a:cs typeface="Arial"/>
              </a:rPr>
              <a:t>important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Visuals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299" y="2410471"/>
            <a:ext cx="4444365" cy="2134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135"/>
              </a:spcBef>
            </a:pPr>
            <a:r>
              <a:rPr sz="1800" b="1" spc="25" dirty="0">
                <a:latin typeface="Comic Sans MS"/>
                <a:cs typeface="Comic Sans MS"/>
              </a:rPr>
              <a:t>INTRODUCTION</a:t>
            </a:r>
            <a:r>
              <a:rPr sz="1800" b="1" spc="-5" dirty="0">
                <a:latin typeface="Comic Sans MS"/>
                <a:cs typeface="Comic Sans MS"/>
              </a:rPr>
              <a:t> </a:t>
            </a:r>
            <a:r>
              <a:rPr sz="1800" b="1" spc="25" dirty="0">
                <a:latin typeface="Comic Sans MS"/>
                <a:cs typeface="Comic Sans MS"/>
              </a:rPr>
              <a:t>TO</a:t>
            </a:r>
            <a:r>
              <a:rPr sz="1800" b="1" dirty="0">
                <a:latin typeface="Comic Sans MS"/>
                <a:cs typeface="Comic Sans MS"/>
              </a:rPr>
              <a:t> </a:t>
            </a:r>
            <a:r>
              <a:rPr sz="1800" b="1" spc="20" dirty="0">
                <a:latin typeface="Comic Sans MS"/>
                <a:cs typeface="Comic Sans MS"/>
              </a:rPr>
              <a:t>REPORTS</a:t>
            </a:r>
            <a:endParaRPr sz="1800">
              <a:latin typeface="Comic Sans MS"/>
              <a:cs typeface="Comic Sans MS"/>
            </a:endParaRPr>
          </a:p>
          <a:p>
            <a:pPr marL="2137410">
              <a:lnSpc>
                <a:spcPct val="100000"/>
              </a:lnSpc>
              <a:spcBef>
                <a:spcPts val="1440"/>
              </a:spcBef>
            </a:pPr>
            <a:r>
              <a:rPr sz="1800" b="1" spc="25" dirty="0">
                <a:latin typeface="Comic Sans MS"/>
                <a:cs typeface="Comic Sans MS"/>
              </a:rPr>
              <a:t>AND</a:t>
            </a:r>
            <a:r>
              <a:rPr sz="1800" b="1" spc="-50" dirty="0">
                <a:latin typeface="Comic Sans MS"/>
                <a:cs typeface="Comic Sans MS"/>
              </a:rPr>
              <a:t> </a:t>
            </a:r>
            <a:r>
              <a:rPr sz="1800" b="1" spc="25" dirty="0">
                <a:latin typeface="Comic Sans MS"/>
                <a:cs typeface="Comic Sans MS"/>
              </a:rPr>
              <a:t>DASHBOARDS</a:t>
            </a:r>
            <a:endParaRPr sz="1800">
              <a:latin typeface="Comic Sans MS"/>
              <a:cs typeface="Comic Sans MS"/>
            </a:endParaRPr>
          </a:p>
          <a:p>
            <a:pPr marL="81915">
              <a:lnSpc>
                <a:spcPct val="100000"/>
              </a:lnSpc>
              <a:spcBef>
                <a:spcPts val="1440"/>
              </a:spcBef>
            </a:pPr>
            <a:r>
              <a:rPr sz="1800" spc="20" dirty="0">
                <a:latin typeface="Comic Sans MS"/>
                <a:cs typeface="Comic Sans MS"/>
              </a:rPr>
              <a:t>REPORT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IN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POWER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BI</a:t>
            </a:r>
            <a:endParaRPr sz="1800">
              <a:latin typeface="Comic Sans MS"/>
              <a:cs typeface="Comic Sans MS"/>
            </a:endParaRPr>
          </a:p>
          <a:p>
            <a:pPr marL="12700" marR="1386205">
              <a:lnSpc>
                <a:spcPct val="166700"/>
              </a:lnSpc>
            </a:pPr>
            <a:r>
              <a:rPr sz="1800" spc="25" dirty="0">
                <a:latin typeface="Comic Sans MS"/>
                <a:cs typeface="Comic Sans MS"/>
              </a:rPr>
              <a:t>DASHBOARD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IN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DESKTOP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DASHBOARD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SERVICE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1010" y="3342334"/>
            <a:ext cx="241317" cy="24131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1010" y="3770472"/>
            <a:ext cx="241317" cy="24131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3631" y="4202290"/>
            <a:ext cx="241317" cy="241317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4159" y="2091717"/>
            <a:ext cx="1981199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836913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4"/>
                </a:lnTo>
                <a:lnTo>
                  <a:pt x="35203" y="564019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7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4" y="63"/>
                </a:lnTo>
                <a:lnTo>
                  <a:pt x="720834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900"/>
                </a:lnTo>
                <a:lnTo>
                  <a:pt x="1191536" y="481883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2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4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8093680" y="1185714"/>
            <a:ext cx="72416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2057" dirty="0">
                <a:latin typeface="Comic Sans MS"/>
                <a:cs typeface="Comic Sans MS"/>
              </a:rPr>
              <a:t>Know</a:t>
            </a:r>
            <a:r>
              <a:rPr sz="2025" b="1" spc="-135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it?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3475" y="668374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87375"/>
            <a:ext cx="7075805" cy="986790"/>
          </a:xfrm>
          <a:custGeom>
            <a:avLst/>
            <a:gdLst/>
            <a:ahLst/>
            <a:cxnLst/>
            <a:rect l="l" t="t" r="r" b="b"/>
            <a:pathLst>
              <a:path w="7075805" h="986790">
                <a:moveTo>
                  <a:pt x="674014" y="347687"/>
                </a:moveTo>
                <a:lnTo>
                  <a:pt x="664527" y="298894"/>
                </a:lnTo>
                <a:lnTo>
                  <a:pt x="633145" y="237248"/>
                </a:lnTo>
                <a:lnTo>
                  <a:pt x="583196" y="180479"/>
                </a:lnTo>
                <a:lnTo>
                  <a:pt x="551840" y="154241"/>
                </a:lnTo>
                <a:lnTo>
                  <a:pt x="516559" y="129616"/>
                </a:lnTo>
                <a:lnTo>
                  <a:pt x="477583" y="106730"/>
                </a:lnTo>
                <a:lnTo>
                  <a:pt x="435152" y="85699"/>
                </a:lnTo>
                <a:lnTo>
                  <a:pt x="389509" y="66662"/>
                </a:lnTo>
                <a:lnTo>
                  <a:pt x="340880" y="49745"/>
                </a:lnTo>
                <a:lnTo>
                  <a:pt x="289521" y="35077"/>
                </a:lnTo>
                <a:lnTo>
                  <a:pt x="235661" y="22796"/>
                </a:lnTo>
                <a:lnTo>
                  <a:pt x="179539" y="13017"/>
                </a:lnTo>
                <a:lnTo>
                  <a:pt x="121399" y="5867"/>
                </a:lnTo>
                <a:lnTo>
                  <a:pt x="61468" y="1485"/>
                </a:lnTo>
                <a:lnTo>
                  <a:pt x="0" y="0"/>
                </a:lnTo>
                <a:lnTo>
                  <a:pt x="0" y="728802"/>
                </a:lnTo>
                <a:lnTo>
                  <a:pt x="61468" y="727316"/>
                </a:lnTo>
                <a:lnTo>
                  <a:pt x="121399" y="722934"/>
                </a:lnTo>
                <a:lnTo>
                  <a:pt x="179539" y="715784"/>
                </a:lnTo>
                <a:lnTo>
                  <a:pt x="235661" y="706005"/>
                </a:lnTo>
                <a:lnTo>
                  <a:pt x="289521" y="693712"/>
                </a:lnTo>
                <a:lnTo>
                  <a:pt x="340880" y="679043"/>
                </a:lnTo>
                <a:lnTo>
                  <a:pt x="389509" y="662139"/>
                </a:lnTo>
                <a:lnTo>
                  <a:pt x="435152" y="643102"/>
                </a:lnTo>
                <a:lnTo>
                  <a:pt x="477583" y="622071"/>
                </a:lnTo>
                <a:lnTo>
                  <a:pt x="516559" y="599173"/>
                </a:lnTo>
                <a:lnTo>
                  <a:pt x="551840" y="574548"/>
                </a:lnTo>
                <a:lnTo>
                  <a:pt x="583196" y="548322"/>
                </a:lnTo>
                <a:lnTo>
                  <a:pt x="610374" y="520611"/>
                </a:lnTo>
                <a:lnTo>
                  <a:pt x="651281" y="461276"/>
                </a:lnTo>
                <a:lnTo>
                  <a:pt x="672642" y="397560"/>
                </a:lnTo>
                <a:lnTo>
                  <a:pt x="674014" y="381114"/>
                </a:lnTo>
                <a:lnTo>
                  <a:pt x="674014" y="347687"/>
                </a:lnTo>
                <a:close/>
              </a:path>
              <a:path w="7075805" h="986790">
                <a:moveTo>
                  <a:pt x="7075183" y="728802"/>
                </a:moveTo>
                <a:lnTo>
                  <a:pt x="7071030" y="682472"/>
                </a:lnTo>
                <a:lnTo>
                  <a:pt x="7059054" y="638860"/>
                </a:lnTo>
                <a:lnTo>
                  <a:pt x="7039991" y="598703"/>
                </a:lnTo>
                <a:lnTo>
                  <a:pt x="7014553" y="562724"/>
                </a:lnTo>
                <a:lnTo>
                  <a:pt x="6983489" y="531660"/>
                </a:lnTo>
                <a:lnTo>
                  <a:pt x="6947509" y="506222"/>
                </a:lnTo>
                <a:lnTo>
                  <a:pt x="6907352" y="487159"/>
                </a:lnTo>
                <a:lnTo>
                  <a:pt x="6863740" y="475183"/>
                </a:lnTo>
                <a:lnTo>
                  <a:pt x="6817411" y="471030"/>
                </a:lnTo>
                <a:lnTo>
                  <a:pt x="868641" y="471030"/>
                </a:lnTo>
                <a:lnTo>
                  <a:pt x="822312" y="475183"/>
                </a:lnTo>
                <a:lnTo>
                  <a:pt x="778700" y="487159"/>
                </a:lnTo>
                <a:lnTo>
                  <a:pt x="738543" y="506222"/>
                </a:lnTo>
                <a:lnTo>
                  <a:pt x="702576" y="531660"/>
                </a:lnTo>
                <a:lnTo>
                  <a:pt x="671499" y="562724"/>
                </a:lnTo>
                <a:lnTo>
                  <a:pt x="646074" y="598703"/>
                </a:lnTo>
                <a:lnTo>
                  <a:pt x="627011" y="638860"/>
                </a:lnTo>
                <a:lnTo>
                  <a:pt x="615035" y="682472"/>
                </a:lnTo>
                <a:lnTo>
                  <a:pt x="610882" y="728802"/>
                </a:lnTo>
                <a:lnTo>
                  <a:pt x="615035" y="775131"/>
                </a:lnTo>
                <a:lnTo>
                  <a:pt x="627011" y="818743"/>
                </a:lnTo>
                <a:lnTo>
                  <a:pt x="646074" y="858901"/>
                </a:lnTo>
                <a:lnTo>
                  <a:pt x="671499" y="894880"/>
                </a:lnTo>
                <a:lnTo>
                  <a:pt x="702576" y="925944"/>
                </a:lnTo>
                <a:lnTo>
                  <a:pt x="738543" y="951369"/>
                </a:lnTo>
                <a:lnTo>
                  <a:pt x="778700" y="970445"/>
                </a:lnTo>
                <a:lnTo>
                  <a:pt x="822312" y="982421"/>
                </a:lnTo>
                <a:lnTo>
                  <a:pt x="868654" y="986574"/>
                </a:lnTo>
                <a:lnTo>
                  <a:pt x="6817411" y="986574"/>
                </a:lnTo>
                <a:lnTo>
                  <a:pt x="6863740" y="982421"/>
                </a:lnTo>
                <a:lnTo>
                  <a:pt x="6907352" y="970445"/>
                </a:lnTo>
                <a:lnTo>
                  <a:pt x="6947509" y="951369"/>
                </a:lnTo>
                <a:lnTo>
                  <a:pt x="6983489" y="925944"/>
                </a:lnTo>
                <a:lnTo>
                  <a:pt x="7014553" y="894880"/>
                </a:lnTo>
                <a:lnTo>
                  <a:pt x="7039991" y="858901"/>
                </a:lnTo>
                <a:lnTo>
                  <a:pt x="7059054" y="818743"/>
                </a:lnTo>
                <a:lnTo>
                  <a:pt x="7071030" y="775131"/>
                </a:lnTo>
                <a:lnTo>
                  <a:pt x="7075183" y="728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1413652"/>
            <a:ext cx="8937625" cy="5787390"/>
            <a:chOff x="0" y="1413652"/>
            <a:chExt cx="8937625" cy="5787390"/>
          </a:xfrm>
        </p:grpSpPr>
        <p:sp>
          <p:nvSpPr>
            <p:cNvPr id="11" name="object 11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1209744" y="882"/>
                  </a:move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close/>
                </a:path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564308"/>
              <a:ext cx="657224" cy="63659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1413661"/>
              <a:ext cx="6664325" cy="5787390"/>
            </a:xfrm>
            <a:custGeom>
              <a:avLst/>
              <a:gdLst/>
              <a:ahLst/>
              <a:cxnLst/>
              <a:rect l="l" t="t" r="r" b="b"/>
              <a:pathLst>
                <a:path w="6664325" h="5787390">
                  <a:moveTo>
                    <a:pt x="900798" y="5787250"/>
                  </a:moveTo>
                  <a:lnTo>
                    <a:pt x="888174" y="5718683"/>
                  </a:lnTo>
                  <a:lnTo>
                    <a:pt x="877189" y="5673712"/>
                  </a:lnTo>
                  <a:lnTo>
                    <a:pt x="864336" y="5629503"/>
                  </a:lnTo>
                  <a:lnTo>
                    <a:pt x="849680" y="5586082"/>
                  </a:lnTo>
                  <a:lnTo>
                    <a:pt x="833259" y="5543512"/>
                  </a:lnTo>
                  <a:lnTo>
                    <a:pt x="815111" y="5501843"/>
                  </a:lnTo>
                  <a:lnTo>
                    <a:pt x="795274" y="5461101"/>
                  </a:lnTo>
                  <a:lnTo>
                    <a:pt x="773811" y="5421325"/>
                  </a:lnTo>
                  <a:lnTo>
                    <a:pt x="750760" y="5382590"/>
                  </a:lnTo>
                  <a:lnTo>
                    <a:pt x="726147" y="5344909"/>
                  </a:lnTo>
                  <a:lnTo>
                    <a:pt x="700036" y="5308346"/>
                  </a:lnTo>
                  <a:lnTo>
                    <a:pt x="672465" y="5272925"/>
                  </a:lnTo>
                  <a:lnTo>
                    <a:pt x="643470" y="5238712"/>
                  </a:lnTo>
                  <a:lnTo>
                    <a:pt x="613105" y="5205730"/>
                  </a:lnTo>
                  <a:lnTo>
                    <a:pt x="581418" y="5174043"/>
                  </a:lnTo>
                  <a:lnTo>
                    <a:pt x="548449" y="5143678"/>
                  </a:lnTo>
                  <a:lnTo>
                    <a:pt x="514223" y="5114683"/>
                  </a:lnTo>
                  <a:lnTo>
                    <a:pt x="478815" y="5087112"/>
                  </a:lnTo>
                  <a:lnTo>
                    <a:pt x="442239" y="5061001"/>
                  </a:lnTo>
                  <a:lnTo>
                    <a:pt x="404558" y="5036401"/>
                  </a:lnTo>
                  <a:lnTo>
                    <a:pt x="365823" y="5013337"/>
                  </a:lnTo>
                  <a:lnTo>
                    <a:pt x="326059" y="4991874"/>
                  </a:lnTo>
                  <a:lnTo>
                    <a:pt x="285305" y="4972037"/>
                  </a:lnTo>
                  <a:lnTo>
                    <a:pt x="243636" y="4953889"/>
                  </a:lnTo>
                  <a:lnTo>
                    <a:pt x="201066" y="4937468"/>
                  </a:lnTo>
                  <a:lnTo>
                    <a:pt x="157657" y="4922812"/>
                  </a:lnTo>
                  <a:lnTo>
                    <a:pt x="113436" y="4909959"/>
                  </a:lnTo>
                  <a:lnTo>
                    <a:pt x="68465" y="4898974"/>
                  </a:lnTo>
                  <a:lnTo>
                    <a:pt x="22771" y="4889881"/>
                  </a:lnTo>
                  <a:lnTo>
                    <a:pt x="0" y="4886376"/>
                  </a:lnTo>
                  <a:lnTo>
                    <a:pt x="0" y="5787250"/>
                  </a:lnTo>
                  <a:lnTo>
                    <a:pt x="900798" y="5787250"/>
                  </a:lnTo>
                  <a:close/>
                </a:path>
                <a:path w="6664325" h="5787390">
                  <a:moveTo>
                    <a:pt x="6664033" y="333375"/>
                  </a:moveTo>
                  <a:lnTo>
                    <a:pt x="6660426" y="284111"/>
                  </a:lnTo>
                  <a:lnTo>
                    <a:pt x="6649923" y="237083"/>
                  </a:lnTo>
                  <a:lnTo>
                    <a:pt x="6633045" y="192824"/>
                  </a:lnTo>
                  <a:lnTo>
                    <a:pt x="6610324" y="151841"/>
                  </a:lnTo>
                  <a:lnTo>
                    <a:pt x="6582270" y="114655"/>
                  </a:lnTo>
                  <a:lnTo>
                    <a:pt x="6549377" y="81762"/>
                  </a:lnTo>
                  <a:lnTo>
                    <a:pt x="6512192" y="53708"/>
                  </a:lnTo>
                  <a:lnTo>
                    <a:pt x="6471209" y="30975"/>
                  </a:lnTo>
                  <a:lnTo>
                    <a:pt x="6426949" y="14109"/>
                  </a:lnTo>
                  <a:lnTo>
                    <a:pt x="6379921" y="3606"/>
                  </a:lnTo>
                  <a:lnTo>
                    <a:pt x="6330658" y="0"/>
                  </a:lnTo>
                  <a:lnTo>
                    <a:pt x="1053363" y="0"/>
                  </a:lnTo>
                  <a:lnTo>
                    <a:pt x="1004100" y="3606"/>
                  </a:lnTo>
                  <a:lnTo>
                    <a:pt x="957084" y="14109"/>
                  </a:lnTo>
                  <a:lnTo>
                    <a:pt x="912825" y="30975"/>
                  </a:lnTo>
                  <a:lnTo>
                    <a:pt x="871842" y="53708"/>
                  </a:lnTo>
                  <a:lnTo>
                    <a:pt x="834644" y="81762"/>
                  </a:lnTo>
                  <a:lnTo>
                    <a:pt x="801763" y="114655"/>
                  </a:lnTo>
                  <a:lnTo>
                    <a:pt x="773696" y="151841"/>
                  </a:lnTo>
                  <a:lnTo>
                    <a:pt x="750976" y="192824"/>
                  </a:lnTo>
                  <a:lnTo>
                    <a:pt x="734110" y="237083"/>
                  </a:lnTo>
                  <a:lnTo>
                    <a:pt x="723607" y="284111"/>
                  </a:lnTo>
                  <a:lnTo>
                    <a:pt x="719988" y="333375"/>
                  </a:lnTo>
                  <a:lnTo>
                    <a:pt x="719988" y="4831016"/>
                  </a:lnTo>
                  <a:lnTo>
                    <a:pt x="723607" y="4880280"/>
                  </a:lnTo>
                  <a:lnTo>
                    <a:pt x="734110" y="4927295"/>
                  </a:lnTo>
                  <a:lnTo>
                    <a:pt x="750976" y="4971554"/>
                  </a:lnTo>
                  <a:lnTo>
                    <a:pt x="773696" y="5012537"/>
                  </a:lnTo>
                  <a:lnTo>
                    <a:pt x="801763" y="5049736"/>
                  </a:lnTo>
                  <a:lnTo>
                    <a:pt x="834644" y="5082616"/>
                  </a:lnTo>
                  <a:lnTo>
                    <a:pt x="871842" y="5110683"/>
                  </a:lnTo>
                  <a:lnTo>
                    <a:pt x="912825" y="5133403"/>
                  </a:lnTo>
                  <a:lnTo>
                    <a:pt x="957084" y="5150269"/>
                  </a:lnTo>
                  <a:lnTo>
                    <a:pt x="1004100" y="5160772"/>
                  </a:lnTo>
                  <a:lnTo>
                    <a:pt x="1053363" y="5164391"/>
                  </a:lnTo>
                  <a:lnTo>
                    <a:pt x="6330658" y="5164391"/>
                  </a:lnTo>
                  <a:lnTo>
                    <a:pt x="6379921" y="5160772"/>
                  </a:lnTo>
                  <a:lnTo>
                    <a:pt x="6426949" y="5150269"/>
                  </a:lnTo>
                  <a:lnTo>
                    <a:pt x="6471209" y="5133403"/>
                  </a:lnTo>
                  <a:lnTo>
                    <a:pt x="6512192" y="5110683"/>
                  </a:lnTo>
                  <a:lnTo>
                    <a:pt x="6549377" y="5082616"/>
                  </a:lnTo>
                  <a:lnTo>
                    <a:pt x="6582270" y="5049736"/>
                  </a:lnTo>
                  <a:lnTo>
                    <a:pt x="6610324" y="5012537"/>
                  </a:lnTo>
                  <a:lnTo>
                    <a:pt x="6633045" y="4971554"/>
                  </a:lnTo>
                  <a:lnTo>
                    <a:pt x="6649923" y="4927295"/>
                  </a:lnTo>
                  <a:lnTo>
                    <a:pt x="6660426" y="4880280"/>
                  </a:lnTo>
                  <a:lnTo>
                    <a:pt x="6664033" y="4831016"/>
                  </a:lnTo>
                  <a:lnTo>
                    <a:pt x="6664033" y="3333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549" y="1594627"/>
              <a:ext cx="85725" cy="857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549" y="3309127"/>
              <a:ext cx="85725" cy="857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549" y="4595002"/>
              <a:ext cx="85725" cy="857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549" y="5452251"/>
              <a:ext cx="85725" cy="85724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277267" y="735238"/>
            <a:ext cx="313182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/>
              <a:t>REPORT</a:t>
            </a:r>
            <a:r>
              <a:rPr sz="2150" spc="-25" dirty="0"/>
              <a:t> </a:t>
            </a:r>
            <a:r>
              <a:rPr sz="2150" spc="-10" dirty="0"/>
              <a:t>IN</a:t>
            </a:r>
            <a:r>
              <a:rPr sz="2150" spc="-20" dirty="0"/>
              <a:t> </a:t>
            </a:r>
            <a:r>
              <a:rPr sz="2150" spc="-10" dirty="0"/>
              <a:t>POWER</a:t>
            </a:r>
            <a:r>
              <a:rPr sz="2150" spc="-25" dirty="0"/>
              <a:t> </a:t>
            </a:r>
            <a:r>
              <a:rPr sz="2150" spc="-10" dirty="0"/>
              <a:t>BI</a:t>
            </a:r>
            <a:endParaRPr sz="215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19" name="object 19"/>
          <p:cNvSpPr txBox="1"/>
          <p:nvPr/>
        </p:nvSpPr>
        <p:spPr>
          <a:xfrm>
            <a:off x="1143812" y="1323990"/>
            <a:ext cx="5495290" cy="516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000"/>
              </a:lnSpc>
              <a:spcBef>
                <a:spcPts val="100"/>
              </a:spcBef>
            </a:pPr>
            <a:r>
              <a:rPr sz="1850" b="1" spc="-10" dirty="0">
                <a:latin typeface="Comic Sans MS"/>
                <a:cs typeface="Comic Sans MS"/>
              </a:rPr>
              <a:t>Definition</a:t>
            </a:r>
            <a:r>
              <a:rPr sz="1850" spc="-10" dirty="0">
                <a:latin typeface="Comic Sans MS"/>
                <a:cs typeface="Comic Sans MS"/>
              </a:rPr>
              <a:t>:</a:t>
            </a:r>
            <a:r>
              <a:rPr sz="1850" spc="-5" dirty="0">
                <a:latin typeface="Comic Sans MS"/>
                <a:cs typeface="Comic Sans MS"/>
              </a:rPr>
              <a:t> A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report</a:t>
            </a:r>
            <a:r>
              <a:rPr sz="1850" spc="-5" dirty="0">
                <a:latin typeface="Comic Sans MS"/>
                <a:cs typeface="Comic Sans MS"/>
              </a:rPr>
              <a:t> in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is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a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multi-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perspective view of </a:t>
            </a:r>
            <a:r>
              <a:rPr sz="1850" spc="-5" dirty="0">
                <a:latin typeface="Comic Sans MS"/>
                <a:cs typeface="Comic Sans MS"/>
              </a:rPr>
              <a:t>a </a:t>
            </a:r>
            <a:r>
              <a:rPr sz="1850" spc="-10" dirty="0">
                <a:latin typeface="Comic Sans MS"/>
                <a:cs typeface="Comic Sans MS"/>
              </a:rPr>
              <a:t>dataset, with visualizations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that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represent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different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findings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from that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dataset.</a:t>
            </a:r>
            <a:endParaRPr sz="1850">
              <a:latin typeface="Comic Sans MS"/>
              <a:cs typeface="Comic Sans MS"/>
            </a:endParaRPr>
          </a:p>
          <a:p>
            <a:pPr marL="12700" marR="5080" algn="just">
              <a:lnSpc>
                <a:spcPct val="152000"/>
              </a:lnSpc>
            </a:pPr>
            <a:r>
              <a:rPr sz="1850" spc="-10" dirty="0">
                <a:latin typeface="Comic Sans MS"/>
                <a:cs typeface="Comic Sans MS"/>
              </a:rPr>
              <a:t>Each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report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can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have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multiple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pages,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spc="53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each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page can have multiple visualizations like charts,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tables, and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maps.</a:t>
            </a:r>
            <a:endParaRPr sz="1850">
              <a:latin typeface="Comic Sans MS"/>
              <a:cs typeface="Comic Sans MS"/>
            </a:endParaRPr>
          </a:p>
          <a:p>
            <a:pPr marL="12700" marR="5080" indent="149225" algn="just">
              <a:lnSpc>
                <a:spcPct val="152000"/>
              </a:lnSpc>
            </a:pPr>
            <a:r>
              <a:rPr sz="1850" spc="-10" dirty="0">
                <a:latin typeface="Comic Sans MS"/>
                <a:cs typeface="Comic Sans MS"/>
              </a:rPr>
              <a:t>Reports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interactive;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users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can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filter</a:t>
            </a:r>
            <a:r>
              <a:rPr sz="1850" spc="53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slice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spc="-10" dirty="0">
                <a:latin typeface="Comic Sans MS"/>
                <a:cs typeface="Comic Sans MS"/>
              </a:rPr>
              <a:t>gain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various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insights.</a:t>
            </a:r>
            <a:endParaRPr sz="1850">
              <a:latin typeface="Comic Sans MS"/>
              <a:cs typeface="Comic Sans MS"/>
            </a:endParaRPr>
          </a:p>
          <a:p>
            <a:pPr marL="12700" marR="5080" indent="94615" algn="just">
              <a:lnSpc>
                <a:spcPct val="152000"/>
              </a:lnSpc>
            </a:pPr>
            <a:r>
              <a:rPr sz="1850" spc="-10" dirty="0">
                <a:latin typeface="Comic Sans MS"/>
                <a:cs typeface="Comic Sans MS"/>
              </a:rPr>
              <a:t>Reports are used for in-depth data analysis and 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spc="-10" dirty="0">
                <a:latin typeface="Comic Sans MS"/>
                <a:cs typeface="Comic Sans MS"/>
              </a:rPr>
              <a:t>present detailed information </a:t>
            </a:r>
            <a:r>
              <a:rPr sz="1850" spc="-5" dirty="0">
                <a:latin typeface="Comic Sans MS"/>
                <a:cs typeface="Comic Sans MS"/>
              </a:rPr>
              <a:t>in a </a:t>
            </a:r>
            <a:r>
              <a:rPr sz="1850" spc="-10" dirty="0">
                <a:latin typeface="Comic Sans MS"/>
                <a:cs typeface="Comic Sans MS"/>
              </a:rPr>
              <a:t>structured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manner.</a:t>
            </a:r>
            <a:endParaRPr sz="18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0474" y="2259931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1500" y="1130520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1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2"/>
                </a:lnTo>
                <a:lnTo>
                  <a:pt x="1188494" y="365310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8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83273" y="1375566"/>
            <a:ext cx="58610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got</a:t>
            </a:r>
            <a:r>
              <a:rPr sz="1350" b="1" spc="-6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it?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20000" y="748721"/>
            <a:ext cx="6611620" cy="855980"/>
          </a:xfrm>
          <a:custGeom>
            <a:avLst/>
            <a:gdLst/>
            <a:ahLst/>
            <a:cxnLst/>
            <a:rect l="l" t="t" r="r" b="b"/>
            <a:pathLst>
              <a:path w="6611620" h="855980">
                <a:moveTo>
                  <a:pt x="6277850" y="855714"/>
                </a:moveTo>
                <a:lnTo>
                  <a:pt x="333374" y="855714"/>
                </a:lnTo>
                <a:lnTo>
                  <a:pt x="284111" y="852100"/>
                </a:lnTo>
                <a:lnTo>
                  <a:pt x="237091" y="841600"/>
                </a:lnTo>
                <a:lnTo>
                  <a:pt x="192832" y="824730"/>
                </a:lnTo>
                <a:lnTo>
                  <a:pt x="151848" y="802006"/>
                </a:lnTo>
                <a:lnTo>
                  <a:pt x="114656" y="773943"/>
                </a:lnTo>
                <a:lnTo>
                  <a:pt x="81771" y="741058"/>
                </a:lnTo>
                <a:lnTo>
                  <a:pt x="53708" y="703865"/>
                </a:lnTo>
                <a:lnTo>
                  <a:pt x="30984" y="662882"/>
                </a:lnTo>
                <a:lnTo>
                  <a:pt x="14114" y="618622"/>
                </a:lnTo>
                <a:lnTo>
                  <a:pt x="3614" y="571603"/>
                </a:lnTo>
                <a:lnTo>
                  <a:pt x="0" y="522339"/>
                </a:lnTo>
                <a:lnTo>
                  <a:pt x="0" y="333374"/>
                </a:lnTo>
                <a:lnTo>
                  <a:pt x="3614" y="284110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0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68" y="0"/>
                </a:lnTo>
                <a:lnTo>
                  <a:pt x="6277856" y="0"/>
                </a:lnTo>
                <a:lnTo>
                  <a:pt x="6327114" y="3614"/>
                </a:lnTo>
                <a:lnTo>
                  <a:pt x="6374133" y="14114"/>
                </a:lnTo>
                <a:lnTo>
                  <a:pt x="6418393" y="30984"/>
                </a:lnTo>
                <a:lnTo>
                  <a:pt x="6459376" y="53708"/>
                </a:lnTo>
                <a:lnTo>
                  <a:pt x="6496569" y="81770"/>
                </a:lnTo>
                <a:lnTo>
                  <a:pt x="6529454" y="114656"/>
                </a:lnTo>
                <a:lnTo>
                  <a:pt x="6557516" y="151848"/>
                </a:lnTo>
                <a:lnTo>
                  <a:pt x="6580240" y="192832"/>
                </a:lnTo>
                <a:lnTo>
                  <a:pt x="6597110" y="237091"/>
                </a:lnTo>
                <a:lnTo>
                  <a:pt x="6607610" y="284110"/>
                </a:lnTo>
                <a:lnTo>
                  <a:pt x="6611225" y="333374"/>
                </a:lnTo>
                <a:lnTo>
                  <a:pt x="6611225" y="522339"/>
                </a:lnTo>
                <a:lnTo>
                  <a:pt x="6607610" y="571603"/>
                </a:lnTo>
                <a:lnTo>
                  <a:pt x="6597110" y="618622"/>
                </a:lnTo>
                <a:lnTo>
                  <a:pt x="6580240" y="662882"/>
                </a:lnTo>
                <a:lnTo>
                  <a:pt x="6557516" y="703865"/>
                </a:lnTo>
                <a:lnTo>
                  <a:pt x="6529454" y="741058"/>
                </a:lnTo>
                <a:lnTo>
                  <a:pt x="6496569" y="773943"/>
                </a:lnTo>
                <a:lnTo>
                  <a:pt x="6459376" y="802006"/>
                </a:lnTo>
                <a:lnTo>
                  <a:pt x="6418393" y="824730"/>
                </a:lnTo>
                <a:lnTo>
                  <a:pt x="6374133" y="841600"/>
                </a:lnTo>
                <a:lnTo>
                  <a:pt x="6327114" y="852100"/>
                </a:lnTo>
                <a:lnTo>
                  <a:pt x="6277850" y="8557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2470" marR="5080" indent="-1970405">
              <a:lnSpc>
                <a:spcPct val="115900"/>
              </a:lnSpc>
              <a:spcBef>
                <a:spcPts val="100"/>
              </a:spcBef>
            </a:pPr>
            <a:r>
              <a:rPr spc="-10" dirty="0"/>
              <a:t>WHAT IS </a:t>
            </a:r>
            <a:r>
              <a:rPr spc="-5" dirty="0"/>
              <a:t>A </a:t>
            </a:r>
            <a:r>
              <a:rPr spc="-10" dirty="0"/>
              <a:t>DASHBOARD IN POWER BI </a:t>
            </a:r>
            <a:r>
              <a:rPr u="none" spc="-875" dirty="0"/>
              <a:t> </a:t>
            </a:r>
            <a:r>
              <a:rPr spc="-10" dirty="0"/>
              <a:t>DESKTOP?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057499" y="1885496"/>
            <a:ext cx="5728335" cy="3216275"/>
            <a:chOff x="1057499" y="1885496"/>
            <a:chExt cx="5728335" cy="3216275"/>
          </a:xfrm>
        </p:grpSpPr>
        <p:sp>
          <p:nvSpPr>
            <p:cNvPr id="10" name="object 10"/>
            <p:cNvSpPr/>
            <p:nvPr/>
          </p:nvSpPr>
          <p:spPr>
            <a:xfrm>
              <a:off x="1057499" y="1885496"/>
              <a:ext cx="5728335" cy="3216275"/>
            </a:xfrm>
            <a:custGeom>
              <a:avLst/>
              <a:gdLst/>
              <a:ahLst/>
              <a:cxnLst/>
              <a:rect l="l" t="t" r="r" b="b"/>
              <a:pathLst>
                <a:path w="5728334" h="3216275">
                  <a:moveTo>
                    <a:pt x="5395301" y="3215826"/>
                  </a:moveTo>
                  <a:lnTo>
                    <a:pt x="333372" y="3215826"/>
                  </a:lnTo>
                  <a:lnTo>
                    <a:pt x="284111" y="3212212"/>
                  </a:lnTo>
                  <a:lnTo>
                    <a:pt x="237091" y="3201711"/>
                  </a:lnTo>
                  <a:lnTo>
                    <a:pt x="192832" y="3184842"/>
                  </a:lnTo>
                  <a:lnTo>
                    <a:pt x="151848" y="3162117"/>
                  </a:lnTo>
                  <a:lnTo>
                    <a:pt x="114656" y="3134055"/>
                  </a:lnTo>
                  <a:lnTo>
                    <a:pt x="81771" y="3101170"/>
                  </a:lnTo>
                  <a:lnTo>
                    <a:pt x="53708" y="3063977"/>
                  </a:lnTo>
                  <a:lnTo>
                    <a:pt x="30984" y="3022994"/>
                  </a:lnTo>
                  <a:lnTo>
                    <a:pt x="14114" y="2978734"/>
                  </a:lnTo>
                  <a:lnTo>
                    <a:pt x="3614" y="2931715"/>
                  </a:lnTo>
                  <a:lnTo>
                    <a:pt x="0" y="2882452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5395299" y="0"/>
                  </a:lnTo>
                  <a:lnTo>
                    <a:pt x="5444562" y="3614"/>
                  </a:lnTo>
                  <a:lnTo>
                    <a:pt x="5491582" y="14114"/>
                  </a:lnTo>
                  <a:lnTo>
                    <a:pt x="5535841" y="30984"/>
                  </a:lnTo>
                  <a:lnTo>
                    <a:pt x="5576825" y="53708"/>
                  </a:lnTo>
                  <a:lnTo>
                    <a:pt x="5614017" y="81771"/>
                  </a:lnTo>
                  <a:lnTo>
                    <a:pt x="5646902" y="114656"/>
                  </a:lnTo>
                  <a:lnTo>
                    <a:pt x="5674965" y="151848"/>
                  </a:lnTo>
                  <a:lnTo>
                    <a:pt x="5697689" y="192832"/>
                  </a:lnTo>
                  <a:lnTo>
                    <a:pt x="5714559" y="237091"/>
                  </a:lnTo>
                  <a:lnTo>
                    <a:pt x="5725059" y="284111"/>
                  </a:lnTo>
                  <a:lnTo>
                    <a:pt x="5728191" y="326792"/>
                  </a:lnTo>
                  <a:lnTo>
                    <a:pt x="5728191" y="2889034"/>
                  </a:lnTo>
                  <a:lnTo>
                    <a:pt x="5725059" y="2931715"/>
                  </a:lnTo>
                  <a:lnTo>
                    <a:pt x="5714559" y="2978734"/>
                  </a:lnTo>
                  <a:lnTo>
                    <a:pt x="5697689" y="3022994"/>
                  </a:lnTo>
                  <a:lnTo>
                    <a:pt x="5674965" y="3063977"/>
                  </a:lnTo>
                  <a:lnTo>
                    <a:pt x="5646902" y="3101170"/>
                  </a:lnTo>
                  <a:lnTo>
                    <a:pt x="5614017" y="3134055"/>
                  </a:lnTo>
                  <a:lnTo>
                    <a:pt x="5576825" y="3162117"/>
                  </a:lnTo>
                  <a:lnTo>
                    <a:pt x="5535841" y="3184842"/>
                  </a:lnTo>
                  <a:lnTo>
                    <a:pt x="5491582" y="3201711"/>
                  </a:lnTo>
                  <a:lnTo>
                    <a:pt x="5444562" y="3212212"/>
                  </a:lnTo>
                  <a:lnTo>
                    <a:pt x="5395301" y="3215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7049" y="2085521"/>
              <a:ext cx="95250" cy="952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7049" y="2999921"/>
              <a:ext cx="95250" cy="952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7049" y="3914321"/>
              <a:ext cx="95250" cy="9524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502892" y="1798387"/>
            <a:ext cx="525780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3800"/>
              </a:lnSpc>
              <a:spcBef>
                <a:spcPts val="100"/>
              </a:spcBef>
            </a:pPr>
            <a:r>
              <a:rPr sz="1950" b="1" spc="-10" dirty="0">
                <a:latin typeface="Comic Sans MS"/>
                <a:cs typeface="Comic Sans MS"/>
              </a:rPr>
              <a:t>Definition:</a:t>
            </a:r>
            <a:r>
              <a:rPr sz="1950" b="1" spc="-5" dirty="0">
                <a:latin typeface="Comic Sans MS"/>
                <a:cs typeface="Comic Sans MS"/>
              </a:rPr>
              <a:t> </a:t>
            </a:r>
            <a:r>
              <a:rPr sz="1950" spc="-5" dirty="0">
                <a:latin typeface="Comic Sans MS"/>
                <a:cs typeface="Comic Sans MS"/>
              </a:rPr>
              <a:t>In</a:t>
            </a:r>
            <a:r>
              <a:rPr sz="1950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Power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BI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Desktop,</a:t>
            </a:r>
            <a:r>
              <a:rPr sz="1950" spc="565" dirty="0">
                <a:latin typeface="Comic Sans MS"/>
                <a:cs typeface="Comic Sans MS"/>
              </a:rPr>
              <a:t> </a:t>
            </a:r>
            <a:r>
              <a:rPr sz="1950" spc="-5" dirty="0">
                <a:latin typeface="Comic Sans MS"/>
                <a:cs typeface="Comic Sans MS"/>
              </a:rPr>
              <a:t>a </a:t>
            </a:r>
            <a:r>
              <a:rPr sz="1950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dashboard</a:t>
            </a:r>
            <a:r>
              <a:rPr sz="1950" spc="-5" dirty="0">
                <a:latin typeface="Comic Sans MS"/>
                <a:cs typeface="Comic Sans MS"/>
              </a:rPr>
              <a:t> is</a:t>
            </a:r>
            <a:r>
              <a:rPr sz="1950" spc="-10" dirty="0">
                <a:latin typeface="Comic Sans MS"/>
                <a:cs typeface="Comic Sans MS"/>
              </a:rPr>
              <a:t> </a:t>
            </a:r>
            <a:r>
              <a:rPr sz="1950" spc="-5" dirty="0">
                <a:latin typeface="Comic Sans MS"/>
                <a:cs typeface="Comic Sans MS"/>
              </a:rPr>
              <a:t>a </a:t>
            </a:r>
            <a:r>
              <a:rPr sz="1950" spc="-10" dirty="0">
                <a:latin typeface="Comic Sans MS"/>
                <a:cs typeface="Comic Sans MS"/>
              </a:rPr>
              <a:t>single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page</a:t>
            </a:r>
            <a:r>
              <a:rPr sz="1950" spc="-5" dirty="0">
                <a:latin typeface="Comic Sans MS"/>
                <a:cs typeface="Comic Sans MS"/>
              </a:rPr>
              <a:t> of a </a:t>
            </a:r>
            <a:r>
              <a:rPr sz="1950" spc="-10" dirty="0">
                <a:latin typeface="Comic Sans MS"/>
                <a:cs typeface="Comic Sans MS"/>
              </a:rPr>
              <a:t>report.</a:t>
            </a:r>
            <a:endParaRPr sz="1950">
              <a:latin typeface="Comic Sans MS"/>
              <a:cs typeface="Comic Sans MS"/>
            </a:endParaRPr>
          </a:p>
          <a:p>
            <a:pPr marL="12700" marR="5080" algn="just">
              <a:lnSpc>
                <a:spcPct val="153800"/>
              </a:lnSpc>
            </a:pPr>
            <a:r>
              <a:rPr sz="1950" spc="-5" dirty="0">
                <a:latin typeface="Comic Sans MS"/>
                <a:cs typeface="Comic Sans MS"/>
              </a:rPr>
              <a:t>It </a:t>
            </a:r>
            <a:r>
              <a:rPr sz="1950" spc="-10" dirty="0">
                <a:latin typeface="Comic Sans MS"/>
                <a:cs typeface="Comic Sans MS"/>
              </a:rPr>
              <a:t>provides </a:t>
            </a:r>
            <a:r>
              <a:rPr sz="1950" spc="-5" dirty="0">
                <a:latin typeface="Comic Sans MS"/>
                <a:cs typeface="Comic Sans MS"/>
              </a:rPr>
              <a:t>a </a:t>
            </a:r>
            <a:r>
              <a:rPr sz="1950" spc="-10" dirty="0">
                <a:latin typeface="Comic Sans MS"/>
                <a:cs typeface="Comic Sans MS"/>
              </a:rPr>
              <a:t>high-level summary </a:t>
            </a:r>
            <a:r>
              <a:rPr sz="1950" spc="-5" dirty="0">
                <a:latin typeface="Comic Sans MS"/>
                <a:cs typeface="Comic Sans MS"/>
              </a:rPr>
              <a:t>of </a:t>
            </a:r>
            <a:r>
              <a:rPr sz="1950" spc="-10" dirty="0">
                <a:latin typeface="Comic Sans MS"/>
                <a:cs typeface="Comic Sans MS"/>
              </a:rPr>
              <a:t>the data 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from the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report.</a:t>
            </a:r>
            <a:endParaRPr sz="1950">
              <a:latin typeface="Comic Sans MS"/>
              <a:cs typeface="Comic Sans MS"/>
            </a:endParaRPr>
          </a:p>
          <a:p>
            <a:pPr marL="12700" marR="5080" algn="just">
              <a:lnSpc>
                <a:spcPct val="153800"/>
              </a:lnSpc>
              <a:spcBef>
                <a:spcPts val="5"/>
              </a:spcBef>
            </a:pPr>
            <a:r>
              <a:rPr sz="1950" spc="-10" dirty="0">
                <a:latin typeface="Comic Sans MS"/>
                <a:cs typeface="Comic Sans MS"/>
              </a:rPr>
              <a:t>Dashboards </a:t>
            </a:r>
            <a:r>
              <a:rPr sz="1950" spc="-5" dirty="0">
                <a:latin typeface="Comic Sans MS"/>
                <a:cs typeface="Comic Sans MS"/>
              </a:rPr>
              <a:t>in </a:t>
            </a:r>
            <a:r>
              <a:rPr sz="1950" spc="-10" dirty="0">
                <a:latin typeface="Comic Sans MS"/>
                <a:cs typeface="Comic Sans MS"/>
              </a:rPr>
              <a:t>Power BI Desktop are used </a:t>
            </a:r>
            <a:r>
              <a:rPr sz="1950" spc="-5" dirty="0">
                <a:latin typeface="Comic Sans MS"/>
                <a:cs typeface="Comic Sans MS"/>
              </a:rPr>
              <a:t>to </a:t>
            </a:r>
            <a:r>
              <a:rPr sz="1950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monitor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key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metrics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and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trends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from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the 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report.</a:t>
            </a:r>
            <a:endParaRPr sz="195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81" y="530045"/>
            <a:ext cx="1346200" cy="1876425"/>
          </a:xfrm>
          <a:custGeom>
            <a:avLst/>
            <a:gdLst/>
            <a:ahLst/>
            <a:cxnLst/>
            <a:rect l="l" t="t" r="r" b="b"/>
            <a:pathLst>
              <a:path w="1346200" h="1876425">
                <a:moveTo>
                  <a:pt x="237120" y="1876065"/>
                </a:moveTo>
                <a:lnTo>
                  <a:pt x="237120" y="1604242"/>
                </a:lnTo>
                <a:lnTo>
                  <a:pt x="212849" y="1592002"/>
                </a:lnTo>
                <a:lnTo>
                  <a:pt x="189541" y="1577811"/>
                </a:lnTo>
                <a:lnTo>
                  <a:pt x="146070" y="1541976"/>
                </a:lnTo>
                <a:lnTo>
                  <a:pt x="107235" y="1493532"/>
                </a:lnTo>
                <a:lnTo>
                  <a:pt x="73560" y="1429274"/>
                </a:lnTo>
                <a:lnTo>
                  <a:pt x="58823" y="1390213"/>
                </a:lnTo>
                <a:lnTo>
                  <a:pt x="45573" y="1345996"/>
                </a:lnTo>
                <a:lnTo>
                  <a:pt x="33876" y="1296223"/>
                </a:lnTo>
                <a:lnTo>
                  <a:pt x="23798" y="1240493"/>
                </a:lnTo>
                <a:lnTo>
                  <a:pt x="15405" y="1178405"/>
                </a:lnTo>
                <a:lnTo>
                  <a:pt x="8763" y="1109558"/>
                </a:lnTo>
                <a:lnTo>
                  <a:pt x="3937" y="1033553"/>
                </a:lnTo>
                <a:lnTo>
                  <a:pt x="994" y="949987"/>
                </a:lnTo>
                <a:lnTo>
                  <a:pt x="0" y="858308"/>
                </a:lnTo>
                <a:lnTo>
                  <a:pt x="1040" y="772726"/>
                </a:lnTo>
                <a:lnTo>
                  <a:pt x="4109" y="692618"/>
                </a:lnTo>
                <a:lnTo>
                  <a:pt x="9136" y="617834"/>
                </a:lnTo>
                <a:lnTo>
                  <a:pt x="16051" y="548217"/>
                </a:lnTo>
                <a:lnTo>
                  <a:pt x="24784" y="483611"/>
                </a:lnTo>
                <a:lnTo>
                  <a:pt x="35266" y="423862"/>
                </a:lnTo>
                <a:lnTo>
                  <a:pt x="47426" y="368812"/>
                </a:lnTo>
                <a:lnTo>
                  <a:pt x="61195" y="318306"/>
                </a:lnTo>
                <a:lnTo>
                  <a:pt x="76503" y="272188"/>
                </a:lnTo>
                <a:lnTo>
                  <a:pt x="93280" y="230302"/>
                </a:lnTo>
                <a:lnTo>
                  <a:pt x="111456" y="192493"/>
                </a:lnTo>
                <a:lnTo>
                  <a:pt x="130961" y="158604"/>
                </a:lnTo>
                <a:lnTo>
                  <a:pt x="173680" y="101964"/>
                </a:lnTo>
                <a:lnTo>
                  <a:pt x="220878" y="59136"/>
                </a:lnTo>
                <a:lnTo>
                  <a:pt x="271995" y="28872"/>
                </a:lnTo>
                <a:lnTo>
                  <a:pt x="326473" y="9926"/>
                </a:lnTo>
                <a:lnTo>
                  <a:pt x="383752" y="1050"/>
                </a:lnTo>
                <a:lnTo>
                  <a:pt x="413264" y="0"/>
                </a:lnTo>
                <a:lnTo>
                  <a:pt x="929619" y="0"/>
                </a:lnTo>
                <a:lnTo>
                  <a:pt x="988727" y="4307"/>
                </a:lnTo>
                <a:lnTo>
                  <a:pt x="1045209" y="18063"/>
                </a:lnTo>
                <a:lnTo>
                  <a:pt x="1098512" y="42514"/>
                </a:lnTo>
                <a:lnTo>
                  <a:pt x="1148085" y="78908"/>
                </a:lnTo>
                <a:lnTo>
                  <a:pt x="1193380" y="128492"/>
                </a:lnTo>
                <a:lnTo>
                  <a:pt x="1233848" y="192514"/>
                </a:lnTo>
                <a:lnTo>
                  <a:pt x="1252099" y="230329"/>
                </a:lnTo>
                <a:lnTo>
                  <a:pt x="1268938" y="272221"/>
                </a:lnTo>
                <a:lnTo>
                  <a:pt x="1284295" y="318347"/>
                </a:lnTo>
                <a:lnTo>
                  <a:pt x="1298102" y="368862"/>
                </a:lnTo>
                <a:lnTo>
                  <a:pt x="1310290" y="423922"/>
                </a:lnTo>
                <a:lnTo>
                  <a:pt x="1320790" y="483683"/>
                </a:lnTo>
                <a:lnTo>
                  <a:pt x="1329535" y="548301"/>
                </a:lnTo>
                <a:lnTo>
                  <a:pt x="1336454" y="617932"/>
                </a:lnTo>
                <a:lnTo>
                  <a:pt x="1341480" y="692732"/>
                </a:lnTo>
                <a:lnTo>
                  <a:pt x="1344543" y="772856"/>
                </a:lnTo>
                <a:lnTo>
                  <a:pt x="1345575" y="858462"/>
                </a:lnTo>
                <a:lnTo>
                  <a:pt x="1344443" y="938030"/>
                </a:lnTo>
                <a:lnTo>
                  <a:pt x="1341094" y="1012640"/>
                </a:lnTo>
                <a:lnTo>
                  <a:pt x="1335608" y="1082281"/>
                </a:lnTo>
                <a:lnTo>
                  <a:pt x="1328064" y="1147088"/>
                </a:lnTo>
                <a:lnTo>
                  <a:pt x="1318539" y="1207199"/>
                </a:lnTo>
                <a:lnTo>
                  <a:pt x="1307112" y="1262749"/>
                </a:lnTo>
                <a:lnTo>
                  <a:pt x="1293863" y="1313876"/>
                </a:lnTo>
                <a:lnTo>
                  <a:pt x="1278868" y="1360716"/>
                </a:lnTo>
                <a:lnTo>
                  <a:pt x="1262206" y="1403404"/>
                </a:lnTo>
                <a:lnTo>
                  <a:pt x="1243957" y="1442078"/>
                </a:lnTo>
                <a:lnTo>
                  <a:pt x="1224197" y="1476874"/>
                </a:lnTo>
                <a:lnTo>
                  <a:pt x="1180462" y="1535377"/>
                </a:lnTo>
                <a:lnTo>
                  <a:pt x="1131629" y="1580006"/>
                </a:lnTo>
                <a:lnTo>
                  <a:pt x="1078324" y="1611851"/>
                </a:lnTo>
                <a:lnTo>
                  <a:pt x="1021175" y="1632005"/>
                </a:lnTo>
                <a:lnTo>
                  <a:pt x="960809" y="1641559"/>
                </a:lnTo>
                <a:lnTo>
                  <a:pt x="929615" y="1642702"/>
                </a:lnTo>
                <a:lnTo>
                  <a:pt x="517807" y="1642702"/>
                </a:lnTo>
                <a:lnTo>
                  <a:pt x="237120" y="18760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95686" y="608670"/>
            <a:ext cx="1144270" cy="145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5700"/>
              </a:lnSpc>
              <a:spcBef>
                <a:spcPts val="100"/>
              </a:spcBef>
            </a:pPr>
            <a:r>
              <a:rPr sz="1350" b="1" spc="-10" dirty="0">
                <a:latin typeface="Comic Sans MS"/>
                <a:cs typeface="Comic Sans MS"/>
              </a:rPr>
              <a:t>Got </a:t>
            </a:r>
            <a:r>
              <a:rPr sz="1350" b="1" spc="-5" dirty="0">
                <a:latin typeface="Comic Sans MS"/>
                <a:cs typeface="Comic Sans MS"/>
              </a:rPr>
              <a:t>it </a:t>
            </a:r>
            <a:r>
              <a:rPr sz="1350" b="1" spc="-10" dirty="0">
                <a:latin typeface="Comic Sans MS"/>
                <a:cs typeface="Comic Sans MS"/>
              </a:rPr>
              <a:t>now 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about 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difference</a:t>
            </a:r>
            <a:r>
              <a:rPr sz="1350" b="1" spc="-70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of </a:t>
            </a:r>
            <a:r>
              <a:rPr sz="1350" b="1" spc="-57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dashboard </a:t>
            </a:r>
            <a:r>
              <a:rPr sz="1350" b="1" spc="-5" dirty="0">
                <a:latin typeface="Comic Sans MS"/>
                <a:cs typeface="Comic Sans MS"/>
              </a:rPr>
              <a:t>in </a:t>
            </a:r>
            <a:r>
              <a:rPr sz="1350" b="1" spc="-57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desktop and 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service?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414362" y="466693"/>
            <a:ext cx="4732020" cy="855980"/>
          </a:xfrm>
          <a:custGeom>
            <a:avLst/>
            <a:gdLst/>
            <a:ahLst/>
            <a:cxnLst/>
            <a:rect l="l" t="t" r="r" b="b"/>
            <a:pathLst>
              <a:path w="4732020" h="855980">
                <a:moveTo>
                  <a:pt x="4398592" y="855715"/>
                </a:moveTo>
                <a:lnTo>
                  <a:pt x="333374" y="855715"/>
                </a:lnTo>
                <a:lnTo>
                  <a:pt x="284111" y="852100"/>
                </a:lnTo>
                <a:lnTo>
                  <a:pt x="237091" y="841600"/>
                </a:lnTo>
                <a:lnTo>
                  <a:pt x="192832" y="824730"/>
                </a:lnTo>
                <a:lnTo>
                  <a:pt x="151848" y="802006"/>
                </a:lnTo>
                <a:lnTo>
                  <a:pt x="114656" y="773943"/>
                </a:lnTo>
                <a:lnTo>
                  <a:pt x="81771" y="741058"/>
                </a:lnTo>
                <a:lnTo>
                  <a:pt x="53708" y="703866"/>
                </a:lnTo>
                <a:lnTo>
                  <a:pt x="30984" y="662882"/>
                </a:lnTo>
                <a:lnTo>
                  <a:pt x="14114" y="618623"/>
                </a:lnTo>
                <a:lnTo>
                  <a:pt x="3614" y="571603"/>
                </a:lnTo>
                <a:lnTo>
                  <a:pt x="0" y="522340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2" y="0"/>
                </a:lnTo>
                <a:lnTo>
                  <a:pt x="4398595" y="0"/>
                </a:lnTo>
                <a:lnTo>
                  <a:pt x="4447856" y="3614"/>
                </a:lnTo>
                <a:lnTo>
                  <a:pt x="4494875" y="14114"/>
                </a:lnTo>
                <a:lnTo>
                  <a:pt x="4539134" y="30984"/>
                </a:lnTo>
                <a:lnTo>
                  <a:pt x="4580118" y="53708"/>
                </a:lnTo>
                <a:lnTo>
                  <a:pt x="4617310" y="81771"/>
                </a:lnTo>
                <a:lnTo>
                  <a:pt x="4650196" y="114656"/>
                </a:lnTo>
                <a:lnTo>
                  <a:pt x="4678258" y="151848"/>
                </a:lnTo>
                <a:lnTo>
                  <a:pt x="4700982" y="192832"/>
                </a:lnTo>
                <a:lnTo>
                  <a:pt x="4717852" y="237091"/>
                </a:lnTo>
                <a:lnTo>
                  <a:pt x="4728352" y="284111"/>
                </a:lnTo>
                <a:lnTo>
                  <a:pt x="4731967" y="333374"/>
                </a:lnTo>
                <a:lnTo>
                  <a:pt x="4731967" y="522340"/>
                </a:lnTo>
                <a:lnTo>
                  <a:pt x="4728352" y="571603"/>
                </a:lnTo>
                <a:lnTo>
                  <a:pt x="4717852" y="618623"/>
                </a:lnTo>
                <a:lnTo>
                  <a:pt x="4700982" y="662882"/>
                </a:lnTo>
                <a:lnTo>
                  <a:pt x="4678258" y="703866"/>
                </a:lnTo>
                <a:lnTo>
                  <a:pt x="4650196" y="741058"/>
                </a:lnTo>
                <a:lnTo>
                  <a:pt x="4617310" y="773943"/>
                </a:lnTo>
                <a:lnTo>
                  <a:pt x="4580118" y="802006"/>
                </a:lnTo>
                <a:lnTo>
                  <a:pt x="4539134" y="824730"/>
                </a:lnTo>
                <a:lnTo>
                  <a:pt x="4494875" y="841600"/>
                </a:lnTo>
                <a:lnTo>
                  <a:pt x="4447856" y="852100"/>
                </a:lnTo>
                <a:lnTo>
                  <a:pt x="4398592" y="855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61404" y="496417"/>
            <a:ext cx="3637915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3965" marR="5080" indent="-1231900">
              <a:lnSpc>
                <a:spcPct val="115900"/>
              </a:lnSpc>
              <a:spcBef>
                <a:spcPts val="100"/>
              </a:spcBef>
            </a:pPr>
            <a:r>
              <a:rPr spc="-10" dirty="0"/>
              <a:t>DASHBOARD IN POWER BI </a:t>
            </a:r>
            <a:r>
              <a:rPr u="none" spc="-875" dirty="0"/>
              <a:t> </a:t>
            </a:r>
            <a:r>
              <a:rPr spc="-10" dirty="0"/>
              <a:t>SERVICE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57421" y="1702798"/>
            <a:ext cx="6706234" cy="3362325"/>
            <a:chOff x="457421" y="1702798"/>
            <a:chExt cx="6706234" cy="3362325"/>
          </a:xfrm>
        </p:grpSpPr>
        <p:sp>
          <p:nvSpPr>
            <p:cNvPr id="9" name="object 9"/>
            <p:cNvSpPr/>
            <p:nvPr/>
          </p:nvSpPr>
          <p:spPr>
            <a:xfrm>
              <a:off x="457421" y="1702798"/>
              <a:ext cx="6706234" cy="3362325"/>
            </a:xfrm>
            <a:custGeom>
              <a:avLst/>
              <a:gdLst/>
              <a:ahLst/>
              <a:cxnLst/>
              <a:rect l="l" t="t" r="r" b="b"/>
              <a:pathLst>
                <a:path w="6706234" h="3362325">
                  <a:moveTo>
                    <a:pt x="6372293" y="3361935"/>
                  </a:moveTo>
                  <a:lnTo>
                    <a:pt x="333372" y="3361935"/>
                  </a:lnTo>
                  <a:lnTo>
                    <a:pt x="284111" y="3358321"/>
                  </a:lnTo>
                  <a:lnTo>
                    <a:pt x="237091" y="3347821"/>
                  </a:lnTo>
                  <a:lnTo>
                    <a:pt x="192832" y="3330951"/>
                  </a:lnTo>
                  <a:lnTo>
                    <a:pt x="151848" y="3308227"/>
                  </a:lnTo>
                  <a:lnTo>
                    <a:pt x="114656" y="3280164"/>
                  </a:lnTo>
                  <a:lnTo>
                    <a:pt x="81771" y="3247279"/>
                  </a:lnTo>
                  <a:lnTo>
                    <a:pt x="53708" y="3210087"/>
                  </a:lnTo>
                  <a:lnTo>
                    <a:pt x="30984" y="3169103"/>
                  </a:lnTo>
                  <a:lnTo>
                    <a:pt x="14114" y="3124844"/>
                  </a:lnTo>
                  <a:lnTo>
                    <a:pt x="3614" y="3077824"/>
                  </a:lnTo>
                  <a:lnTo>
                    <a:pt x="0" y="3028561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372291" y="0"/>
                  </a:lnTo>
                  <a:lnTo>
                    <a:pt x="6421554" y="3614"/>
                  </a:lnTo>
                  <a:lnTo>
                    <a:pt x="6468573" y="14114"/>
                  </a:lnTo>
                  <a:lnTo>
                    <a:pt x="6512833" y="30984"/>
                  </a:lnTo>
                  <a:lnTo>
                    <a:pt x="6553817" y="53708"/>
                  </a:lnTo>
                  <a:lnTo>
                    <a:pt x="6591009" y="81771"/>
                  </a:lnTo>
                  <a:lnTo>
                    <a:pt x="6623894" y="114656"/>
                  </a:lnTo>
                  <a:lnTo>
                    <a:pt x="6651956" y="151848"/>
                  </a:lnTo>
                  <a:lnTo>
                    <a:pt x="6674680" y="192832"/>
                  </a:lnTo>
                  <a:lnTo>
                    <a:pt x="6691550" y="237091"/>
                  </a:lnTo>
                  <a:lnTo>
                    <a:pt x="6702050" y="284111"/>
                  </a:lnTo>
                  <a:lnTo>
                    <a:pt x="6705665" y="333374"/>
                  </a:lnTo>
                  <a:lnTo>
                    <a:pt x="6705665" y="3028561"/>
                  </a:lnTo>
                  <a:lnTo>
                    <a:pt x="6702050" y="3077824"/>
                  </a:lnTo>
                  <a:lnTo>
                    <a:pt x="6691550" y="3124844"/>
                  </a:lnTo>
                  <a:lnTo>
                    <a:pt x="6674680" y="3169103"/>
                  </a:lnTo>
                  <a:lnTo>
                    <a:pt x="6651956" y="3210087"/>
                  </a:lnTo>
                  <a:lnTo>
                    <a:pt x="6623894" y="3247279"/>
                  </a:lnTo>
                  <a:lnTo>
                    <a:pt x="6591009" y="3280164"/>
                  </a:lnTo>
                  <a:lnTo>
                    <a:pt x="6553817" y="3308227"/>
                  </a:lnTo>
                  <a:lnTo>
                    <a:pt x="6512833" y="3330951"/>
                  </a:lnTo>
                  <a:lnTo>
                    <a:pt x="6468573" y="3347821"/>
                  </a:lnTo>
                  <a:lnTo>
                    <a:pt x="6421554" y="3358321"/>
                  </a:lnTo>
                  <a:lnTo>
                    <a:pt x="6372293" y="33619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971" y="1846706"/>
              <a:ext cx="95250" cy="952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971" y="2932556"/>
              <a:ext cx="95250" cy="952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971" y="3656456"/>
              <a:ext cx="95250" cy="952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971" y="4380356"/>
              <a:ext cx="95250" cy="9524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02814" y="1654822"/>
            <a:ext cx="6235065" cy="328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1800"/>
              </a:lnSpc>
              <a:spcBef>
                <a:spcPts val="100"/>
              </a:spcBef>
            </a:pPr>
            <a:r>
              <a:rPr sz="1950" b="1" spc="-10" dirty="0">
                <a:latin typeface="Comic Sans MS"/>
                <a:cs typeface="Comic Sans MS"/>
              </a:rPr>
              <a:t>Definition</a:t>
            </a:r>
            <a:r>
              <a:rPr sz="1950" spc="-10" dirty="0">
                <a:latin typeface="Comic Sans MS"/>
                <a:cs typeface="Comic Sans MS"/>
              </a:rPr>
              <a:t>:</a:t>
            </a:r>
            <a:r>
              <a:rPr sz="1950" spc="-5" dirty="0">
                <a:latin typeface="Comic Sans MS"/>
                <a:cs typeface="Comic Sans MS"/>
              </a:rPr>
              <a:t> In</a:t>
            </a:r>
            <a:r>
              <a:rPr sz="1950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Power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BI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Service,</a:t>
            </a:r>
            <a:r>
              <a:rPr sz="1950" spc="-5" dirty="0">
                <a:latin typeface="Comic Sans MS"/>
                <a:cs typeface="Comic Sans MS"/>
              </a:rPr>
              <a:t> a</a:t>
            </a:r>
            <a:r>
              <a:rPr sz="1950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dashboard</a:t>
            </a:r>
            <a:r>
              <a:rPr sz="1950" spc="-5" dirty="0">
                <a:latin typeface="Comic Sans MS"/>
                <a:cs typeface="Comic Sans MS"/>
              </a:rPr>
              <a:t> is</a:t>
            </a:r>
            <a:r>
              <a:rPr sz="1950" dirty="0">
                <a:latin typeface="Comic Sans MS"/>
                <a:cs typeface="Comic Sans MS"/>
              </a:rPr>
              <a:t> </a:t>
            </a:r>
            <a:r>
              <a:rPr sz="1950" spc="-5" dirty="0">
                <a:latin typeface="Comic Sans MS"/>
                <a:cs typeface="Comic Sans MS"/>
              </a:rPr>
              <a:t>a </a:t>
            </a:r>
            <a:r>
              <a:rPr sz="1950" spc="-570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single-page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view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that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brings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together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important 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visualizations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from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one</a:t>
            </a:r>
            <a:r>
              <a:rPr sz="1950" spc="-5" dirty="0">
                <a:latin typeface="Comic Sans MS"/>
                <a:cs typeface="Comic Sans MS"/>
              </a:rPr>
              <a:t> or </a:t>
            </a:r>
            <a:r>
              <a:rPr sz="1950" spc="-10" dirty="0">
                <a:latin typeface="Comic Sans MS"/>
                <a:cs typeface="Comic Sans MS"/>
              </a:rPr>
              <a:t>more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reports.</a:t>
            </a:r>
            <a:endParaRPr sz="1950">
              <a:latin typeface="Comic Sans MS"/>
              <a:cs typeface="Comic Sans MS"/>
            </a:endParaRPr>
          </a:p>
          <a:p>
            <a:pPr marL="12700" marR="5080" algn="just">
              <a:lnSpc>
                <a:spcPct val="121800"/>
              </a:lnSpc>
            </a:pPr>
            <a:r>
              <a:rPr sz="1950" spc="-10" dirty="0">
                <a:latin typeface="Comic Sans MS"/>
                <a:cs typeface="Comic Sans MS"/>
              </a:rPr>
              <a:t>Composed </a:t>
            </a:r>
            <a:r>
              <a:rPr sz="1950" spc="-5" dirty="0">
                <a:latin typeface="Comic Sans MS"/>
                <a:cs typeface="Comic Sans MS"/>
              </a:rPr>
              <a:t>of tiles </a:t>
            </a:r>
            <a:r>
              <a:rPr sz="1950" spc="-10" dirty="0">
                <a:latin typeface="Comic Sans MS"/>
                <a:cs typeface="Comic Sans MS"/>
              </a:rPr>
              <a:t>that can be pinned from different 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reports and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datasets.</a:t>
            </a:r>
            <a:endParaRPr sz="1950">
              <a:latin typeface="Comic Sans MS"/>
              <a:cs typeface="Comic Sans MS"/>
            </a:endParaRPr>
          </a:p>
          <a:p>
            <a:pPr marL="12700" marR="5080" indent="73660" algn="just">
              <a:lnSpc>
                <a:spcPct val="121800"/>
              </a:lnSpc>
            </a:pPr>
            <a:r>
              <a:rPr sz="1950" spc="-10" dirty="0">
                <a:latin typeface="Comic Sans MS"/>
                <a:cs typeface="Comic Sans MS"/>
              </a:rPr>
              <a:t>Dashboards </a:t>
            </a:r>
            <a:r>
              <a:rPr sz="1950" spc="-5" dirty="0">
                <a:latin typeface="Comic Sans MS"/>
                <a:cs typeface="Comic Sans MS"/>
              </a:rPr>
              <a:t>in </a:t>
            </a:r>
            <a:r>
              <a:rPr sz="1950" spc="-10" dirty="0">
                <a:latin typeface="Comic Sans MS"/>
                <a:cs typeface="Comic Sans MS"/>
              </a:rPr>
              <a:t>Power BI Service offer real-time data </a:t>
            </a:r>
            <a:r>
              <a:rPr sz="1950" spc="-570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and interactive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elements.</a:t>
            </a:r>
            <a:endParaRPr sz="1950">
              <a:latin typeface="Comic Sans MS"/>
              <a:cs typeface="Comic Sans MS"/>
            </a:endParaRPr>
          </a:p>
          <a:p>
            <a:pPr marL="12700" marR="5080" algn="just">
              <a:lnSpc>
                <a:spcPct val="121800"/>
              </a:lnSpc>
            </a:pPr>
            <a:r>
              <a:rPr sz="1950" spc="-10" dirty="0">
                <a:latin typeface="Comic Sans MS"/>
                <a:cs typeface="Comic Sans MS"/>
              </a:rPr>
              <a:t>Used</a:t>
            </a:r>
            <a:r>
              <a:rPr sz="1950" spc="-5" dirty="0">
                <a:latin typeface="Comic Sans MS"/>
                <a:cs typeface="Comic Sans MS"/>
              </a:rPr>
              <a:t> to</a:t>
            </a:r>
            <a:r>
              <a:rPr sz="1950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monitor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business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metrics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and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KPIs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from 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various sources</a:t>
            </a:r>
            <a:r>
              <a:rPr sz="1950" spc="-5" dirty="0">
                <a:latin typeface="Comic Sans MS"/>
                <a:cs typeface="Comic Sans MS"/>
              </a:rPr>
              <a:t> in </a:t>
            </a:r>
            <a:r>
              <a:rPr sz="1950" spc="-10" dirty="0">
                <a:latin typeface="Comic Sans MS"/>
                <a:cs typeface="Comic Sans MS"/>
              </a:rPr>
              <a:t>one</a:t>
            </a:r>
            <a:r>
              <a:rPr sz="1950" spc="-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place.</a:t>
            </a:r>
            <a:endParaRPr sz="1950">
              <a:latin typeface="Comic Sans MS"/>
              <a:cs typeface="Comic Sans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63087" y="2647824"/>
            <a:ext cx="1704974" cy="3352799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2974" y="95459"/>
            <a:ext cx="7526020" cy="5697855"/>
            <a:chOff x="842974" y="95459"/>
            <a:chExt cx="7526020" cy="5697855"/>
          </a:xfrm>
        </p:grpSpPr>
        <p:sp>
          <p:nvSpPr>
            <p:cNvPr id="3" name="object 3"/>
            <p:cNvSpPr/>
            <p:nvPr/>
          </p:nvSpPr>
          <p:spPr>
            <a:xfrm>
              <a:off x="2711926" y="95459"/>
              <a:ext cx="3576320" cy="1687195"/>
            </a:xfrm>
            <a:custGeom>
              <a:avLst/>
              <a:gdLst/>
              <a:ahLst/>
              <a:cxnLst/>
              <a:rect l="l" t="t" r="r" b="b"/>
              <a:pathLst>
                <a:path w="3576320" h="1687195">
                  <a:moveTo>
                    <a:pt x="207173" y="1686760"/>
                  </a:moveTo>
                  <a:lnTo>
                    <a:pt x="207173" y="1449268"/>
                  </a:lnTo>
                  <a:lnTo>
                    <a:pt x="183203" y="1437019"/>
                  </a:lnTo>
                  <a:lnTo>
                    <a:pt x="138612" y="1405113"/>
                  </a:lnTo>
                  <a:lnTo>
                    <a:pt x="99046" y="1359674"/>
                  </a:lnTo>
                  <a:lnTo>
                    <a:pt x="65173" y="1296315"/>
                  </a:lnTo>
                  <a:lnTo>
                    <a:pt x="50581" y="1256545"/>
                  </a:lnTo>
                  <a:lnTo>
                    <a:pt x="37663" y="1210651"/>
                  </a:lnTo>
                  <a:lnTo>
                    <a:pt x="26502" y="1158084"/>
                  </a:lnTo>
                  <a:lnTo>
                    <a:pt x="17184" y="1098297"/>
                  </a:lnTo>
                  <a:lnTo>
                    <a:pt x="9790" y="1030740"/>
                  </a:lnTo>
                  <a:lnTo>
                    <a:pt x="4406" y="954866"/>
                  </a:lnTo>
                  <a:lnTo>
                    <a:pt x="1114" y="870127"/>
                  </a:lnTo>
                  <a:lnTo>
                    <a:pt x="0" y="775837"/>
                  </a:lnTo>
                  <a:lnTo>
                    <a:pt x="1089" y="690660"/>
                  </a:lnTo>
                  <a:lnTo>
                    <a:pt x="4297" y="611545"/>
                  </a:lnTo>
                  <a:lnTo>
                    <a:pt x="9542" y="538297"/>
                  </a:lnTo>
                  <a:lnTo>
                    <a:pt x="16746" y="470721"/>
                  </a:lnTo>
                  <a:lnTo>
                    <a:pt x="25828" y="408620"/>
                  </a:lnTo>
                  <a:lnTo>
                    <a:pt x="36708" y="351800"/>
                  </a:lnTo>
                  <a:lnTo>
                    <a:pt x="49304" y="300063"/>
                  </a:lnTo>
                  <a:lnTo>
                    <a:pt x="63538" y="253215"/>
                  </a:lnTo>
                  <a:lnTo>
                    <a:pt x="79329" y="211060"/>
                  </a:lnTo>
                  <a:lnTo>
                    <a:pt x="96597" y="173402"/>
                  </a:lnTo>
                  <a:lnTo>
                    <a:pt x="115261" y="140046"/>
                  </a:lnTo>
                  <a:lnTo>
                    <a:pt x="156459" y="85454"/>
                  </a:lnTo>
                  <a:lnTo>
                    <a:pt x="202281" y="45719"/>
                  </a:lnTo>
                  <a:lnTo>
                    <a:pt x="252085" y="19276"/>
                  </a:lnTo>
                  <a:lnTo>
                    <a:pt x="305230" y="4558"/>
                  </a:lnTo>
                  <a:lnTo>
                    <a:pt x="361075" y="0"/>
                  </a:lnTo>
                  <a:lnTo>
                    <a:pt x="3171826" y="0"/>
                  </a:lnTo>
                  <a:lnTo>
                    <a:pt x="3205933" y="1106"/>
                  </a:lnTo>
                  <a:lnTo>
                    <a:pt x="3270632" y="10549"/>
                  </a:lnTo>
                  <a:lnTo>
                    <a:pt x="3330298" y="30936"/>
                  </a:lnTo>
                  <a:lnTo>
                    <a:pt x="3384510" y="63832"/>
                  </a:lnTo>
                  <a:lnTo>
                    <a:pt x="3432851" y="110806"/>
                  </a:lnTo>
                  <a:lnTo>
                    <a:pt x="3474901" y="173422"/>
                  </a:lnTo>
                  <a:lnTo>
                    <a:pt x="3493437" y="211086"/>
                  </a:lnTo>
                  <a:lnTo>
                    <a:pt x="3510243" y="253248"/>
                  </a:lnTo>
                  <a:lnTo>
                    <a:pt x="3525267" y="300104"/>
                  </a:lnTo>
                  <a:lnTo>
                    <a:pt x="3538457" y="351850"/>
                  </a:lnTo>
                  <a:lnTo>
                    <a:pt x="3549760" y="408681"/>
                  </a:lnTo>
                  <a:lnTo>
                    <a:pt x="3559125" y="470794"/>
                  </a:lnTo>
                  <a:lnTo>
                    <a:pt x="3566498" y="538384"/>
                  </a:lnTo>
                  <a:lnTo>
                    <a:pt x="3571828" y="611647"/>
                  </a:lnTo>
                  <a:lnTo>
                    <a:pt x="3575062" y="690778"/>
                  </a:lnTo>
                  <a:lnTo>
                    <a:pt x="3576147" y="775974"/>
                  </a:lnTo>
                  <a:lnTo>
                    <a:pt x="3574947" y="855299"/>
                  </a:lnTo>
                  <a:lnTo>
                    <a:pt x="3571380" y="929069"/>
                  </a:lnTo>
                  <a:lnTo>
                    <a:pt x="3565510" y="997320"/>
                  </a:lnTo>
                  <a:lnTo>
                    <a:pt x="3557396" y="1060228"/>
                  </a:lnTo>
                  <a:lnTo>
                    <a:pt x="3547099" y="1117968"/>
                  </a:lnTo>
                  <a:lnTo>
                    <a:pt x="3534679" y="1170715"/>
                  </a:lnTo>
                  <a:lnTo>
                    <a:pt x="3520198" y="1218644"/>
                  </a:lnTo>
                  <a:lnTo>
                    <a:pt x="3503715" y="1261930"/>
                  </a:lnTo>
                  <a:lnTo>
                    <a:pt x="3485291" y="1300747"/>
                  </a:lnTo>
                  <a:lnTo>
                    <a:pt x="3464987" y="1335271"/>
                  </a:lnTo>
                  <a:lnTo>
                    <a:pt x="3418979" y="1392139"/>
                  </a:lnTo>
                  <a:lnTo>
                    <a:pt x="3366175" y="1433933"/>
                  </a:lnTo>
                  <a:lnTo>
                    <a:pt x="3307059" y="1462054"/>
                  </a:lnTo>
                  <a:lnTo>
                    <a:pt x="3242114" y="1477899"/>
                  </a:lnTo>
                  <a:lnTo>
                    <a:pt x="3171826" y="1482870"/>
                  </a:lnTo>
                  <a:lnTo>
                    <a:pt x="452411" y="1482870"/>
                  </a:lnTo>
                  <a:lnTo>
                    <a:pt x="207173" y="16867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01944" y="1762274"/>
              <a:ext cx="4766945" cy="1838325"/>
            </a:xfrm>
            <a:custGeom>
              <a:avLst/>
              <a:gdLst/>
              <a:ahLst/>
              <a:cxnLst/>
              <a:rect l="l" t="t" r="r" b="b"/>
              <a:pathLst>
                <a:path w="4766945" h="1838325">
                  <a:moveTo>
                    <a:pt x="280664" y="1837725"/>
                  </a:moveTo>
                  <a:lnTo>
                    <a:pt x="280664" y="1515989"/>
                  </a:lnTo>
                  <a:lnTo>
                    <a:pt x="251937" y="1501536"/>
                  </a:lnTo>
                  <a:lnTo>
                    <a:pt x="197975" y="1466083"/>
                  </a:lnTo>
                  <a:lnTo>
                    <a:pt x="149187" y="1420159"/>
                  </a:lnTo>
                  <a:lnTo>
                    <a:pt x="106197" y="1361674"/>
                  </a:lnTo>
                  <a:lnTo>
                    <a:pt x="87070" y="1327067"/>
                  </a:lnTo>
                  <a:lnTo>
                    <a:pt x="69627" y="1288537"/>
                  </a:lnTo>
                  <a:lnTo>
                    <a:pt x="53943" y="1245821"/>
                  </a:lnTo>
                  <a:lnTo>
                    <a:pt x="40099" y="1198659"/>
                  </a:lnTo>
                  <a:lnTo>
                    <a:pt x="28171" y="1146789"/>
                  </a:lnTo>
                  <a:lnTo>
                    <a:pt x="18237" y="1089949"/>
                  </a:lnTo>
                  <a:lnTo>
                    <a:pt x="10375" y="1027880"/>
                  </a:lnTo>
                  <a:lnTo>
                    <a:pt x="4663" y="960318"/>
                  </a:lnTo>
                  <a:lnTo>
                    <a:pt x="1178" y="887004"/>
                  </a:lnTo>
                  <a:lnTo>
                    <a:pt x="0" y="807678"/>
                  </a:lnTo>
                  <a:lnTo>
                    <a:pt x="1228" y="732371"/>
                  </a:lnTo>
                  <a:lnTo>
                    <a:pt x="4857" y="661293"/>
                  </a:lnTo>
                  <a:lnTo>
                    <a:pt x="10804" y="594359"/>
                  </a:lnTo>
                  <a:lnTo>
                    <a:pt x="18987" y="531487"/>
                  </a:lnTo>
                  <a:lnTo>
                    <a:pt x="29322" y="472597"/>
                  </a:lnTo>
                  <a:lnTo>
                    <a:pt x="41728" y="417605"/>
                  </a:lnTo>
                  <a:lnTo>
                    <a:pt x="56121" y="366430"/>
                  </a:lnTo>
                  <a:lnTo>
                    <a:pt x="72418" y="318990"/>
                  </a:lnTo>
                  <a:lnTo>
                    <a:pt x="90538" y="275203"/>
                  </a:lnTo>
                  <a:lnTo>
                    <a:pt x="110396" y="234989"/>
                  </a:lnTo>
                  <a:lnTo>
                    <a:pt x="131910" y="198264"/>
                  </a:lnTo>
                  <a:lnTo>
                    <a:pt x="154998" y="164947"/>
                  </a:lnTo>
                  <a:lnTo>
                    <a:pt x="179577" y="134957"/>
                  </a:lnTo>
                  <a:lnTo>
                    <a:pt x="232877" y="84627"/>
                  </a:lnTo>
                  <a:lnTo>
                    <a:pt x="291146" y="46621"/>
                  </a:lnTo>
                  <a:lnTo>
                    <a:pt x="353724" y="20284"/>
                  </a:lnTo>
                  <a:lnTo>
                    <a:pt x="419949" y="4962"/>
                  </a:lnTo>
                  <a:lnTo>
                    <a:pt x="489157" y="0"/>
                  </a:lnTo>
                  <a:lnTo>
                    <a:pt x="4222373" y="0"/>
                  </a:lnTo>
                  <a:lnTo>
                    <a:pt x="4262731" y="1126"/>
                  </a:lnTo>
                  <a:lnTo>
                    <a:pt x="4301912" y="4552"/>
                  </a:lnTo>
                  <a:lnTo>
                    <a:pt x="4339867" y="10351"/>
                  </a:lnTo>
                  <a:lnTo>
                    <a:pt x="4411910" y="29354"/>
                  </a:lnTo>
                  <a:lnTo>
                    <a:pt x="4478474" y="58710"/>
                  </a:lnTo>
                  <a:lnTo>
                    <a:pt x="4539177" y="98994"/>
                  </a:lnTo>
                  <a:lnTo>
                    <a:pt x="4593633" y="150782"/>
                  </a:lnTo>
                  <a:lnTo>
                    <a:pt x="4618399" y="181170"/>
                  </a:lnTo>
                  <a:lnTo>
                    <a:pt x="4641459" y="214650"/>
                  </a:lnTo>
                  <a:lnTo>
                    <a:pt x="4662766" y="251293"/>
                  </a:lnTo>
                  <a:lnTo>
                    <a:pt x="4682271" y="291172"/>
                  </a:lnTo>
                  <a:lnTo>
                    <a:pt x="4699927" y="334359"/>
                  </a:lnTo>
                  <a:lnTo>
                    <a:pt x="4715685" y="380925"/>
                  </a:lnTo>
                  <a:lnTo>
                    <a:pt x="4729497" y="430943"/>
                  </a:lnTo>
                  <a:lnTo>
                    <a:pt x="4741315" y="484484"/>
                  </a:lnTo>
                  <a:lnTo>
                    <a:pt x="4751092" y="541621"/>
                  </a:lnTo>
                  <a:lnTo>
                    <a:pt x="4758780" y="602425"/>
                  </a:lnTo>
                  <a:lnTo>
                    <a:pt x="4764329" y="666968"/>
                  </a:lnTo>
                  <a:lnTo>
                    <a:pt x="4766599" y="713092"/>
                  </a:lnTo>
                  <a:lnTo>
                    <a:pt x="4766599" y="893742"/>
                  </a:lnTo>
                  <a:lnTo>
                    <a:pt x="4763929" y="941111"/>
                  </a:lnTo>
                  <a:lnTo>
                    <a:pt x="4757891" y="1002476"/>
                  </a:lnTo>
                  <a:lnTo>
                    <a:pt x="4749534" y="1060309"/>
                  </a:lnTo>
                  <a:lnTo>
                    <a:pt x="4738910" y="1114665"/>
                  </a:lnTo>
                  <a:lnTo>
                    <a:pt x="4726075" y="1165599"/>
                  </a:lnTo>
                  <a:lnTo>
                    <a:pt x="4711084" y="1213167"/>
                  </a:lnTo>
                  <a:lnTo>
                    <a:pt x="4693989" y="1257423"/>
                  </a:lnTo>
                  <a:lnTo>
                    <a:pt x="4674848" y="1298423"/>
                  </a:lnTo>
                  <a:lnTo>
                    <a:pt x="4653712" y="1336222"/>
                  </a:lnTo>
                  <a:lnTo>
                    <a:pt x="4630639" y="1370876"/>
                  </a:lnTo>
                  <a:lnTo>
                    <a:pt x="4605680" y="1402440"/>
                  </a:lnTo>
                  <a:lnTo>
                    <a:pt x="4578893" y="1430969"/>
                  </a:lnTo>
                  <a:lnTo>
                    <a:pt x="4550329" y="1456519"/>
                  </a:lnTo>
                  <a:lnTo>
                    <a:pt x="4488096" y="1498900"/>
                  </a:lnTo>
                  <a:lnTo>
                    <a:pt x="4419415" y="1530028"/>
                  </a:lnTo>
                  <a:lnTo>
                    <a:pt x="4382794" y="1541509"/>
                  </a:lnTo>
                  <a:lnTo>
                    <a:pt x="4344724" y="1550343"/>
                  </a:lnTo>
                  <a:lnTo>
                    <a:pt x="4305261" y="1556584"/>
                  </a:lnTo>
                  <a:lnTo>
                    <a:pt x="4264459" y="1560289"/>
                  </a:lnTo>
                  <a:lnTo>
                    <a:pt x="4222372" y="1561511"/>
                  </a:lnTo>
                  <a:lnTo>
                    <a:pt x="612892" y="1561511"/>
                  </a:lnTo>
                  <a:lnTo>
                    <a:pt x="280664" y="18377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98641" y="310597"/>
            <a:ext cx="5507990" cy="287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210947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-55 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Comic Sans MS"/>
              <a:cs typeface="Comic Sans MS"/>
            </a:endParaRPr>
          </a:p>
          <a:p>
            <a:pPr marL="949960" marR="5080" algn="ctr">
              <a:lnSpc>
                <a:spcPct val="114900"/>
              </a:lnSpc>
              <a:spcBef>
                <a:spcPts val="5"/>
              </a:spcBef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Effective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" dirty="0">
                <a:latin typeface="Comic Sans MS"/>
                <a:cs typeface="Comic Sans MS"/>
              </a:rPr>
              <a:t> is </a:t>
            </a:r>
            <a:r>
              <a:rPr sz="1850" spc="-5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crucial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turning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into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compelling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narratives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with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51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3" y="588775"/>
                  </a:moveTo>
                  <a:lnTo>
                    <a:pt x="294384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3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6" name="object 16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356</Words>
  <Application>Microsoft Office PowerPoint</Application>
  <PresentationFormat>Custom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Comic Sans MS</vt:lpstr>
      <vt:lpstr>Office Theme</vt:lpstr>
      <vt:lpstr>Hii, Iam Siddhika</vt:lpstr>
      <vt:lpstr>PowerPoint Presentation</vt:lpstr>
      <vt:lpstr>REPORT IN POWER BI</vt:lpstr>
      <vt:lpstr>WHAT IS A DASHBOARD IN POWER BI  DESKTOP?</vt:lpstr>
      <vt:lpstr>DASHBOARD IN POWER BI  SERVICE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2024-09-15T17:52:28Z</dcterms:created>
  <dcterms:modified xsi:type="dcterms:W3CDTF">2024-10-04T15:11:29Z</dcterms:modified>
</cp:coreProperties>
</file>