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3932-B012-4170-8EEC-9161A1057B73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B042E-E7D8-44A6-9C51-24CB8DDBB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FD6C-5E73-42FD-B6FF-08D3CFE22495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E397-FF41-4D64-8D46-A7CD8ADB44C0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57DA-FA13-4D80-A33C-9A17C23AC6C5}" type="datetime1">
              <a:rPr lang="en-US" smtClean="0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A075-8026-4BCE-B8B5-78634AAA0333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74" y="1411250"/>
            <a:ext cx="1943099" cy="4381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09650" y="1930510"/>
            <a:ext cx="4768850" cy="1818005"/>
          </a:xfrm>
          <a:custGeom>
            <a:avLst/>
            <a:gdLst/>
            <a:ahLst/>
            <a:cxnLst/>
            <a:rect l="l" t="t" r="r" b="b"/>
            <a:pathLst>
              <a:path w="4768850" h="1818004">
                <a:moveTo>
                  <a:pt x="280664" y="1817736"/>
                </a:moveTo>
                <a:lnTo>
                  <a:pt x="280664" y="1496000"/>
                </a:lnTo>
                <a:lnTo>
                  <a:pt x="251937" y="1481548"/>
                </a:lnTo>
                <a:lnTo>
                  <a:pt x="224348" y="1465013"/>
                </a:lnTo>
                <a:lnTo>
                  <a:pt x="172895" y="1424690"/>
                </a:lnTo>
                <a:lnTo>
                  <a:pt x="126928" y="1373028"/>
                </a:lnTo>
                <a:lnTo>
                  <a:pt x="87070" y="1308027"/>
                </a:lnTo>
                <a:lnTo>
                  <a:pt x="69626" y="1269899"/>
                </a:lnTo>
                <a:lnTo>
                  <a:pt x="53943" y="1227686"/>
                </a:lnTo>
                <a:lnTo>
                  <a:pt x="40099" y="1181137"/>
                </a:lnTo>
                <a:lnTo>
                  <a:pt x="28171" y="1130003"/>
                </a:lnTo>
                <a:lnTo>
                  <a:pt x="18237" y="1074033"/>
                </a:lnTo>
                <a:lnTo>
                  <a:pt x="10375" y="1012977"/>
                </a:lnTo>
                <a:lnTo>
                  <a:pt x="4663" y="946585"/>
                </a:lnTo>
                <a:lnTo>
                  <a:pt x="1178" y="874607"/>
                </a:lnTo>
                <a:lnTo>
                  <a:pt x="0" y="796792"/>
                </a:lnTo>
                <a:lnTo>
                  <a:pt x="1228" y="722847"/>
                </a:lnTo>
                <a:lnTo>
                  <a:pt x="4857" y="653009"/>
                </a:lnTo>
                <a:lnTo>
                  <a:pt x="10804" y="587203"/>
                </a:lnTo>
                <a:lnTo>
                  <a:pt x="18987" y="525352"/>
                </a:lnTo>
                <a:lnTo>
                  <a:pt x="29322" y="467380"/>
                </a:lnTo>
                <a:lnTo>
                  <a:pt x="41728" y="413210"/>
                </a:lnTo>
                <a:lnTo>
                  <a:pt x="56121" y="362766"/>
                </a:lnTo>
                <a:lnTo>
                  <a:pt x="72418" y="315971"/>
                </a:lnTo>
                <a:lnTo>
                  <a:pt x="90538" y="272749"/>
                </a:lnTo>
                <a:lnTo>
                  <a:pt x="110396" y="233023"/>
                </a:lnTo>
                <a:lnTo>
                  <a:pt x="131910" y="196718"/>
                </a:lnTo>
                <a:lnTo>
                  <a:pt x="154999" y="163756"/>
                </a:lnTo>
                <a:lnTo>
                  <a:pt x="179577" y="134062"/>
                </a:lnTo>
                <a:lnTo>
                  <a:pt x="232877" y="84169"/>
                </a:lnTo>
                <a:lnTo>
                  <a:pt x="291146" y="46427"/>
                </a:lnTo>
                <a:lnTo>
                  <a:pt x="353724" y="20226"/>
                </a:lnTo>
                <a:lnTo>
                  <a:pt x="419949" y="4954"/>
                </a:lnTo>
                <a:lnTo>
                  <a:pt x="489149" y="0"/>
                </a:lnTo>
                <a:lnTo>
                  <a:pt x="4222383" y="0"/>
                </a:lnTo>
                <a:lnTo>
                  <a:pt x="4262731" y="1125"/>
                </a:lnTo>
                <a:lnTo>
                  <a:pt x="4301912" y="4546"/>
                </a:lnTo>
                <a:lnTo>
                  <a:pt x="4339867" y="10330"/>
                </a:lnTo>
                <a:lnTo>
                  <a:pt x="4411910" y="29256"/>
                </a:lnTo>
                <a:lnTo>
                  <a:pt x="4478474" y="58440"/>
                </a:lnTo>
                <a:lnTo>
                  <a:pt x="4539177" y="98420"/>
                </a:lnTo>
                <a:lnTo>
                  <a:pt x="4593633" y="149735"/>
                </a:lnTo>
                <a:lnTo>
                  <a:pt x="4618399" y="179810"/>
                </a:lnTo>
                <a:lnTo>
                  <a:pt x="4641459" y="212921"/>
                </a:lnTo>
                <a:lnTo>
                  <a:pt x="4662766" y="249134"/>
                </a:lnTo>
                <a:lnTo>
                  <a:pt x="4682271" y="288516"/>
                </a:lnTo>
                <a:lnTo>
                  <a:pt x="4699927" y="331135"/>
                </a:lnTo>
                <a:lnTo>
                  <a:pt x="4715684" y="377059"/>
                </a:lnTo>
                <a:lnTo>
                  <a:pt x="4729497" y="426353"/>
                </a:lnTo>
                <a:lnTo>
                  <a:pt x="4741315" y="479086"/>
                </a:lnTo>
                <a:lnTo>
                  <a:pt x="4751092" y="535325"/>
                </a:lnTo>
                <a:lnTo>
                  <a:pt x="4758780" y="595137"/>
                </a:lnTo>
                <a:lnTo>
                  <a:pt x="4764329" y="658588"/>
                </a:lnTo>
                <a:lnTo>
                  <a:pt x="4767693" y="725747"/>
                </a:lnTo>
                <a:lnTo>
                  <a:pt x="4768824" y="796681"/>
                </a:lnTo>
                <a:lnTo>
                  <a:pt x="4767591" y="864140"/>
                </a:lnTo>
                <a:lnTo>
                  <a:pt x="4763928" y="928055"/>
                </a:lnTo>
                <a:lnTo>
                  <a:pt x="4757891" y="988477"/>
                </a:lnTo>
                <a:lnTo>
                  <a:pt x="4749534" y="1045456"/>
                </a:lnTo>
                <a:lnTo>
                  <a:pt x="4738910" y="1099043"/>
                </a:lnTo>
                <a:lnTo>
                  <a:pt x="4726075" y="1149289"/>
                </a:lnTo>
                <a:lnTo>
                  <a:pt x="4711083" y="1196244"/>
                </a:lnTo>
                <a:lnTo>
                  <a:pt x="4693989" y="1239961"/>
                </a:lnTo>
                <a:lnTo>
                  <a:pt x="4674847" y="1280488"/>
                </a:lnTo>
                <a:lnTo>
                  <a:pt x="4653712" y="1317878"/>
                </a:lnTo>
                <a:lnTo>
                  <a:pt x="4630638" y="1352181"/>
                </a:lnTo>
                <a:lnTo>
                  <a:pt x="4605680" y="1383447"/>
                </a:lnTo>
                <a:lnTo>
                  <a:pt x="4578892" y="1411729"/>
                </a:lnTo>
                <a:lnTo>
                  <a:pt x="4550329" y="1437075"/>
                </a:lnTo>
                <a:lnTo>
                  <a:pt x="4488095" y="1479168"/>
                </a:lnTo>
                <a:lnTo>
                  <a:pt x="4419415" y="1510132"/>
                </a:lnTo>
                <a:lnTo>
                  <a:pt x="4382794" y="1521568"/>
                </a:lnTo>
                <a:lnTo>
                  <a:pt x="4344724" y="1530374"/>
                </a:lnTo>
                <a:lnTo>
                  <a:pt x="4305261" y="1536601"/>
                </a:lnTo>
                <a:lnTo>
                  <a:pt x="4264459" y="1540300"/>
                </a:lnTo>
                <a:lnTo>
                  <a:pt x="4222372" y="1541522"/>
                </a:lnTo>
                <a:lnTo>
                  <a:pt x="612892" y="1541522"/>
                </a:lnTo>
                <a:lnTo>
                  <a:pt x="280664" y="1817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C619-C718-451B-B514-C74F5A0F97D2}" type="datetime1">
              <a:rPr lang="en-US" smtClean="0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3869" y="336356"/>
            <a:ext cx="2396490" cy="44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 u="heavy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5EB9-E516-4B94-8877-C215C2C6F3A1}" type="datetime1">
              <a:rPr lang="en-US" smtClean="0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3973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u="none" spc="10" dirty="0"/>
              <a:t>Hii, </a:t>
            </a:r>
            <a:r>
              <a:rPr sz="3150" u="none" spc="15" dirty="0"/>
              <a:t> </a:t>
            </a:r>
            <a:r>
              <a:rPr sz="3150" u="none" spc="15" dirty="0" err="1"/>
              <a:t>Iam</a:t>
            </a:r>
            <a:r>
              <a:rPr sz="3150" u="none" spc="-80" dirty="0"/>
              <a:t> </a:t>
            </a:r>
            <a:r>
              <a:rPr lang="en-US" sz="3150" u="none" spc="15" dirty="0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570355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5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47111" y="870347"/>
            <a:ext cx="2266950" cy="4643755"/>
            <a:chOff x="6547111" y="870347"/>
            <a:chExt cx="2266950" cy="464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7111" y="1685025"/>
              <a:ext cx="1952624" cy="3829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60060" y="870347"/>
              <a:ext cx="1953895" cy="862965"/>
            </a:xfrm>
            <a:custGeom>
              <a:avLst/>
              <a:gdLst/>
              <a:ahLst/>
              <a:cxnLst/>
              <a:rect l="l" t="t" r="r" b="b"/>
              <a:pathLst>
                <a:path w="1953895" h="862964">
                  <a:moveTo>
                    <a:pt x="196485" y="862399"/>
                  </a:moveTo>
                  <a:lnTo>
                    <a:pt x="196485" y="637161"/>
                  </a:lnTo>
                  <a:lnTo>
                    <a:pt x="154704" y="614274"/>
                  </a:lnTo>
                  <a:lnTo>
                    <a:pt x="116798" y="586100"/>
                  </a:lnTo>
                  <a:lnTo>
                    <a:pt x="83288" y="553147"/>
                  </a:lnTo>
                  <a:lnTo>
                    <a:pt x="54699" y="515923"/>
                  </a:lnTo>
                  <a:lnTo>
                    <a:pt x="31552" y="474940"/>
                  </a:lnTo>
                  <a:lnTo>
                    <a:pt x="14371" y="430705"/>
                  </a:lnTo>
                  <a:lnTo>
                    <a:pt x="3680" y="383729"/>
                  </a:lnTo>
                  <a:lnTo>
                    <a:pt x="0" y="334521"/>
                  </a:lnTo>
                  <a:lnTo>
                    <a:pt x="3127" y="289118"/>
                  </a:lnTo>
                  <a:lnTo>
                    <a:pt x="12233" y="245584"/>
                  </a:lnTo>
                  <a:lnTo>
                    <a:pt x="26911" y="204304"/>
                  </a:lnTo>
                  <a:lnTo>
                    <a:pt x="46753" y="165678"/>
                  </a:lnTo>
                  <a:lnTo>
                    <a:pt x="71350" y="130102"/>
                  </a:lnTo>
                  <a:lnTo>
                    <a:pt x="100296" y="97977"/>
                  </a:lnTo>
                  <a:lnTo>
                    <a:pt x="133182" y="69700"/>
                  </a:lnTo>
                  <a:lnTo>
                    <a:pt x="169601" y="45671"/>
                  </a:lnTo>
                  <a:lnTo>
                    <a:pt x="209145" y="26288"/>
                  </a:lnTo>
                  <a:lnTo>
                    <a:pt x="251405" y="11949"/>
                  </a:lnTo>
                  <a:lnTo>
                    <a:pt x="295975" y="3053"/>
                  </a:lnTo>
                  <a:lnTo>
                    <a:pt x="342445" y="0"/>
                  </a:lnTo>
                  <a:lnTo>
                    <a:pt x="1595531" y="0"/>
                  </a:lnTo>
                  <a:lnTo>
                    <a:pt x="1645796" y="3053"/>
                  </a:lnTo>
                  <a:lnTo>
                    <a:pt x="1693532" y="11949"/>
                  </a:lnTo>
                  <a:lnTo>
                    <a:pt x="1738386" y="26288"/>
                  </a:lnTo>
                  <a:lnTo>
                    <a:pt x="1780007" y="45671"/>
                  </a:lnTo>
                  <a:lnTo>
                    <a:pt x="1818045" y="69701"/>
                  </a:lnTo>
                  <a:lnTo>
                    <a:pt x="1852149" y="97978"/>
                  </a:lnTo>
                  <a:lnTo>
                    <a:pt x="1881968" y="130105"/>
                  </a:lnTo>
                  <a:lnTo>
                    <a:pt x="1907151" y="165681"/>
                  </a:lnTo>
                  <a:lnTo>
                    <a:pt x="1927347" y="204310"/>
                  </a:lnTo>
                  <a:lnTo>
                    <a:pt x="1942206" y="245591"/>
                  </a:lnTo>
                  <a:lnTo>
                    <a:pt x="1951376" y="289127"/>
                  </a:lnTo>
                  <a:lnTo>
                    <a:pt x="1953874" y="325323"/>
                  </a:lnTo>
                  <a:lnTo>
                    <a:pt x="1953874" y="343684"/>
                  </a:lnTo>
                  <a:lnTo>
                    <a:pt x="1942199" y="423436"/>
                  </a:lnTo>
                  <a:lnTo>
                    <a:pt x="1927339" y="464718"/>
                  </a:lnTo>
                  <a:lnTo>
                    <a:pt x="1907142" y="503347"/>
                  </a:lnTo>
                  <a:lnTo>
                    <a:pt x="1881960" y="538923"/>
                  </a:lnTo>
                  <a:lnTo>
                    <a:pt x="1852142" y="571050"/>
                  </a:lnTo>
                  <a:lnTo>
                    <a:pt x="1818040" y="599327"/>
                  </a:lnTo>
                  <a:lnTo>
                    <a:pt x="1780003" y="623357"/>
                  </a:lnTo>
                  <a:lnTo>
                    <a:pt x="1738383" y="642741"/>
                  </a:lnTo>
                  <a:lnTo>
                    <a:pt x="1693531" y="657080"/>
                  </a:lnTo>
                  <a:lnTo>
                    <a:pt x="1645796" y="665975"/>
                  </a:lnTo>
                  <a:lnTo>
                    <a:pt x="1595530" y="669029"/>
                  </a:lnTo>
                  <a:lnTo>
                    <a:pt x="429069" y="669029"/>
                  </a:lnTo>
                  <a:lnTo>
                    <a:pt x="196485" y="86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199339" y="1079961"/>
            <a:ext cx="1275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latin typeface="Tahoma"/>
                <a:cs typeface="Tahoma"/>
              </a:rPr>
              <a:t>C</a:t>
            </a:r>
            <a:r>
              <a:rPr sz="1400" b="1" spc="5" dirty="0">
                <a:latin typeface="Tahoma"/>
                <a:cs typeface="Tahoma"/>
              </a:rPr>
              <a:t>o</a:t>
            </a:r>
            <a:r>
              <a:rPr sz="1400" b="1" spc="-40" dirty="0">
                <a:latin typeface="Tahoma"/>
                <a:cs typeface="Tahoma"/>
              </a:rPr>
              <a:t>m</a:t>
            </a:r>
            <a:r>
              <a:rPr sz="1400" b="1" spc="-15" dirty="0">
                <a:latin typeface="Tahoma"/>
                <a:cs typeface="Tahoma"/>
              </a:rPr>
              <a:t>e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L</a:t>
            </a:r>
            <a:r>
              <a:rPr sz="1400" b="1" spc="-20" dirty="0">
                <a:latin typeface="Tahoma"/>
                <a:cs typeface="Tahoma"/>
              </a:rPr>
              <a:t>e</a:t>
            </a:r>
            <a:r>
              <a:rPr sz="1400" b="1" spc="-5" dirty="0">
                <a:latin typeface="Tahoma"/>
                <a:cs typeface="Tahoma"/>
              </a:rPr>
              <a:t>t</a:t>
            </a:r>
            <a:r>
              <a:rPr sz="1400" b="1" spc="-15" dirty="0">
                <a:latin typeface="Tahoma"/>
                <a:cs typeface="Tahoma"/>
              </a:rPr>
              <a:t>’</a:t>
            </a:r>
            <a:r>
              <a:rPr sz="1400" b="1" spc="-30" dirty="0">
                <a:latin typeface="Tahoma"/>
                <a:cs typeface="Tahoma"/>
              </a:rPr>
              <a:t>s</a:t>
            </a:r>
            <a:r>
              <a:rPr sz="1400" b="1" spc="-8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G</a:t>
            </a:r>
            <a:r>
              <a:rPr sz="1400" b="1" spc="10" dirty="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u="none" spc="15" dirty="0"/>
              <a:t>Today</a:t>
            </a:r>
            <a:r>
              <a:rPr sz="2650" u="none" spc="-55" dirty="0"/>
              <a:t> </a:t>
            </a:r>
            <a:r>
              <a:rPr sz="2650" u="none" spc="15" dirty="0"/>
              <a:t>Content</a:t>
            </a:r>
            <a:endParaRPr sz="2650"/>
          </a:p>
        </p:txBody>
      </p:sp>
      <p:sp>
        <p:nvSpPr>
          <p:cNvPr id="7" name="object 7"/>
          <p:cNvSpPr/>
          <p:nvPr/>
        </p:nvSpPr>
        <p:spPr>
          <a:xfrm>
            <a:off x="4028210" y="3292137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45" y="1446075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7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8" y="1185096"/>
                </a:lnTo>
                <a:lnTo>
                  <a:pt x="139504" y="1150054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39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5" y="907890"/>
                </a:lnTo>
                <a:lnTo>
                  <a:pt x="13555" y="863099"/>
                </a:lnTo>
                <a:lnTo>
                  <a:pt x="6088" y="817296"/>
                </a:lnTo>
                <a:lnTo>
                  <a:pt x="1537" y="770578"/>
                </a:lnTo>
                <a:lnTo>
                  <a:pt x="0" y="723036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5" y="538186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8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6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39" y="70691"/>
                </a:lnTo>
                <a:lnTo>
                  <a:pt x="1075031" y="91315"/>
                </a:lnTo>
                <a:lnTo>
                  <a:pt x="1113334" y="114284"/>
                </a:lnTo>
                <a:lnTo>
                  <a:pt x="1150054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2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7" y="452020"/>
                </a:lnTo>
                <a:lnTo>
                  <a:pt x="1409215" y="494502"/>
                </a:lnTo>
                <a:lnTo>
                  <a:pt x="1422231" y="538186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5" y="723038"/>
                </a:lnTo>
                <a:lnTo>
                  <a:pt x="1444538" y="770578"/>
                </a:lnTo>
                <a:lnTo>
                  <a:pt x="1439987" y="817296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7" y="994055"/>
                </a:lnTo>
                <a:lnTo>
                  <a:pt x="1375384" y="1035239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4"/>
                </a:lnTo>
                <a:lnTo>
                  <a:pt x="1279197" y="1185096"/>
                </a:lnTo>
                <a:lnTo>
                  <a:pt x="1249762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4" y="1306571"/>
                </a:lnTo>
                <a:lnTo>
                  <a:pt x="1113334" y="1331791"/>
                </a:lnTo>
                <a:lnTo>
                  <a:pt x="1075031" y="1354760"/>
                </a:lnTo>
                <a:lnTo>
                  <a:pt x="1035239" y="1375384"/>
                </a:lnTo>
                <a:lnTo>
                  <a:pt x="994055" y="1393567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6" y="1439987"/>
                </a:lnTo>
                <a:lnTo>
                  <a:pt x="770578" y="1444538"/>
                </a:lnTo>
                <a:lnTo>
                  <a:pt x="723045" y="14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0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80006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8407" y="5029097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30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3276" y="972567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86" y="972457"/>
                </a:moveTo>
                <a:lnTo>
                  <a:pt x="469402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4"/>
                </a:lnTo>
                <a:lnTo>
                  <a:pt x="80523" y="758168"/>
                </a:lnTo>
                <a:lnTo>
                  <a:pt x="56906" y="718074"/>
                </a:lnTo>
                <a:lnTo>
                  <a:pt x="37052" y="675566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2"/>
                </a:lnTo>
                <a:lnTo>
                  <a:pt x="0" y="486278"/>
                </a:lnTo>
                <a:lnTo>
                  <a:pt x="2434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8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1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85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1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8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3"/>
                </a:lnTo>
                <a:lnTo>
                  <a:pt x="942988" y="486283"/>
                </a:lnTo>
                <a:lnTo>
                  <a:pt x="940555" y="536002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6"/>
                </a:lnTo>
                <a:lnTo>
                  <a:pt x="886082" y="718074"/>
                </a:lnTo>
                <a:lnTo>
                  <a:pt x="862465" y="758168"/>
                </a:lnTo>
                <a:lnTo>
                  <a:pt x="835322" y="795604"/>
                </a:lnTo>
                <a:lnTo>
                  <a:pt x="804891" y="830137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86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4" name="object 14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53" y="2561931"/>
            <a:ext cx="85725" cy="857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53" y="3000081"/>
            <a:ext cx="85725" cy="857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53" y="3438231"/>
            <a:ext cx="85725" cy="8572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58794" y="1204744"/>
            <a:ext cx="2110105" cy="24282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Comic Sans MS"/>
                <a:cs typeface="Comic Sans MS"/>
              </a:rPr>
              <a:t>Continuation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of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100" b="1" spc="-5" dirty="0">
                <a:latin typeface="Comic Sans MS"/>
                <a:cs typeface="Comic Sans MS"/>
              </a:rPr>
              <a:t>Power</a:t>
            </a:r>
            <a:r>
              <a:rPr sz="2100" b="1" spc="-60" dirty="0">
                <a:latin typeface="Comic Sans MS"/>
                <a:cs typeface="Comic Sans MS"/>
              </a:rPr>
              <a:t> </a:t>
            </a:r>
            <a:r>
              <a:rPr sz="2100" b="1" spc="-5" dirty="0">
                <a:latin typeface="Comic Sans MS"/>
                <a:cs typeface="Comic Sans MS"/>
              </a:rPr>
              <a:t>Query</a:t>
            </a:r>
            <a:endParaRPr sz="2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omic Sans MS"/>
              <a:cs typeface="Comic Sans MS"/>
            </a:endParaRPr>
          </a:p>
          <a:p>
            <a:pPr marL="467995" marR="5080">
              <a:lnSpc>
                <a:spcPct val="151300"/>
              </a:lnSpc>
            </a:pPr>
            <a:r>
              <a:rPr sz="1900" spc="-5" dirty="0">
                <a:latin typeface="Comic Sans MS"/>
                <a:cs typeface="Comic Sans MS"/>
              </a:rPr>
              <a:t>PIVOTING </a:t>
            </a:r>
            <a:r>
              <a:rPr sz="1900" dirty="0">
                <a:latin typeface="Comic Sans MS"/>
                <a:cs typeface="Comic Sans MS"/>
              </a:rPr>
              <a:t> </a:t>
            </a:r>
            <a:r>
              <a:rPr sz="1900" spc="-5" dirty="0">
                <a:latin typeface="Comic Sans MS"/>
                <a:cs typeface="Comic Sans MS"/>
              </a:rPr>
              <a:t>UNPIVOTIN</a:t>
            </a:r>
            <a:r>
              <a:rPr sz="1900" dirty="0">
                <a:latin typeface="Comic Sans MS"/>
                <a:cs typeface="Comic Sans MS"/>
              </a:rPr>
              <a:t>G  </a:t>
            </a:r>
            <a:r>
              <a:rPr sz="1900" spc="-5" dirty="0">
                <a:latin typeface="Comic Sans MS"/>
                <a:cs typeface="Comic Sans MS"/>
              </a:rPr>
              <a:t>TRANSPOSE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06583" y="1126464"/>
            <a:ext cx="2133600" cy="4086225"/>
            <a:chOff x="6806583" y="1126464"/>
            <a:chExt cx="2133600" cy="4086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583" y="2383610"/>
              <a:ext cx="2133599" cy="28289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98588" y="1126464"/>
              <a:ext cx="1437005" cy="1257300"/>
            </a:xfrm>
            <a:custGeom>
              <a:avLst/>
              <a:gdLst/>
              <a:ahLst/>
              <a:cxnLst/>
              <a:rect l="l" t="t" r="r" b="b"/>
              <a:pathLst>
                <a:path w="1437004" h="1257300">
                  <a:moveTo>
                    <a:pt x="286421" y="1257146"/>
                  </a:moveTo>
                  <a:lnTo>
                    <a:pt x="286421" y="928808"/>
                  </a:lnTo>
                  <a:lnTo>
                    <a:pt x="245228" y="907460"/>
                  </a:lnTo>
                  <a:lnTo>
                    <a:pt x="206432" y="882576"/>
                  </a:lnTo>
                  <a:lnTo>
                    <a:pt x="170259" y="854376"/>
                  </a:lnTo>
                  <a:lnTo>
                    <a:pt x="136935" y="823079"/>
                  </a:lnTo>
                  <a:lnTo>
                    <a:pt x="106685" y="788906"/>
                  </a:lnTo>
                  <a:lnTo>
                    <a:pt x="79736" y="752077"/>
                  </a:lnTo>
                  <a:lnTo>
                    <a:pt x="56313" y="712812"/>
                  </a:lnTo>
                  <a:lnTo>
                    <a:pt x="36642" y="671330"/>
                  </a:lnTo>
                  <a:lnTo>
                    <a:pt x="20949" y="627852"/>
                  </a:lnTo>
                  <a:lnTo>
                    <a:pt x="9461" y="582598"/>
                  </a:lnTo>
                  <a:lnTo>
                    <a:pt x="2402" y="535787"/>
                  </a:lnTo>
                  <a:lnTo>
                    <a:pt x="0" y="487622"/>
                  </a:lnTo>
                  <a:lnTo>
                    <a:pt x="2286" y="440662"/>
                  </a:lnTo>
                  <a:lnTo>
                    <a:pt x="9002" y="394965"/>
                  </a:lnTo>
                  <a:lnTo>
                    <a:pt x="19940" y="350734"/>
                  </a:lnTo>
                  <a:lnTo>
                    <a:pt x="34889" y="308176"/>
                  </a:lnTo>
                  <a:lnTo>
                    <a:pt x="53641" y="267492"/>
                  </a:lnTo>
                  <a:lnTo>
                    <a:pt x="75987" y="228890"/>
                  </a:lnTo>
                  <a:lnTo>
                    <a:pt x="101718" y="192571"/>
                  </a:lnTo>
                  <a:lnTo>
                    <a:pt x="130625" y="158742"/>
                  </a:lnTo>
                  <a:lnTo>
                    <a:pt x="162498" y="127605"/>
                  </a:lnTo>
                  <a:lnTo>
                    <a:pt x="197129" y="99367"/>
                  </a:lnTo>
                  <a:lnTo>
                    <a:pt x="234309" y="74230"/>
                  </a:lnTo>
                  <a:lnTo>
                    <a:pt x="273828" y="52400"/>
                  </a:lnTo>
                  <a:lnTo>
                    <a:pt x="315477" y="34081"/>
                  </a:lnTo>
                  <a:lnTo>
                    <a:pt x="359047" y="19477"/>
                  </a:lnTo>
                  <a:lnTo>
                    <a:pt x="404329" y="8792"/>
                  </a:lnTo>
                  <a:lnTo>
                    <a:pt x="451114" y="2232"/>
                  </a:lnTo>
                  <a:lnTo>
                    <a:pt x="499193" y="0"/>
                  </a:lnTo>
                  <a:lnTo>
                    <a:pt x="937504" y="0"/>
                  </a:lnTo>
                  <a:lnTo>
                    <a:pt x="985587" y="2232"/>
                  </a:lnTo>
                  <a:lnTo>
                    <a:pt x="1032376" y="8792"/>
                  </a:lnTo>
                  <a:lnTo>
                    <a:pt x="1077663" y="19477"/>
                  </a:lnTo>
                  <a:lnTo>
                    <a:pt x="1121238" y="34081"/>
                  </a:lnTo>
                  <a:lnTo>
                    <a:pt x="1162891" y="52401"/>
                  </a:lnTo>
                  <a:lnTo>
                    <a:pt x="1202415" y="74231"/>
                  </a:lnTo>
                  <a:lnTo>
                    <a:pt x="1239599" y="99368"/>
                  </a:lnTo>
                  <a:lnTo>
                    <a:pt x="1274235" y="127607"/>
                  </a:lnTo>
                  <a:lnTo>
                    <a:pt x="1306113" y="158744"/>
                  </a:lnTo>
                  <a:lnTo>
                    <a:pt x="1335023" y="192575"/>
                  </a:lnTo>
                  <a:lnTo>
                    <a:pt x="1360757" y="228894"/>
                  </a:lnTo>
                  <a:lnTo>
                    <a:pt x="1383105" y="267499"/>
                  </a:lnTo>
                  <a:lnTo>
                    <a:pt x="1401859" y="308184"/>
                  </a:lnTo>
                  <a:lnTo>
                    <a:pt x="1416808" y="350744"/>
                  </a:lnTo>
                  <a:lnTo>
                    <a:pt x="1427743" y="394977"/>
                  </a:lnTo>
                  <a:lnTo>
                    <a:pt x="1434456" y="440677"/>
                  </a:lnTo>
                  <a:lnTo>
                    <a:pt x="1436736" y="487647"/>
                  </a:lnTo>
                  <a:lnTo>
                    <a:pt x="1434452" y="534585"/>
                  </a:lnTo>
                  <a:lnTo>
                    <a:pt x="1427736" y="580285"/>
                  </a:lnTo>
                  <a:lnTo>
                    <a:pt x="1416798" y="624518"/>
                  </a:lnTo>
                  <a:lnTo>
                    <a:pt x="1401848" y="667079"/>
                  </a:lnTo>
                  <a:lnTo>
                    <a:pt x="1383094" y="707764"/>
                  </a:lnTo>
                  <a:lnTo>
                    <a:pt x="1360745" y="746368"/>
                  </a:lnTo>
                  <a:lnTo>
                    <a:pt x="1335012" y="782688"/>
                  </a:lnTo>
                  <a:lnTo>
                    <a:pt x="1306102" y="816519"/>
                  </a:lnTo>
                  <a:lnTo>
                    <a:pt x="1274226" y="847656"/>
                  </a:lnTo>
                  <a:lnTo>
                    <a:pt x="1239592" y="875895"/>
                  </a:lnTo>
                  <a:lnTo>
                    <a:pt x="1202409" y="901032"/>
                  </a:lnTo>
                  <a:lnTo>
                    <a:pt x="1162887" y="922863"/>
                  </a:lnTo>
                  <a:lnTo>
                    <a:pt x="1121234" y="941183"/>
                  </a:lnTo>
                  <a:lnTo>
                    <a:pt x="1077661" y="955787"/>
                  </a:lnTo>
                  <a:lnTo>
                    <a:pt x="1032375" y="966472"/>
                  </a:lnTo>
                  <a:lnTo>
                    <a:pt x="985587" y="973032"/>
                  </a:lnTo>
                  <a:lnTo>
                    <a:pt x="937504" y="975265"/>
                  </a:lnTo>
                  <a:lnTo>
                    <a:pt x="625467" y="975265"/>
                  </a:lnTo>
                  <a:lnTo>
                    <a:pt x="286421" y="12571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88591" y="1255877"/>
            <a:ext cx="105664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80" indent="-46355">
              <a:lnSpc>
                <a:spcPct val="114900"/>
              </a:lnSpc>
              <a:spcBef>
                <a:spcPts val="100"/>
              </a:spcBef>
            </a:pPr>
            <a:r>
              <a:rPr sz="1850" b="1" spc="-10" dirty="0">
                <a:latin typeface="Comic Sans MS"/>
                <a:cs typeface="Comic Sans MS"/>
              </a:rPr>
              <a:t>Have</a:t>
            </a:r>
            <a:r>
              <a:rPr sz="1850" b="1" spc="-80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you </a:t>
            </a:r>
            <a:r>
              <a:rPr sz="1850" b="1" spc="-78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Pivoted?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72995" y="539621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8" y="279051"/>
                </a:lnTo>
                <a:lnTo>
                  <a:pt x="6623" y="234751"/>
                </a:lnTo>
                <a:lnTo>
                  <a:pt x="0" y="185455"/>
                </a:lnTo>
                <a:lnTo>
                  <a:pt x="6623" y="136150"/>
                </a:lnTo>
                <a:lnTo>
                  <a:pt x="25318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1" y="91850"/>
                </a:lnTo>
                <a:lnTo>
                  <a:pt x="364276" y="136150"/>
                </a:lnTo>
                <a:lnTo>
                  <a:pt x="370900" y="185446"/>
                </a:lnTo>
                <a:lnTo>
                  <a:pt x="364276" y="234751"/>
                </a:lnTo>
                <a:lnTo>
                  <a:pt x="345581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20014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80116" y="69289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20014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1606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20" h="720090">
                <a:moveTo>
                  <a:pt x="486283" y="719999"/>
                </a:moveTo>
                <a:lnTo>
                  <a:pt x="439450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8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4" y="453245"/>
                </a:lnTo>
                <a:lnTo>
                  <a:pt x="33986" y="412673"/>
                </a:lnTo>
                <a:lnTo>
                  <a:pt x="19422" y="370231"/>
                </a:lnTo>
                <a:lnTo>
                  <a:pt x="8768" y="326121"/>
                </a:lnTo>
                <a:lnTo>
                  <a:pt x="2225" y="280548"/>
                </a:lnTo>
                <a:lnTo>
                  <a:pt x="0" y="233707"/>
                </a:lnTo>
                <a:lnTo>
                  <a:pt x="2225" y="186883"/>
                </a:lnTo>
                <a:lnTo>
                  <a:pt x="8768" y="141311"/>
                </a:lnTo>
                <a:lnTo>
                  <a:pt x="19422" y="97201"/>
                </a:lnTo>
                <a:lnTo>
                  <a:pt x="33986" y="54759"/>
                </a:lnTo>
                <a:lnTo>
                  <a:pt x="52254" y="14187"/>
                </a:lnTo>
                <a:lnTo>
                  <a:pt x="60277" y="0"/>
                </a:lnTo>
                <a:lnTo>
                  <a:pt x="912289" y="0"/>
                </a:lnTo>
                <a:lnTo>
                  <a:pt x="938580" y="54759"/>
                </a:lnTo>
                <a:lnTo>
                  <a:pt x="953144" y="97201"/>
                </a:lnTo>
                <a:lnTo>
                  <a:pt x="963798" y="141311"/>
                </a:lnTo>
                <a:lnTo>
                  <a:pt x="970341" y="186883"/>
                </a:lnTo>
                <a:lnTo>
                  <a:pt x="972566" y="233716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7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5" y="717773"/>
                </a:lnTo>
                <a:lnTo>
                  <a:pt x="486283" y="719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338621"/>
            <a:ext cx="2921000" cy="862330"/>
            <a:chOff x="6016266" y="6338621"/>
            <a:chExt cx="2921000" cy="862330"/>
          </a:xfrm>
        </p:grpSpPr>
        <p:sp>
          <p:nvSpPr>
            <p:cNvPr id="10" name="object 10"/>
            <p:cNvSpPr/>
            <p:nvPr/>
          </p:nvSpPr>
          <p:spPr>
            <a:xfrm>
              <a:off x="6016266" y="6338621"/>
              <a:ext cx="2293620" cy="862330"/>
            </a:xfrm>
            <a:custGeom>
              <a:avLst/>
              <a:gdLst/>
              <a:ahLst/>
              <a:cxnLst/>
              <a:rect l="l" t="t" r="r" b="b"/>
              <a:pathLst>
                <a:path w="2293620" h="862329">
                  <a:moveTo>
                    <a:pt x="2173554" y="862278"/>
                  </a:moveTo>
                  <a:lnTo>
                    <a:pt x="120088" y="862278"/>
                  </a:lnTo>
                  <a:lnTo>
                    <a:pt x="102073" y="842988"/>
                  </a:lnTo>
                  <a:lnTo>
                    <a:pt x="58465" y="785157"/>
                  </a:lnTo>
                  <a:lnTo>
                    <a:pt x="26451" y="724571"/>
                  </a:lnTo>
                  <a:lnTo>
                    <a:pt x="6729" y="661594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86913" y="661594"/>
                  </a:lnTo>
                  <a:lnTo>
                    <a:pt x="2267191" y="724571"/>
                  </a:lnTo>
                  <a:lnTo>
                    <a:pt x="2235176" y="785157"/>
                  </a:lnTo>
                  <a:lnTo>
                    <a:pt x="2191569" y="842988"/>
                  </a:lnTo>
                  <a:lnTo>
                    <a:pt x="2173554" y="862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389092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2833160" y="139071"/>
            <a:ext cx="2501900" cy="494030"/>
          </a:xfrm>
          <a:custGeom>
            <a:avLst/>
            <a:gdLst/>
            <a:ahLst/>
            <a:cxnLst/>
            <a:rect l="l" t="t" r="r" b="b"/>
            <a:pathLst>
              <a:path w="2501900" h="494030">
                <a:moveTo>
                  <a:pt x="2255374" y="493765"/>
                </a:moveTo>
                <a:lnTo>
                  <a:pt x="246882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1" y="452286"/>
                </a:lnTo>
                <a:lnTo>
                  <a:pt x="72310" y="421454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1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1"/>
                </a:lnTo>
                <a:lnTo>
                  <a:pt x="72310" y="72310"/>
                </a:lnTo>
                <a:lnTo>
                  <a:pt x="109911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1" y="0"/>
                </a:lnTo>
                <a:lnTo>
                  <a:pt x="2255375" y="0"/>
                </a:lnTo>
                <a:lnTo>
                  <a:pt x="2303764" y="4787"/>
                </a:lnTo>
                <a:lnTo>
                  <a:pt x="2349852" y="18792"/>
                </a:lnTo>
                <a:lnTo>
                  <a:pt x="2392345" y="41479"/>
                </a:lnTo>
                <a:lnTo>
                  <a:pt x="2429947" y="72310"/>
                </a:lnTo>
                <a:lnTo>
                  <a:pt x="2460778" y="109911"/>
                </a:lnTo>
                <a:lnTo>
                  <a:pt x="2483464" y="152404"/>
                </a:lnTo>
                <a:lnTo>
                  <a:pt x="2497469" y="198493"/>
                </a:lnTo>
                <a:lnTo>
                  <a:pt x="2501615" y="240392"/>
                </a:lnTo>
                <a:lnTo>
                  <a:pt x="2501615" y="253372"/>
                </a:lnTo>
                <a:lnTo>
                  <a:pt x="2497469" y="295271"/>
                </a:lnTo>
                <a:lnTo>
                  <a:pt x="2483464" y="341360"/>
                </a:lnTo>
                <a:lnTo>
                  <a:pt x="2460778" y="383853"/>
                </a:lnTo>
                <a:lnTo>
                  <a:pt x="2429947" y="421454"/>
                </a:lnTo>
                <a:lnTo>
                  <a:pt x="2392345" y="452286"/>
                </a:lnTo>
                <a:lnTo>
                  <a:pt x="2349852" y="474972"/>
                </a:lnTo>
                <a:lnTo>
                  <a:pt x="2303764" y="488977"/>
                </a:lnTo>
                <a:lnTo>
                  <a:pt x="2255374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884370"/>
            <a:ext cx="7141845" cy="6316980"/>
            <a:chOff x="0" y="884370"/>
            <a:chExt cx="7141845" cy="6316980"/>
          </a:xfrm>
        </p:grpSpPr>
        <p:sp>
          <p:nvSpPr>
            <p:cNvPr id="14" name="object 14"/>
            <p:cNvSpPr/>
            <p:nvPr/>
          </p:nvSpPr>
          <p:spPr>
            <a:xfrm>
              <a:off x="0" y="884376"/>
              <a:ext cx="7141845" cy="6316980"/>
            </a:xfrm>
            <a:custGeom>
              <a:avLst/>
              <a:gdLst/>
              <a:ahLst/>
              <a:cxnLst/>
              <a:rect l="l" t="t" r="r" b="b"/>
              <a:pathLst>
                <a:path w="7141845" h="6316980">
                  <a:moveTo>
                    <a:pt x="900798" y="6316535"/>
                  </a:moveTo>
                  <a:lnTo>
                    <a:pt x="888174" y="6247968"/>
                  </a:lnTo>
                  <a:lnTo>
                    <a:pt x="877189" y="6202997"/>
                  </a:lnTo>
                  <a:lnTo>
                    <a:pt x="864336" y="6158789"/>
                  </a:lnTo>
                  <a:lnTo>
                    <a:pt x="849680" y="6115367"/>
                  </a:lnTo>
                  <a:lnTo>
                    <a:pt x="833259" y="6072797"/>
                  </a:lnTo>
                  <a:lnTo>
                    <a:pt x="815111" y="6031128"/>
                  </a:lnTo>
                  <a:lnTo>
                    <a:pt x="795274" y="5990387"/>
                  </a:lnTo>
                  <a:lnTo>
                    <a:pt x="773811" y="5950610"/>
                  </a:lnTo>
                  <a:lnTo>
                    <a:pt x="750760" y="5911875"/>
                  </a:lnTo>
                  <a:lnTo>
                    <a:pt x="726147" y="5874194"/>
                  </a:lnTo>
                  <a:lnTo>
                    <a:pt x="700036" y="5837631"/>
                  </a:lnTo>
                  <a:lnTo>
                    <a:pt x="672465" y="5802211"/>
                  </a:lnTo>
                  <a:lnTo>
                    <a:pt x="643470" y="5767997"/>
                  </a:lnTo>
                  <a:lnTo>
                    <a:pt x="613105" y="5735015"/>
                  </a:lnTo>
                  <a:lnTo>
                    <a:pt x="581418" y="5703328"/>
                  </a:lnTo>
                  <a:lnTo>
                    <a:pt x="548449" y="5672963"/>
                  </a:lnTo>
                  <a:lnTo>
                    <a:pt x="514223" y="5643969"/>
                  </a:lnTo>
                  <a:lnTo>
                    <a:pt x="478815" y="5616397"/>
                  </a:lnTo>
                  <a:lnTo>
                    <a:pt x="442239" y="5590286"/>
                  </a:lnTo>
                  <a:lnTo>
                    <a:pt x="404558" y="5565686"/>
                  </a:lnTo>
                  <a:lnTo>
                    <a:pt x="365823" y="5542623"/>
                  </a:lnTo>
                  <a:lnTo>
                    <a:pt x="326059" y="5521160"/>
                  </a:lnTo>
                  <a:lnTo>
                    <a:pt x="285305" y="5501322"/>
                  </a:lnTo>
                  <a:lnTo>
                    <a:pt x="243636" y="5483174"/>
                  </a:lnTo>
                  <a:lnTo>
                    <a:pt x="201066" y="5466753"/>
                  </a:lnTo>
                  <a:lnTo>
                    <a:pt x="157657" y="5452097"/>
                  </a:lnTo>
                  <a:lnTo>
                    <a:pt x="113436" y="5439245"/>
                  </a:lnTo>
                  <a:lnTo>
                    <a:pt x="68465" y="5428259"/>
                  </a:lnTo>
                  <a:lnTo>
                    <a:pt x="22771" y="5419166"/>
                  </a:lnTo>
                  <a:lnTo>
                    <a:pt x="0" y="5415661"/>
                  </a:lnTo>
                  <a:lnTo>
                    <a:pt x="0" y="6316535"/>
                  </a:lnTo>
                  <a:lnTo>
                    <a:pt x="900798" y="6316535"/>
                  </a:lnTo>
                  <a:close/>
                </a:path>
                <a:path w="7141845" h="6316980">
                  <a:moveTo>
                    <a:pt x="7013257" y="324472"/>
                  </a:moveTo>
                  <a:lnTo>
                    <a:pt x="7009219" y="273405"/>
                  </a:lnTo>
                  <a:lnTo>
                    <a:pt x="6997332" y="224053"/>
                  </a:lnTo>
                  <a:lnTo>
                    <a:pt x="6977964" y="177304"/>
                  </a:lnTo>
                  <a:lnTo>
                    <a:pt x="6951472" y="133997"/>
                  </a:lnTo>
                  <a:lnTo>
                    <a:pt x="6918223" y="95034"/>
                  </a:lnTo>
                  <a:lnTo>
                    <a:pt x="6879260" y="61785"/>
                  </a:lnTo>
                  <a:lnTo>
                    <a:pt x="6835965" y="35293"/>
                  </a:lnTo>
                  <a:lnTo>
                    <a:pt x="6789204" y="15925"/>
                  </a:lnTo>
                  <a:lnTo>
                    <a:pt x="6739852" y="4038"/>
                  </a:lnTo>
                  <a:lnTo>
                    <a:pt x="6688798" y="0"/>
                  </a:lnTo>
                  <a:lnTo>
                    <a:pt x="2311196" y="0"/>
                  </a:lnTo>
                  <a:lnTo>
                    <a:pt x="2260130" y="4038"/>
                  </a:lnTo>
                  <a:lnTo>
                    <a:pt x="2210778" y="15925"/>
                  </a:lnTo>
                  <a:lnTo>
                    <a:pt x="2164029" y="35293"/>
                  </a:lnTo>
                  <a:lnTo>
                    <a:pt x="2120722" y="61785"/>
                  </a:lnTo>
                  <a:lnTo>
                    <a:pt x="2081758" y="95034"/>
                  </a:lnTo>
                  <a:lnTo>
                    <a:pt x="2048510" y="133997"/>
                  </a:lnTo>
                  <a:lnTo>
                    <a:pt x="2022017" y="177304"/>
                  </a:lnTo>
                  <a:lnTo>
                    <a:pt x="2002650" y="224053"/>
                  </a:lnTo>
                  <a:lnTo>
                    <a:pt x="1990763" y="273405"/>
                  </a:lnTo>
                  <a:lnTo>
                    <a:pt x="1986724" y="324472"/>
                  </a:lnTo>
                  <a:lnTo>
                    <a:pt x="1990763" y="375539"/>
                  </a:lnTo>
                  <a:lnTo>
                    <a:pt x="2002650" y="424878"/>
                  </a:lnTo>
                  <a:lnTo>
                    <a:pt x="2022017" y="471639"/>
                  </a:lnTo>
                  <a:lnTo>
                    <a:pt x="2048510" y="514934"/>
                  </a:lnTo>
                  <a:lnTo>
                    <a:pt x="2081758" y="553897"/>
                  </a:lnTo>
                  <a:lnTo>
                    <a:pt x="2120722" y="587159"/>
                  </a:lnTo>
                  <a:lnTo>
                    <a:pt x="2164029" y="613638"/>
                  </a:lnTo>
                  <a:lnTo>
                    <a:pt x="2210778" y="633006"/>
                  </a:lnTo>
                  <a:lnTo>
                    <a:pt x="2260130" y="644893"/>
                  </a:lnTo>
                  <a:lnTo>
                    <a:pt x="2311196" y="648931"/>
                  </a:lnTo>
                  <a:lnTo>
                    <a:pt x="6688785" y="648931"/>
                  </a:lnTo>
                  <a:lnTo>
                    <a:pt x="6739852" y="644893"/>
                  </a:lnTo>
                  <a:lnTo>
                    <a:pt x="6789204" y="633006"/>
                  </a:lnTo>
                  <a:lnTo>
                    <a:pt x="6835965" y="613638"/>
                  </a:lnTo>
                  <a:lnTo>
                    <a:pt x="6879260" y="587159"/>
                  </a:lnTo>
                  <a:lnTo>
                    <a:pt x="6918223" y="553897"/>
                  </a:lnTo>
                  <a:lnTo>
                    <a:pt x="6951472" y="514934"/>
                  </a:lnTo>
                  <a:lnTo>
                    <a:pt x="6977964" y="471639"/>
                  </a:lnTo>
                  <a:lnTo>
                    <a:pt x="6997332" y="424878"/>
                  </a:lnTo>
                  <a:lnTo>
                    <a:pt x="7009219" y="375539"/>
                  </a:lnTo>
                  <a:lnTo>
                    <a:pt x="7013257" y="324472"/>
                  </a:lnTo>
                  <a:close/>
                </a:path>
                <a:path w="7141845" h="6316980">
                  <a:moveTo>
                    <a:pt x="7141438" y="1126553"/>
                  </a:moveTo>
                  <a:lnTo>
                    <a:pt x="7128611" y="1047953"/>
                  </a:lnTo>
                  <a:lnTo>
                    <a:pt x="7111746" y="1003693"/>
                  </a:lnTo>
                  <a:lnTo>
                    <a:pt x="7089026" y="962710"/>
                  </a:lnTo>
                  <a:lnTo>
                    <a:pt x="7060959" y="925525"/>
                  </a:lnTo>
                  <a:lnTo>
                    <a:pt x="7028078" y="892632"/>
                  </a:lnTo>
                  <a:lnTo>
                    <a:pt x="6990880" y="864577"/>
                  </a:lnTo>
                  <a:lnTo>
                    <a:pt x="6949897" y="841844"/>
                  </a:lnTo>
                  <a:lnTo>
                    <a:pt x="6905638" y="824979"/>
                  </a:lnTo>
                  <a:lnTo>
                    <a:pt x="6858622" y="814476"/>
                  </a:lnTo>
                  <a:lnTo>
                    <a:pt x="6809359" y="810856"/>
                  </a:lnTo>
                  <a:lnTo>
                    <a:pt x="4089654" y="810856"/>
                  </a:lnTo>
                  <a:lnTo>
                    <a:pt x="4040403" y="814476"/>
                  </a:lnTo>
                  <a:lnTo>
                    <a:pt x="3993375" y="824979"/>
                  </a:lnTo>
                  <a:lnTo>
                    <a:pt x="3949115" y="841844"/>
                  </a:lnTo>
                  <a:lnTo>
                    <a:pt x="3908133" y="864577"/>
                  </a:lnTo>
                  <a:lnTo>
                    <a:pt x="3870947" y="892632"/>
                  </a:lnTo>
                  <a:lnTo>
                    <a:pt x="3838054" y="925525"/>
                  </a:lnTo>
                  <a:lnTo>
                    <a:pt x="3810000" y="962710"/>
                  </a:lnTo>
                  <a:lnTo>
                    <a:pt x="3787267" y="1003693"/>
                  </a:lnTo>
                  <a:lnTo>
                    <a:pt x="3770401" y="1047953"/>
                  </a:lnTo>
                  <a:lnTo>
                    <a:pt x="3759898" y="1094968"/>
                  </a:lnTo>
                  <a:lnTo>
                    <a:pt x="3756291" y="1144231"/>
                  </a:lnTo>
                  <a:lnTo>
                    <a:pt x="3756291" y="1184910"/>
                  </a:lnTo>
                  <a:lnTo>
                    <a:pt x="3759898" y="1234173"/>
                  </a:lnTo>
                  <a:lnTo>
                    <a:pt x="3770401" y="1281201"/>
                  </a:lnTo>
                  <a:lnTo>
                    <a:pt x="3787267" y="1325460"/>
                  </a:lnTo>
                  <a:lnTo>
                    <a:pt x="3810000" y="1366443"/>
                  </a:lnTo>
                  <a:lnTo>
                    <a:pt x="3838054" y="1403629"/>
                  </a:lnTo>
                  <a:lnTo>
                    <a:pt x="3870947" y="1436522"/>
                  </a:lnTo>
                  <a:lnTo>
                    <a:pt x="3908133" y="1464576"/>
                  </a:lnTo>
                  <a:lnTo>
                    <a:pt x="3949115" y="1487309"/>
                  </a:lnTo>
                  <a:lnTo>
                    <a:pt x="3993375" y="1504175"/>
                  </a:lnTo>
                  <a:lnTo>
                    <a:pt x="4040403" y="1514678"/>
                  </a:lnTo>
                  <a:lnTo>
                    <a:pt x="4089666" y="1518285"/>
                  </a:lnTo>
                  <a:lnTo>
                    <a:pt x="6809359" y="1518285"/>
                  </a:lnTo>
                  <a:lnTo>
                    <a:pt x="6858622" y="1514678"/>
                  </a:lnTo>
                  <a:lnTo>
                    <a:pt x="6905638" y="1504175"/>
                  </a:lnTo>
                  <a:lnTo>
                    <a:pt x="6949897" y="1487309"/>
                  </a:lnTo>
                  <a:lnTo>
                    <a:pt x="6990880" y="1464576"/>
                  </a:lnTo>
                  <a:lnTo>
                    <a:pt x="7028078" y="1436522"/>
                  </a:lnTo>
                  <a:lnTo>
                    <a:pt x="7060959" y="1403629"/>
                  </a:lnTo>
                  <a:lnTo>
                    <a:pt x="7089026" y="1366443"/>
                  </a:lnTo>
                  <a:lnTo>
                    <a:pt x="7111746" y="1325460"/>
                  </a:lnTo>
                  <a:lnTo>
                    <a:pt x="7128611" y="1281201"/>
                  </a:lnTo>
                  <a:lnTo>
                    <a:pt x="7139114" y="1234173"/>
                  </a:lnTo>
                  <a:lnTo>
                    <a:pt x="7141438" y="1202601"/>
                  </a:lnTo>
                  <a:lnTo>
                    <a:pt x="7141438" y="11265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19" y="4710946"/>
              <a:ext cx="5017687" cy="24545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2058" y="2564585"/>
              <a:ext cx="2533649" cy="6772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2058" y="3388606"/>
              <a:ext cx="2752724" cy="108975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19" y="1613462"/>
              <a:ext cx="3505199" cy="2800349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65754" y="219050"/>
            <a:ext cx="163703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10" dirty="0"/>
              <a:t>Power</a:t>
            </a:r>
            <a:r>
              <a:rPr sz="2050" spc="-65" dirty="0"/>
              <a:t> </a:t>
            </a:r>
            <a:r>
              <a:rPr sz="2050" spc="-10" dirty="0"/>
              <a:t>Query</a:t>
            </a:r>
            <a:endParaRPr sz="2050"/>
          </a:p>
        </p:txBody>
      </p:sp>
      <p:sp>
        <p:nvSpPr>
          <p:cNvPr id="20" name="object 20"/>
          <p:cNvSpPr/>
          <p:nvPr/>
        </p:nvSpPr>
        <p:spPr>
          <a:xfrm>
            <a:off x="0" y="1019357"/>
            <a:ext cx="1858010" cy="494030"/>
          </a:xfrm>
          <a:custGeom>
            <a:avLst/>
            <a:gdLst/>
            <a:ahLst/>
            <a:cxnLst/>
            <a:rect l="l" t="t" r="r" b="b"/>
            <a:pathLst>
              <a:path w="1858010" h="494030">
                <a:moveTo>
                  <a:pt x="1611313" y="493765"/>
                </a:moveTo>
                <a:lnTo>
                  <a:pt x="216207" y="493765"/>
                </a:lnTo>
                <a:lnTo>
                  <a:pt x="167818" y="488977"/>
                </a:lnTo>
                <a:lnTo>
                  <a:pt x="121729" y="474972"/>
                </a:lnTo>
                <a:lnTo>
                  <a:pt x="79237" y="452286"/>
                </a:lnTo>
                <a:lnTo>
                  <a:pt x="41635" y="421455"/>
                </a:lnTo>
                <a:lnTo>
                  <a:pt x="10804" y="383853"/>
                </a:lnTo>
                <a:lnTo>
                  <a:pt x="0" y="363616"/>
                </a:lnTo>
                <a:lnTo>
                  <a:pt x="0" y="130149"/>
                </a:lnTo>
                <a:lnTo>
                  <a:pt x="41635" y="72310"/>
                </a:lnTo>
                <a:lnTo>
                  <a:pt x="79237" y="41479"/>
                </a:lnTo>
                <a:lnTo>
                  <a:pt x="121729" y="18792"/>
                </a:lnTo>
                <a:lnTo>
                  <a:pt x="167818" y="4787"/>
                </a:lnTo>
                <a:lnTo>
                  <a:pt x="216207" y="0"/>
                </a:lnTo>
                <a:lnTo>
                  <a:pt x="1611312" y="0"/>
                </a:lnTo>
                <a:lnTo>
                  <a:pt x="1659701" y="4787"/>
                </a:lnTo>
                <a:lnTo>
                  <a:pt x="1705790" y="18792"/>
                </a:lnTo>
                <a:lnTo>
                  <a:pt x="1748283" y="41479"/>
                </a:lnTo>
                <a:lnTo>
                  <a:pt x="1785884" y="72310"/>
                </a:lnTo>
                <a:lnTo>
                  <a:pt x="1816715" y="109912"/>
                </a:lnTo>
                <a:lnTo>
                  <a:pt x="1839402" y="152404"/>
                </a:lnTo>
                <a:lnTo>
                  <a:pt x="1853407" y="198493"/>
                </a:lnTo>
                <a:lnTo>
                  <a:pt x="1857591" y="240783"/>
                </a:lnTo>
                <a:lnTo>
                  <a:pt x="1857591" y="252982"/>
                </a:lnTo>
                <a:lnTo>
                  <a:pt x="1853407" y="295271"/>
                </a:lnTo>
                <a:lnTo>
                  <a:pt x="1839402" y="341360"/>
                </a:lnTo>
                <a:lnTo>
                  <a:pt x="1816715" y="383853"/>
                </a:lnTo>
                <a:lnTo>
                  <a:pt x="1785884" y="421455"/>
                </a:lnTo>
                <a:lnTo>
                  <a:pt x="1748283" y="452286"/>
                </a:lnTo>
                <a:lnTo>
                  <a:pt x="1705790" y="474972"/>
                </a:lnTo>
                <a:lnTo>
                  <a:pt x="1659701" y="488977"/>
                </a:lnTo>
                <a:lnTo>
                  <a:pt x="1611313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1732" y="1099335"/>
            <a:ext cx="162433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0" dirty="0">
                <a:latin typeface="Comic Sans MS"/>
                <a:cs typeface="Comic Sans MS"/>
              </a:rPr>
              <a:t>PIVOTING</a:t>
            </a:r>
            <a:r>
              <a:rPr sz="2050" b="1" spc="-75" dirty="0">
                <a:latin typeface="Comic Sans MS"/>
                <a:cs typeface="Comic Sans MS"/>
              </a:rPr>
              <a:t> </a:t>
            </a:r>
            <a:r>
              <a:rPr sz="2050" b="1" spc="-5" dirty="0">
                <a:latin typeface="Comic Sans MS"/>
                <a:cs typeface="Comic Sans MS"/>
              </a:rPr>
              <a:t>: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2609" y="795559"/>
            <a:ext cx="4966335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900" indent="428625">
              <a:lnSpc>
                <a:spcPct val="115599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Pivoting describes the process of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turning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distinct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row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values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into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columns.</a:t>
            </a:r>
            <a:endParaRPr sz="2000">
              <a:latin typeface="Comic Sans MS"/>
              <a:cs typeface="Comic Sans MS"/>
            </a:endParaRPr>
          </a:p>
          <a:p>
            <a:pPr marL="1699895" marR="5080" algn="ctr">
              <a:lnSpc>
                <a:spcPct val="114100"/>
              </a:lnSpc>
              <a:spcBef>
                <a:spcPts val="1739"/>
              </a:spcBef>
            </a:pPr>
            <a:r>
              <a:rPr sz="1150" spc="-10" dirty="0">
                <a:latin typeface="Comic Sans MS"/>
                <a:cs typeface="Comic Sans MS"/>
              </a:rPr>
              <a:t>Here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we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are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converting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Region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row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Values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to 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columns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based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on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quantity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values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using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Pivot </a:t>
            </a:r>
            <a:r>
              <a:rPr sz="1150" b="1" spc="-484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by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selecting</a:t>
            </a:r>
            <a:r>
              <a:rPr sz="1150" spc="1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Region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quantity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columns</a:t>
            </a:r>
            <a:endParaRPr sz="115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70366" y="2678727"/>
            <a:ext cx="2504440" cy="2049145"/>
            <a:chOff x="3470366" y="2678727"/>
            <a:chExt cx="2504440" cy="2049145"/>
          </a:xfrm>
        </p:grpSpPr>
        <p:sp>
          <p:nvSpPr>
            <p:cNvPr id="24" name="object 24"/>
            <p:cNvSpPr/>
            <p:nvPr/>
          </p:nvSpPr>
          <p:spPr>
            <a:xfrm>
              <a:off x="3470364" y="2678734"/>
              <a:ext cx="587375" cy="288925"/>
            </a:xfrm>
            <a:custGeom>
              <a:avLst/>
              <a:gdLst/>
              <a:ahLst/>
              <a:cxnLst/>
              <a:rect l="l" t="t" r="r" b="b"/>
              <a:pathLst>
                <a:path w="587375" h="288925">
                  <a:moveTo>
                    <a:pt x="587273" y="181635"/>
                  </a:moveTo>
                  <a:lnTo>
                    <a:pt x="573709" y="138887"/>
                  </a:lnTo>
                  <a:lnTo>
                    <a:pt x="543877" y="90678"/>
                  </a:lnTo>
                  <a:lnTo>
                    <a:pt x="487260" y="11137"/>
                  </a:lnTo>
                  <a:lnTo>
                    <a:pt x="469163" y="660"/>
                  </a:lnTo>
                  <a:lnTo>
                    <a:pt x="465239" y="0"/>
                  </a:lnTo>
                  <a:lnTo>
                    <a:pt x="454520" y="0"/>
                  </a:lnTo>
                  <a:lnTo>
                    <a:pt x="449160" y="4470"/>
                  </a:lnTo>
                  <a:lnTo>
                    <a:pt x="444131" y="9893"/>
                  </a:lnTo>
                  <a:lnTo>
                    <a:pt x="439635" y="17208"/>
                  </a:lnTo>
                  <a:lnTo>
                    <a:pt x="436575" y="25755"/>
                  </a:lnTo>
                  <a:lnTo>
                    <a:pt x="435825" y="34950"/>
                  </a:lnTo>
                  <a:lnTo>
                    <a:pt x="446646" y="58420"/>
                  </a:lnTo>
                  <a:lnTo>
                    <a:pt x="468807" y="87693"/>
                  </a:lnTo>
                  <a:lnTo>
                    <a:pt x="491718" y="114935"/>
                  </a:lnTo>
                  <a:lnTo>
                    <a:pt x="486676" y="114363"/>
                  </a:lnTo>
                  <a:lnTo>
                    <a:pt x="485889" y="114007"/>
                  </a:lnTo>
                  <a:lnTo>
                    <a:pt x="477685" y="110286"/>
                  </a:lnTo>
                  <a:lnTo>
                    <a:pt x="458698" y="106781"/>
                  </a:lnTo>
                  <a:lnTo>
                    <a:pt x="458698" y="123532"/>
                  </a:lnTo>
                  <a:lnTo>
                    <a:pt x="454825" y="129159"/>
                  </a:lnTo>
                  <a:lnTo>
                    <a:pt x="451789" y="136740"/>
                  </a:lnTo>
                  <a:lnTo>
                    <a:pt x="454787" y="129197"/>
                  </a:lnTo>
                  <a:lnTo>
                    <a:pt x="458647" y="123583"/>
                  </a:lnTo>
                  <a:lnTo>
                    <a:pt x="458698" y="106781"/>
                  </a:lnTo>
                  <a:lnTo>
                    <a:pt x="443687" y="104000"/>
                  </a:lnTo>
                  <a:lnTo>
                    <a:pt x="405765" y="100584"/>
                  </a:lnTo>
                  <a:lnTo>
                    <a:pt x="355053" y="97891"/>
                  </a:lnTo>
                  <a:lnTo>
                    <a:pt x="335711" y="98437"/>
                  </a:lnTo>
                  <a:lnTo>
                    <a:pt x="268109" y="108038"/>
                  </a:lnTo>
                  <a:lnTo>
                    <a:pt x="210375" y="119227"/>
                  </a:lnTo>
                  <a:lnTo>
                    <a:pt x="23406" y="159727"/>
                  </a:lnTo>
                  <a:lnTo>
                    <a:pt x="6261" y="171157"/>
                  </a:lnTo>
                  <a:lnTo>
                    <a:pt x="2451" y="176872"/>
                  </a:lnTo>
                  <a:lnTo>
                    <a:pt x="0" y="183400"/>
                  </a:lnTo>
                  <a:lnTo>
                    <a:pt x="0" y="187350"/>
                  </a:lnTo>
                  <a:lnTo>
                    <a:pt x="28168" y="217830"/>
                  </a:lnTo>
                  <a:lnTo>
                    <a:pt x="55880" y="214909"/>
                  </a:lnTo>
                  <a:lnTo>
                    <a:pt x="97485" y="205333"/>
                  </a:lnTo>
                  <a:lnTo>
                    <a:pt x="201828" y="178219"/>
                  </a:lnTo>
                  <a:lnTo>
                    <a:pt x="254050" y="166763"/>
                  </a:lnTo>
                  <a:lnTo>
                    <a:pt x="299631" y="160680"/>
                  </a:lnTo>
                  <a:lnTo>
                    <a:pt x="351624" y="162826"/>
                  </a:lnTo>
                  <a:lnTo>
                    <a:pt x="448843" y="178219"/>
                  </a:lnTo>
                  <a:lnTo>
                    <a:pt x="481558" y="178777"/>
                  </a:lnTo>
                  <a:lnTo>
                    <a:pt x="483997" y="178104"/>
                  </a:lnTo>
                  <a:lnTo>
                    <a:pt x="484492" y="177965"/>
                  </a:lnTo>
                  <a:lnTo>
                    <a:pt x="488226" y="177825"/>
                  </a:lnTo>
                  <a:lnTo>
                    <a:pt x="495541" y="175094"/>
                  </a:lnTo>
                  <a:lnTo>
                    <a:pt x="502513" y="170319"/>
                  </a:lnTo>
                  <a:lnTo>
                    <a:pt x="503072" y="169697"/>
                  </a:lnTo>
                  <a:lnTo>
                    <a:pt x="503923" y="169125"/>
                  </a:lnTo>
                  <a:lnTo>
                    <a:pt x="508228" y="164490"/>
                  </a:lnTo>
                  <a:lnTo>
                    <a:pt x="512038" y="158775"/>
                  </a:lnTo>
                  <a:lnTo>
                    <a:pt x="514299" y="152742"/>
                  </a:lnTo>
                  <a:lnTo>
                    <a:pt x="514299" y="149059"/>
                  </a:lnTo>
                  <a:lnTo>
                    <a:pt x="513080" y="144818"/>
                  </a:lnTo>
                  <a:lnTo>
                    <a:pt x="512267" y="141782"/>
                  </a:lnTo>
                  <a:lnTo>
                    <a:pt x="515861" y="147916"/>
                  </a:lnTo>
                  <a:lnTo>
                    <a:pt x="520014" y="154597"/>
                  </a:lnTo>
                  <a:lnTo>
                    <a:pt x="523265" y="160743"/>
                  </a:lnTo>
                  <a:lnTo>
                    <a:pt x="525360" y="167347"/>
                  </a:lnTo>
                  <a:lnTo>
                    <a:pt x="527392" y="174904"/>
                  </a:lnTo>
                  <a:lnTo>
                    <a:pt x="528497" y="181635"/>
                  </a:lnTo>
                  <a:lnTo>
                    <a:pt x="528586" y="190385"/>
                  </a:lnTo>
                  <a:lnTo>
                    <a:pt x="526313" y="196875"/>
                  </a:lnTo>
                  <a:lnTo>
                    <a:pt x="477697" y="217893"/>
                  </a:lnTo>
                  <a:lnTo>
                    <a:pt x="423214" y="224967"/>
                  </a:lnTo>
                  <a:lnTo>
                    <a:pt x="421665" y="225069"/>
                  </a:lnTo>
                  <a:lnTo>
                    <a:pt x="413600" y="223939"/>
                  </a:lnTo>
                  <a:lnTo>
                    <a:pt x="406298" y="224497"/>
                  </a:lnTo>
                  <a:lnTo>
                    <a:pt x="400202" y="227355"/>
                  </a:lnTo>
                  <a:lnTo>
                    <a:pt x="397967" y="229120"/>
                  </a:lnTo>
                  <a:lnTo>
                    <a:pt x="394868" y="230212"/>
                  </a:lnTo>
                  <a:lnTo>
                    <a:pt x="389318" y="236131"/>
                  </a:lnTo>
                  <a:lnTo>
                    <a:pt x="386854" y="240728"/>
                  </a:lnTo>
                  <a:lnTo>
                    <a:pt x="384390" y="244500"/>
                  </a:lnTo>
                  <a:lnTo>
                    <a:pt x="381838" y="249618"/>
                  </a:lnTo>
                  <a:lnTo>
                    <a:pt x="381838" y="260654"/>
                  </a:lnTo>
                  <a:lnTo>
                    <a:pt x="382485" y="261645"/>
                  </a:lnTo>
                  <a:lnTo>
                    <a:pt x="382485" y="264502"/>
                  </a:lnTo>
                  <a:lnTo>
                    <a:pt x="411556" y="286524"/>
                  </a:lnTo>
                  <a:lnTo>
                    <a:pt x="412838" y="286499"/>
                  </a:lnTo>
                  <a:lnTo>
                    <a:pt x="414870" y="287362"/>
                  </a:lnTo>
                  <a:lnTo>
                    <a:pt x="426377" y="288899"/>
                  </a:lnTo>
                  <a:lnTo>
                    <a:pt x="439051" y="288315"/>
                  </a:lnTo>
                  <a:lnTo>
                    <a:pt x="452247" y="286283"/>
                  </a:lnTo>
                  <a:lnTo>
                    <a:pt x="497738" y="275564"/>
                  </a:lnTo>
                  <a:lnTo>
                    <a:pt x="544017" y="254063"/>
                  </a:lnTo>
                  <a:lnTo>
                    <a:pt x="578700" y="222592"/>
                  </a:lnTo>
                  <a:lnTo>
                    <a:pt x="587006" y="192722"/>
                  </a:lnTo>
                  <a:lnTo>
                    <a:pt x="587273" y="181635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1197" y="3114674"/>
              <a:ext cx="84772" cy="25163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688695" y="3322200"/>
              <a:ext cx="285750" cy="201295"/>
            </a:xfrm>
            <a:custGeom>
              <a:avLst/>
              <a:gdLst/>
              <a:ahLst/>
              <a:cxnLst/>
              <a:rect l="l" t="t" r="r" b="b"/>
              <a:pathLst>
                <a:path w="285750" h="201295">
                  <a:moveTo>
                    <a:pt x="242736" y="1995"/>
                  </a:moveTo>
                  <a:lnTo>
                    <a:pt x="246421" y="818"/>
                  </a:lnTo>
                  <a:lnTo>
                    <a:pt x="254428" y="0"/>
                  </a:lnTo>
                  <a:lnTo>
                    <a:pt x="262435" y="431"/>
                  </a:lnTo>
                  <a:lnTo>
                    <a:pt x="263509" y="684"/>
                  </a:lnTo>
                  <a:lnTo>
                    <a:pt x="252613" y="684"/>
                  </a:lnTo>
                  <a:lnTo>
                    <a:pt x="242736" y="1995"/>
                  </a:lnTo>
                  <a:close/>
                </a:path>
                <a:path w="285750" h="201295">
                  <a:moveTo>
                    <a:pt x="254905" y="62031"/>
                  </a:moveTo>
                  <a:lnTo>
                    <a:pt x="248237" y="62031"/>
                  </a:lnTo>
                  <a:lnTo>
                    <a:pt x="240617" y="59174"/>
                  </a:lnTo>
                  <a:lnTo>
                    <a:pt x="224425" y="27741"/>
                  </a:lnTo>
                  <a:lnTo>
                    <a:pt x="225734" y="20925"/>
                  </a:lnTo>
                  <a:lnTo>
                    <a:pt x="252613" y="684"/>
                  </a:lnTo>
                  <a:lnTo>
                    <a:pt x="263239" y="2024"/>
                  </a:lnTo>
                  <a:lnTo>
                    <a:pt x="272794" y="5506"/>
                  </a:lnTo>
                  <a:lnTo>
                    <a:pt x="279670" y="10596"/>
                  </a:lnTo>
                  <a:lnTo>
                    <a:pt x="283301" y="18558"/>
                  </a:lnTo>
                  <a:lnTo>
                    <a:pt x="284432" y="29289"/>
                  </a:lnTo>
                  <a:lnTo>
                    <a:pt x="283420" y="40198"/>
                  </a:lnTo>
                  <a:lnTo>
                    <a:pt x="254905" y="62031"/>
                  </a:lnTo>
                  <a:close/>
                </a:path>
                <a:path w="285750" h="201295">
                  <a:moveTo>
                    <a:pt x="273124" y="62031"/>
                  </a:moveTo>
                  <a:lnTo>
                    <a:pt x="254905" y="62031"/>
                  </a:lnTo>
                  <a:lnTo>
                    <a:pt x="261468" y="60617"/>
                  </a:lnTo>
                  <a:lnTo>
                    <a:pt x="268835" y="57864"/>
                  </a:lnTo>
                  <a:lnTo>
                    <a:pt x="275666" y="53860"/>
                  </a:lnTo>
                  <a:lnTo>
                    <a:pt x="280622" y="48696"/>
                  </a:lnTo>
                  <a:lnTo>
                    <a:pt x="283420" y="40198"/>
                  </a:lnTo>
                  <a:lnTo>
                    <a:pt x="284432" y="29289"/>
                  </a:lnTo>
                  <a:lnTo>
                    <a:pt x="283301" y="18558"/>
                  </a:lnTo>
                  <a:lnTo>
                    <a:pt x="279670" y="10596"/>
                  </a:lnTo>
                  <a:lnTo>
                    <a:pt x="272794" y="5506"/>
                  </a:lnTo>
                  <a:lnTo>
                    <a:pt x="263239" y="2024"/>
                  </a:lnTo>
                  <a:lnTo>
                    <a:pt x="252613" y="684"/>
                  </a:lnTo>
                  <a:lnTo>
                    <a:pt x="263509" y="684"/>
                  </a:lnTo>
                  <a:lnTo>
                    <a:pt x="285504" y="29646"/>
                  </a:lnTo>
                  <a:lnTo>
                    <a:pt x="284685" y="37474"/>
                  </a:lnTo>
                  <a:lnTo>
                    <a:pt x="282527" y="45839"/>
                  </a:lnTo>
                  <a:lnTo>
                    <a:pt x="273124" y="62031"/>
                  </a:lnTo>
                  <a:close/>
                </a:path>
                <a:path w="285750" h="201295">
                  <a:moveTo>
                    <a:pt x="242364" y="2114"/>
                  </a:moveTo>
                  <a:lnTo>
                    <a:pt x="242522" y="2024"/>
                  </a:lnTo>
                  <a:lnTo>
                    <a:pt x="242736" y="1995"/>
                  </a:lnTo>
                  <a:lnTo>
                    <a:pt x="242364" y="2114"/>
                  </a:lnTo>
                  <a:close/>
                </a:path>
                <a:path w="285750" h="201295">
                  <a:moveTo>
                    <a:pt x="237084" y="5131"/>
                  </a:moveTo>
                  <a:lnTo>
                    <a:pt x="239665" y="2976"/>
                  </a:lnTo>
                  <a:lnTo>
                    <a:pt x="242364" y="2114"/>
                  </a:lnTo>
                  <a:lnTo>
                    <a:pt x="237084" y="5131"/>
                  </a:lnTo>
                  <a:close/>
                </a:path>
                <a:path w="285750" h="201295">
                  <a:moveTo>
                    <a:pt x="226729" y="118496"/>
                  </a:moveTo>
                  <a:lnTo>
                    <a:pt x="143001" y="118496"/>
                  </a:lnTo>
                  <a:lnTo>
                    <a:pt x="152987" y="112514"/>
                  </a:lnTo>
                  <a:lnTo>
                    <a:pt x="163360" y="100741"/>
                  </a:lnTo>
                  <a:lnTo>
                    <a:pt x="172410" y="85457"/>
                  </a:lnTo>
                  <a:lnTo>
                    <a:pt x="181250" y="68981"/>
                  </a:lnTo>
                  <a:lnTo>
                    <a:pt x="191087" y="53459"/>
                  </a:lnTo>
                  <a:lnTo>
                    <a:pt x="203142" y="38457"/>
                  </a:lnTo>
                  <a:lnTo>
                    <a:pt x="216090" y="22740"/>
                  </a:lnTo>
                  <a:lnTo>
                    <a:pt x="229396" y="9524"/>
                  </a:lnTo>
                  <a:lnTo>
                    <a:pt x="237084" y="5131"/>
                  </a:lnTo>
                  <a:lnTo>
                    <a:pt x="234069" y="7649"/>
                  </a:lnTo>
                  <a:lnTo>
                    <a:pt x="229187" y="13930"/>
                  </a:lnTo>
                  <a:lnTo>
                    <a:pt x="225734" y="20925"/>
                  </a:lnTo>
                  <a:lnTo>
                    <a:pt x="224425" y="27741"/>
                  </a:lnTo>
                  <a:lnTo>
                    <a:pt x="225005" y="34855"/>
                  </a:lnTo>
                  <a:lnTo>
                    <a:pt x="248237" y="62031"/>
                  </a:lnTo>
                  <a:lnTo>
                    <a:pt x="273124" y="62031"/>
                  </a:lnTo>
                  <a:lnTo>
                    <a:pt x="270055" y="67314"/>
                  </a:lnTo>
                  <a:lnTo>
                    <a:pt x="249190" y="93344"/>
                  </a:lnTo>
                  <a:lnTo>
                    <a:pt x="226729" y="118496"/>
                  </a:lnTo>
                  <a:close/>
                </a:path>
                <a:path w="285750" h="201295">
                  <a:moveTo>
                    <a:pt x="126630" y="200694"/>
                  </a:moveTo>
                  <a:lnTo>
                    <a:pt x="85371" y="183951"/>
                  </a:lnTo>
                  <a:lnTo>
                    <a:pt x="36663" y="117276"/>
                  </a:lnTo>
                  <a:lnTo>
                    <a:pt x="13967" y="76795"/>
                  </a:lnTo>
                  <a:lnTo>
                    <a:pt x="31" y="40198"/>
                  </a:lnTo>
                  <a:lnTo>
                    <a:pt x="0" y="36394"/>
                  </a:lnTo>
                  <a:lnTo>
                    <a:pt x="587" y="33456"/>
                  </a:lnTo>
                  <a:lnTo>
                    <a:pt x="2492" y="27741"/>
                  </a:lnTo>
                  <a:lnTo>
                    <a:pt x="5350" y="21074"/>
                  </a:lnTo>
                  <a:lnTo>
                    <a:pt x="11065" y="15359"/>
                  </a:lnTo>
                  <a:lnTo>
                    <a:pt x="22495" y="9644"/>
                  </a:lnTo>
                  <a:lnTo>
                    <a:pt x="31067" y="9644"/>
                  </a:lnTo>
                  <a:lnTo>
                    <a:pt x="37735" y="11549"/>
                  </a:lnTo>
                  <a:lnTo>
                    <a:pt x="43450" y="12501"/>
                  </a:lnTo>
                  <a:lnTo>
                    <a:pt x="53927" y="23931"/>
                  </a:lnTo>
                  <a:lnTo>
                    <a:pt x="98769" y="85486"/>
                  </a:lnTo>
                  <a:lnTo>
                    <a:pt x="126674" y="113228"/>
                  </a:lnTo>
                  <a:lnTo>
                    <a:pt x="143001" y="118496"/>
                  </a:lnTo>
                  <a:lnTo>
                    <a:pt x="226729" y="118496"/>
                  </a:lnTo>
                  <a:lnTo>
                    <a:pt x="225466" y="119910"/>
                  </a:lnTo>
                  <a:lnTo>
                    <a:pt x="204422" y="142994"/>
                  </a:lnTo>
                  <a:lnTo>
                    <a:pt x="179300" y="172045"/>
                  </a:lnTo>
                  <a:lnTo>
                    <a:pt x="167306" y="183981"/>
                  </a:lnTo>
                  <a:lnTo>
                    <a:pt x="154892" y="192524"/>
                  </a:lnTo>
                  <a:lnTo>
                    <a:pt x="145471" y="196795"/>
                  </a:lnTo>
                  <a:lnTo>
                    <a:pt x="135961" y="199548"/>
                  </a:lnTo>
                  <a:lnTo>
                    <a:pt x="126630" y="20069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50956" y="3281094"/>
              <a:ext cx="63586" cy="1584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49561" y="4446282"/>
              <a:ext cx="455930" cy="281940"/>
            </a:xfrm>
            <a:custGeom>
              <a:avLst/>
              <a:gdLst/>
              <a:ahLst/>
              <a:cxnLst/>
              <a:rect l="l" t="t" r="r" b="b"/>
              <a:pathLst>
                <a:path w="455929" h="281939">
                  <a:moveTo>
                    <a:pt x="455701" y="26670"/>
                  </a:moveTo>
                  <a:lnTo>
                    <a:pt x="453555" y="19011"/>
                  </a:lnTo>
                  <a:lnTo>
                    <a:pt x="447725" y="11188"/>
                  </a:lnTo>
                  <a:lnTo>
                    <a:pt x="439229" y="4432"/>
                  </a:lnTo>
                  <a:lnTo>
                    <a:pt x="429031" y="0"/>
                  </a:lnTo>
                  <a:lnTo>
                    <a:pt x="395909" y="469"/>
                  </a:lnTo>
                  <a:lnTo>
                    <a:pt x="349745" y="11658"/>
                  </a:lnTo>
                  <a:lnTo>
                    <a:pt x="299643" y="28930"/>
                  </a:lnTo>
                  <a:lnTo>
                    <a:pt x="254723" y="47625"/>
                  </a:lnTo>
                  <a:lnTo>
                    <a:pt x="217906" y="65557"/>
                  </a:lnTo>
                  <a:lnTo>
                    <a:pt x="183057" y="86791"/>
                  </a:lnTo>
                  <a:lnTo>
                    <a:pt x="149987" y="109639"/>
                  </a:lnTo>
                  <a:lnTo>
                    <a:pt x="90093" y="153111"/>
                  </a:lnTo>
                  <a:lnTo>
                    <a:pt x="64541" y="172491"/>
                  </a:lnTo>
                  <a:lnTo>
                    <a:pt x="63271" y="103822"/>
                  </a:lnTo>
                  <a:lnTo>
                    <a:pt x="60413" y="88582"/>
                  </a:lnTo>
                  <a:lnTo>
                    <a:pt x="55651" y="83820"/>
                  </a:lnTo>
                  <a:lnTo>
                    <a:pt x="51841" y="79057"/>
                  </a:lnTo>
                  <a:lnTo>
                    <a:pt x="44221" y="75247"/>
                  </a:lnTo>
                  <a:lnTo>
                    <a:pt x="32981" y="73634"/>
                  </a:lnTo>
                  <a:lnTo>
                    <a:pt x="30099" y="73634"/>
                  </a:lnTo>
                  <a:lnTo>
                    <a:pt x="1676" y="126149"/>
                  </a:lnTo>
                  <a:lnTo>
                    <a:pt x="0" y="165735"/>
                  </a:lnTo>
                  <a:lnTo>
                    <a:pt x="76" y="184238"/>
                  </a:lnTo>
                  <a:lnTo>
                    <a:pt x="4216" y="247650"/>
                  </a:lnTo>
                  <a:lnTo>
                    <a:pt x="27152" y="279628"/>
                  </a:lnTo>
                  <a:lnTo>
                    <a:pt x="41008" y="281571"/>
                  </a:lnTo>
                  <a:lnTo>
                    <a:pt x="57188" y="281559"/>
                  </a:lnTo>
                  <a:lnTo>
                    <a:pt x="74701" y="280035"/>
                  </a:lnTo>
                  <a:lnTo>
                    <a:pt x="111315" y="268097"/>
                  </a:lnTo>
                  <a:lnTo>
                    <a:pt x="155435" y="247408"/>
                  </a:lnTo>
                  <a:lnTo>
                    <a:pt x="200621" y="225640"/>
                  </a:lnTo>
                  <a:lnTo>
                    <a:pt x="201168" y="225437"/>
                  </a:lnTo>
                  <a:lnTo>
                    <a:pt x="240436" y="210502"/>
                  </a:lnTo>
                  <a:lnTo>
                    <a:pt x="264375" y="206705"/>
                  </a:lnTo>
                  <a:lnTo>
                    <a:pt x="287591" y="205854"/>
                  </a:lnTo>
                  <a:lnTo>
                    <a:pt x="307949" y="204470"/>
                  </a:lnTo>
                  <a:lnTo>
                    <a:pt x="323303" y="199072"/>
                  </a:lnTo>
                  <a:lnTo>
                    <a:pt x="323557" y="198831"/>
                  </a:lnTo>
                  <a:lnTo>
                    <a:pt x="326313" y="196126"/>
                  </a:lnTo>
                  <a:lnTo>
                    <a:pt x="329018" y="195262"/>
                  </a:lnTo>
                  <a:lnTo>
                    <a:pt x="334314" y="190284"/>
                  </a:lnTo>
                  <a:lnTo>
                    <a:pt x="338429" y="183349"/>
                  </a:lnTo>
                  <a:lnTo>
                    <a:pt x="340944" y="175704"/>
                  </a:lnTo>
                  <a:lnTo>
                    <a:pt x="341401" y="168592"/>
                  </a:lnTo>
                  <a:lnTo>
                    <a:pt x="341122" y="167640"/>
                  </a:lnTo>
                  <a:lnTo>
                    <a:pt x="341401" y="165735"/>
                  </a:lnTo>
                  <a:lnTo>
                    <a:pt x="341401" y="159067"/>
                  </a:lnTo>
                  <a:lnTo>
                    <a:pt x="336638" y="152400"/>
                  </a:lnTo>
                  <a:lnTo>
                    <a:pt x="331876" y="147637"/>
                  </a:lnTo>
                  <a:lnTo>
                    <a:pt x="326224" y="144030"/>
                  </a:lnTo>
                  <a:lnTo>
                    <a:pt x="320294" y="141592"/>
                  </a:lnTo>
                  <a:lnTo>
                    <a:pt x="317588" y="140017"/>
                  </a:lnTo>
                  <a:lnTo>
                    <a:pt x="312991" y="139331"/>
                  </a:lnTo>
                  <a:lnTo>
                    <a:pt x="301586" y="137629"/>
                  </a:lnTo>
                  <a:lnTo>
                    <a:pt x="281635" y="139534"/>
                  </a:lnTo>
                  <a:lnTo>
                    <a:pt x="259194" y="144297"/>
                  </a:lnTo>
                  <a:lnTo>
                    <a:pt x="235673" y="150495"/>
                  </a:lnTo>
                  <a:lnTo>
                    <a:pt x="193890" y="163080"/>
                  </a:lnTo>
                  <a:lnTo>
                    <a:pt x="154825" y="176987"/>
                  </a:lnTo>
                  <a:lnTo>
                    <a:pt x="155663" y="176212"/>
                  </a:lnTo>
                  <a:lnTo>
                    <a:pt x="206984" y="139890"/>
                  </a:lnTo>
                  <a:lnTo>
                    <a:pt x="257581" y="108585"/>
                  </a:lnTo>
                  <a:lnTo>
                    <a:pt x="309499" y="85953"/>
                  </a:lnTo>
                  <a:lnTo>
                    <a:pt x="357505" y="72682"/>
                  </a:lnTo>
                  <a:lnTo>
                    <a:pt x="432841" y="56197"/>
                  </a:lnTo>
                  <a:lnTo>
                    <a:pt x="436549" y="52920"/>
                  </a:lnTo>
                  <a:lnTo>
                    <a:pt x="444639" y="44996"/>
                  </a:lnTo>
                  <a:lnTo>
                    <a:pt x="452539" y="35293"/>
                  </a:lnTo>
                  <a:lnTo>
                    <a:pt x="455701" y="26670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654" y="2041048"/>
              <a:ext cx="1790699" cy="3428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820506" y="1265135"/>
                  </a:moveTo>
                  <a:lnTo>
                    <a:pt x="1818678" y="1209103"/>
                  </a:lnTo>
                  <a:lnTo>
                    <a:pt x="1813242" y="1155204"/>
                  </a:lnTo>
                  <a:lnTo>
                    <a:pt x="1804365" y="1103528"/>
                  </a:lnTo>
                  <a:lnTo>
                    <a:pt x="1792185" y="1054163"/>
                  </a:lnTo>
                  <a:lnTo>
                    <a:pt x="1776831" y="1007160"/>
                  </a:lnTo>
                  <a:lnTo>
                    <a:pt x="1758467" y="962621"/>
                  </a:lnTo>
                  <a:lnTo>
                    <a:pt x="1737220" y="920623"/>
                  </a:lnTo>
                  <a:lnTo>
                    <a:pt x="1713230" y="881240"/>
                  </a:lnTo>
                  <a:lnTo>
                    <a:pt x="1686648" y="844562"/>
                  </a:lnTo>
                  <a:lnTo>
                    <a:pt x="1657616" y="810641"/>
                  </a:lnTo>
                  <a:lnTo>
                    <a:pt x="1626260" y="779589"/>
                  </a:lnTo>
                  <a:lnTo>
                    <a:pt x="1592745" y="751459"/>
                  </a:lnTo>
                  <a:lnTo>
                    <a:pt x="1557210" y="726351"/>
                  </a:lnTo>
                  <a:lnTo>
                    <a:pt x="1519783" y="704329"/>
                  </a:lnTo>
                  <a:lnTo>
                    <a:pt x="1480616" y="685482"/>
                  </a:lnTo>
                  <a:lnTo>
                    <a:pt x="1439849" y="669874"/>
                  </a:lnTo>
                  <a:lnTo>
                    <a:pt x="1397622" y="657606"/>
                  </a:lnTo>
                  <a:lnTo>
                    <a:pt x="1354074" y="648741"/>
                  </a:lnTo>
                  <a:lnTo>
                    <a:pt x="1309357" y="643369"/>
                  </a:lnTo>
                  <a:lnTo>
                    <a:pt x="1263611" y="641553"/>
                  </a:lnTo>
                  <a:lnTo>
                    <a:pt x="709993" y="641553"/>
                  </a:lnTo>
                  <a:lnTo>
                    <a:pt x="664413" y="643369"/>
                  </a:lnTo>
                  <a:lnTo>
                    <a:pt x="619848" y="648741"/>
                  </a:lnTo>
                  <a:lnTo>
                    <a:pt x="576440" y="657606"/>
                  </a:lnTo>
                  <a:lnTo>
                    <a:pt x="534339" y="669874"/>
                  </a:lnTo>
                  <a:lnTo>
                    <a:pt x="493674" y="685482"/>
                  </a:lnTo>
                  <a:lnTo>
                    <a:pt x="454609" y="704329"/>
                  </a:lnTo>
                  <a:lnTo>
                    <a:pt x="417258" y="726351"/>
                  </a:lnTo>
                  <a:lnTo>
                    <a:pt x="381787" y="751459"/>
                  </a:lnTo>
                  <a:lnTo>
                    <a:pt x="348335" y="779589"/>
                  </a:lnTo>
                  <a:lnTo>
                    <a:pt x="317042" y="810641"/>
                  </a:lnTo>
                  <a:lnTo>
                    <a:pt x="288048" y="844550"/>
                  </a:lnTo>
                  <a:lnTo>
                    <a:pt x="261505" y="881240"/>
                  </a:lnTo>
                  <a:lnTo>
                    <a:pt x="237540" y="920623"/>
                  </a:lnTo>
                  <a:lnTo>
                    <a:pt x="216306" y="962609"/>
                  </a:lnTo>
                  <a:lnTo>
                    <a:pt x="197954" y="1007148"/>
                  </a:lnTo>
                  <a:lnTo>
                    <a:pt x="182613" y="1054138"/>
                  </a:lnTo>
                  <a:lnTo>
                    <a:pt x="170434" y="1103503"/>
                  </a:lnTo>
                  <a:lnTo>
                    <a:pt x="161556" y="1155179"/>
                  </a:lnTo>
                  <a:lnTo>
                    <a:pt x="156121" y="1209065"/>
                  </a:lnTo>
                  <a:lnTo>
                    <a:pt x="154279" y="1265097"/>
                  </a:lnTo>
                  <a:lnTo>
                    <a:pt x="156248" y="1324635"/>
                  </a:lnTo>
                  <a:lnTo>
                    <a:pt x="162052" y="1381137"/>
                  </a:lnTo>
                  <a:lnTo>
                    <a:pt x="171538" y="1434642"/>
                  </a:lnTo>
                  <a:lnTo>
                    <a:pt x="184531" y="1485163"/>
                  </a:lnTo>
                  <a:lnTo>
                    <a:pt x="200888" y="1532661"/>
                  </a:lnTo>
                  <a:lnTo>
                    <a:pt x="220446" y="1577149"/>
                  </a:lnTo>
                  <a:lnTo>
                    <a:pt x="243039" y="1618627"/>
                  </a:lnTo>
                  <a:lnTo>
                    <a:pt x="268528" y="1657070"/>
                  </a:lnTo>
                  <a:lnTo>
                    <a:pt x="296735" y="1692478"/>
                  </a:lnTo>
                  <a:lnTo>
                    <a:pt x="327520" y="1724850"/>
                  </a:lnTo>
                  <a:lnTo>
                    <a:pt x="360705" y="1754174"/>
                  </a:lnTo>
                  <a:lnTo>
                    <a:pt x="396138" y="1780451"/>
                  </a:lnTo>
                  <a:lnTo>
                    <a:pt x="433666" y="1803654"/>
                  </a:lnTo>
                  <a:lnTo>
                    <a:pt x="473138" y="1823808"/>
                  </a:lnTo>
                  <a:lnTo>
                    <a:pt x="473138" y="2189315"/>
                  </a:lnTo>
                  <a:lnTo>
                    <a:pt x="850569" y="1875523"/>
                  </a:lnTo>
                  <a:lnTo>
                    <a:pt x="1263611" y="1875523"/>
                  </a:lnTo>
                  <a:lnTo>
                    <a:pt x="1309357" y="1873719"/>
                  </a:lnTo>
                  <a:lnTo>
                    <a:pt x="1354074" y="1868347"/>
                  </a:lnTo>
                  <a:lnTo>
                    <a:pt x="1397622" y="1859521"/>
                  </a:lnTo>
                  <a:lnTo>
                    <a:pt x="1439837" y="1847303"/>
                  </a:lnTo>
                  <a:lnTo>
                    <a:pt x="1480604" y="1831809"/>
                  </a:lnTo>
                  <a:lnTo>
                    <a:pt x="1519770" y="1813102"/>
                  </a:lnTo>
                  <a:lnTo>
                    <a:pt x="1557197" y="1791296"/>
                  </a:lnTo>
                  <a:lnTo>
                    <a:pt x="1592745" y="1766455"/>
                  </a:lnTo>
                  <a:lnTo>
                    <a:pt x="1626247" y="1738693"/>
                  </a:lnTo>
                  <a:lnTo>
                    <a:pt x="1657604" y="1708073"/>
                  </a:lnTo>
                  <a:lnTo>
                    <a:pt x="1686636" y="1674710"/>
                  </a:lnTo>
                  <a:lnTo>
                    <a:pt x="1713217" y="1638681"/>
                  </a:lnTo>
                  <a:lnTo>
                    <a:pt x="1737207" y="1600060"/>
                  </a:lnTo>
                  <a:lnTo>
                    <a:pt x="1758454" y="1558963"/>
                  </a:lnTo>
                  <a:lnTo>
                    <a:pt x="1776818" y="1515465"/>
                  </a:lnTo>
                  <a:lnTo>
                    <a:pt x="1792173" y="1469656"/>
                  </a:lnTo>
                  <a:lnTo>
                    <a:pt x="1804352" y="1421625"/>
                  </a:lnTo>
                  <a:lnTo>
                    <a:pt x="1813242" y="1371460"/>
                  </a:lnTo>
                  <a:lnTo>
                    <a:pt x="1818665" y="1319250"/>
                  </a:lnTo>
                  <a:lnTo>
                    <a:pt x="1820506" y="1265135"/>
                  </a:lnTo>
                  <a:close/>
                </a:path>
                <a:path w="9001125" h="7200900">
                  <a:moveTo>
                    <a:pt x="1948675" y="6552908"/>
                  </a:moveTo>
                  <a:lnTo>
                    <a:pt x="1947621" y="6504800"/>
                  </a:lnTo>
                  <a:lnTo>
                    <a:pt x="1944497" y="6457239"/>
                  </a:lnTo>
                  <a:lnTo>
                    <a:pt x="1939328" y="6410249"/>
                  </a:lnTo>
                  <a:lnTo>
                    <a:pt x="1932190" y="6363894"/>
                  </a:lnTo>
                  <a:lnTo>
                    <a:pt x="1923097" y="6318199"/>
                  </a:lnTo>
                  <a:lnTo>
                    <a:pt x="1912112" y="6273228"/>
                  </a:lnTo>
                  <a:lnTo>
                    <a:pt x="1899259" y="6229020"/>
                  </a:lnTo>
                  <a:lnTo>
                    <a:pt x="1884603" y="6185598"/>
                  </a:lnTo>
                  <a:lnTo>
                    <a:pt x="1868182" y="6143028"/>
                  </a:lnTo>
                  <a:lnTo>
                    <a:pt x="1850021" y="6101359"/>
                  </a:lnTo>
                  <a:lnTo>
                    <a:pt x="1830197" y="6060618"/>
                  </a:lnTo>
                  <a:lnTo>
                    <a:pt x="1808734" y="6020841"/>
                  </a:lnTo>
                  <a:lnTo>
                    <a:pt x="1785670" y="5982106"/>
                  </a:lnTo>
                  <a:lnTo>
                    <a:pt x="1761070" y="5944425"/>
                  </a:lnTo>
                  <a:lnTo>
                    <a:pt x="1734947" y="5907862"/>
                  </a:lnTo>
                  <a:lnTo>
                    <a:pt x="1707375" y="5872442"/>
                  </a:lnTo>
                  <a:lnTo>
                    <a:pt x="1678393" y="5838228"/>
                  </a:lnTo>
                  <a:lnTo>
                    <a:pt x="1648028" y="5805246"/>
                  </a:lnTo>
                  <a:lnTo>
                    <a:pt x="1616341" y="5773559"/>
                  </a:lnTo>
                  <a:lnTo>
                    <a:pt x="1583359" y="5743194"/>
                  </a:lnTo>
                  <a:lnTo>
                    <a:pt x="1549146" y="5714200"/>
                  </a:lnTo>
                  <a:lnTo>
                    <a:pt x="1513725" y="5686628"/>
                  </a:lnTo>
                  <a:lnTo>
                    <a:pt x="1477162" y="5660517"/>
                  </a:lnTo>
                  <a:lnTo>
                    <a:pt x="1439481" y="5635917"/>
                  </a:lnTo>
                  <a:lnTo>
                    <a:pt x="1400733" y="5612854"/>
                  </a:lnTo>
                  <a:lnTo>
                    <a:pt x="1360970" y="5591391"/>
                  </a:lnTo>
                  <a:lnTo>
                    <a:pt x="1320228" y="5571553"/>
                  </a:lnTo>
                  <a:lnTo>
                    <a:pt x="1278547" y="5553405"/>
                  </a:lnTo>
                  <a:lnTo>
                    <a:pt x="1235989" y="5536984"/>
                  </a:lnTo>
                  <a:lnTo>
                    <a:pt x="1192568" y="5522328"/>
                  </a:lnTo>
                  <a:lnTo>
                    <a:pt x="1148359" y="5509476"/>
                  </a:lnTo>
                  <a:lnTo>
                    <a:pt x="1103376" y="5498490"/>
                  </a:lnTo>
                  <a:lnTo>
                    <a:pt x="1057694" y="5489397"/>
                  </a:lnTo>
                  <a:lnTo>
                    <a:pt x="1011339" y="5482247"/>
                  </a:lnTo>
                  <a:lnTo>
                    <a:pt x="964349" y="5477091"/>
                  </a:lnTo>
                  <a:lnTo>
                    <a:pt x="916774" y="5473966"/>
                  </a:lnTo>
                  <a:lnTo>
                    <a:pt x="868667" y="5472912"/>
                  </a:lnTo>
                  <a:lnTo>
                    <a:pt x="820559" y="5473966"/>
                  </a:lnTo>
                  <a:lnTo>
                    <a:pt x="772998" y="5477091"/>
                  </a:lnTo>
                  <a:lnTo>
                    <a:pt x="726008" y="5482247"/>
                  </a:lnTo>
                  <a:lnTo>
                    <a:pt x="679653" y="5489397"/>
                  </a:lnTo>
                  <a:lnTo>
                    <a:pt x="633958" y="5498490"/>
                  </a:lnTo>
                  <a:lnTo>
                    <a:pt x="588987" y="5509476"/>
                  </a:lnTo>
                  <a:lnTo>
                    <a:pt x="544766" y="5522328"/>
                  </a:lnTo>
                  <a:lnTo>
                    <a:pt x="501357" y="5536984"/>
                  </a:lnTo>
                  <a:lnTo>
                    <a:pt x="458787" y="5553405"/>
                  </a:lnTo>
                  <a:lnTo>
                    <a:pt x="417118" y="5571553"/>
                  </a:lnTo>
                  <a:lnTo>
                    <a:pt x="376364" y="5591391"/>
                  </a:lnTo>
                  <a:lnTo>
                    <a:pt x="336600" y="5612854"/>
                  </a:lnTo>
                  <a:lnTo>
                    <a:pt x="297865" y="5635917"/>
                  </a:lnTo>
                  <a:lnTo>
                    <a:pt x="260184" y="5660517"/>
                  </a:lnTo>
                  <a:lnTo>
                    <a:pt x="223608" y="5686628"/>
                  </a:lnTo>
                  <a:lnTo>
                    <a:pt x="188201" y="5714200"/>
                  </a:lnTo>
                  <a:lnTo>
                    <a:pt x="153987" y="5743194"/>
                  </a:lnTo>
                  <a:lnTo>
                    <a:pt x="121005" y="5773559"/>
                  </a:lnTo>
                  <a:lnTo>
                    <a:pt x="89319" y="5805246"/>
                  </a:lnTo>
                  <a:lnTo>
                    <a:pt x="58953" y="5838228"/>
                  </a:lnTo>
                  <a:lnTo>
                    <a:pt x="29959" y="5872442"/>
                  </a:lnTo>
                  <a:lnTo>
                    <a:pt x="2387" y="5907862"/>
                  </a:lnTo>
                  <a:lnTo>
                    <a:pt x="0" y="5911215"/>
                  </a:lnTo>
                  <a:lnTo>
                    <a:pt x="0" y="7194613"/>
                  </a:lnTo>
                  <a:lnTo>
                    <a:pt x="2387" y="7197966"/>
                  </a:lnTo>
                  <a:lnTo>
                    <a:pt x="4660" y="7200887"/>
                  </a:lnTo>
                  <a:lnTo>
                    <a:pt x="1732673" y="7200887"/>
                  </a:lnTo>
                  <a:lnTo>
                    <a:pt x="1761070" y="7161403"/>
                  </a:lnTo>
                  <a:lnTo>
                    <a:pt x="1785670" y="7123722"/>
                  </a:lnTo>
                  <a:lnTo>
                    <a:pt x="1808734" y="7084974"/>
                  </a:lnTo>
                  <a:lnTo>
                    <a:pt x="1830197" y="7045211"/>
                  </a:lnTo>
                  <a:lnTo>
                    <a:pt x="1850021" y="7004469"/>
                  </a:lnTo>
                  <a:lnTo>
                    <a:pt x="1868182" y="6962788"/>
                  </a:lnTo>
                  <a:lnTo>
                    <a:pt x="1884603" y="6920230"/>
                  </a:lnTo>
                  <a:lnTo>
                    <a:pt x="1899259" y="6876809"/>
                  </a:lnTo>
                  <a:lnTo>
                    <a:pt x="1912112" y="6832600"/>
                  </a:lnTo>
                  <a:lnTo>
                    <a:pt x="1923097" y="6787616"/>
                  </a:lnTo>
                  <a:lnTo>
                    <a:pt x="1932190" y="6741935"/>
                  </a:lnTo>
                  <a:lnTo>
                    <a:pt x="1939328" y="6695580"/>
                  </a:lnTo>
                  <a:lnTo>
                    <a:pt x="1944497" y="6648590"/>
                  </a:lnTo>
                  <a:lnTo>
                    <a:pt x="1947621" y="6601015"/>
                  </a:lnTo>
                  <a:lnTo>
                    <a:pt x="1948675" y="6552908"/>
                  </a:lnTo>
                  <a:close/>
                </a:path>
                <a:path w="9001125" h="7200900">
                  <a:moveTo>
                    <a:pt x="5285600" y="555536"/>
                  </a:moveTo>
                  <a:lnTo>
                    <a:pt x="5281511" y="514210"/>
                  </a:lnTo>
                  <a:lnTo>
                    <a:pt x="5267503" y="468122"/>
                  </a:lnTo>
                  <a:lnTo>
                    <a:pt x="5244820" y="425627"/>
                  </a:lnTo>
                  <a:lnTo>
                    <a:pt x="5213985" y="388023"/>
                  </a:lnTo>
                  <a:lnTo>
                    <a:pt x="5176380" y="357200"/>
                  </a:lnTo>
                  <a:lnTo>
                    <a:pt x="5133886" y="334505"/>
                  </a:lnTo>
                  <a:lnTo>
                    <a:pt x="5087798" y="320509"/>
                  </a:lnTo>
                  <a:lnTo>
                    <a:pt x="5039411" y="315722"/>
                  </a:lnTo>
                  <a:lnTo>
                    <a:pt x="2704896" y="315722"/>
                  </a:lnTo>
                  <a:lnTo>
                    <a:pt x="2656509" y="320509"/>
                  </a:lnTo>
                  <a:lnTo>
                    <a:pt x="2610421" y="334505"/>
                  </a:lnTo>
                  <a:lnTo>
                    <a:pt x="2567927" y="357200"/>
                  </a:lnTo>
                  <a:lnTo>
                    <a:pt x="2530335" y="388023"/>
                  </a:lnTo>
                  <a:lnTo>
                    <a:pt x="2499499" y="425627"/>
                  </a:lnTo>
                  <a:lnTo>
                    <a:pt x="2476817" y="468122"/>
                  </a:lnTo>
                  <a:lnTo>
                    <a:pt x="2462809" y="514210"/>
                  </a:lnTo>
                  <a:lnTo>
                    <a:pt x="2458021" y="562597"/>
                  </a:lnTo>
                  <a:lnTo>
                    <a:pt x="2462809" y="610984"/>
                  </a:lnTo>
                  <a:lnTo>
                    <a:pt x="2476817" y="657072"/>
                  </a:lnTo>
                  <a:lnTo>
                    <a:pt x="2499499" y="699566"/>
                  </a:lnTo>
                  <a:lnTo>
                    <a:pt x="2530335" y="737171"/>
                  </a:lnTo>
                  <a:lnTo>
                    <a:pt x="2567927" y="768007"/>
                  </a:lnTo>
                  <a:lnTo>
                    <a:pt x="2610421" y="790689"/>
                  </a:lnTo>
                  <a:lnTo>
                    <a:pt x="2656509" y="804697"/>
                  </a:lnTo>
                  <a:lnTo>
                    <a:pt x="2704896" y="809485"/>
                  </a:lnTo>
                  <a:lnTo>
                    <a:pt x="5039411" y="809485"/>
                  </a:lnTo>
                  <a:lnTo>
                    <a:pt x="5087798" y="804697"/>
                  </a:lnTo>
                  <a:lnTo>
                    <a:pt x="5133886" y="790689"/>
                  </a:lnTo>
                  <a:lnTo>
                    <a:pt x="5176380" y="768007"/>
                  </a:lnTo>
                  <a:lnTo>
                    <a:pt x="5213985" y="737171"/>
                  </a:lnTo>
                  <a:lnTo>
                    <a:pt x="5244820" y="699566"/>
                  </a:lnTo>
                  <a:lnTo>
                    <a:pt x="5267503" y="657072"/>
                  </a:lnTo>
                  <a:lnTo>
                    <a:pt x="5281511" y="610984"/>
                  </a:lnTo>
                  <a:lnTo>
                    <a:pt x="5285600" y="569658"/>
                  </a:lnTo>
                  <a:lnTo>
                    <a:pt x="5285600" y="555536"/>
                  </a:lnTo>
                  <a:close/>
                </a:path>
                <a:path w="9001125" h="7200900">
                  <a:moveTo>
                    <a:pt x="7039737" y="615746"/>
                  </a:moveTo>
                  <a:lnTo>
                    <a:pt x="7037514" y="568921"/>
                  </a:lnTo>
                  <a:lnTo>
                    <a:pt x="7030974" y="523354"/>
                  </a:lnTo>
                  <a:lnTo>
                    <a:pt x="7020319" y="479247"/>
                  </a:lnTo>
                  <a:lnTo>
                    <a:pt x="7005752" y="436803"/>
                  </a:lnTo>
                  <a:lnTo>
                    <a:pt x="6987489" y="396227"/>
                  </a:lnTo>
                  <a:lnTo>
                    <a:pt x="6965721" y="357733"/>
                  </a:lnTo>
                  <a:lnTo>
                    <a:pt x="6940651" y="321513"/>
                  </a:lnTo>
                  <a:lnTo>
                    <a:pt x="6912483" y="287782"/>
                  </a:lnTo>
                  <a:lnTo>
                    <a:pt x="6881444" y="256730"/>
                  </a:lnTo>
                  <a:lnTo>
                    <a:pt x="6847700" y="228561"/>
                  </a:lnTo>
                  <a:lnTo>
                    <a:pt x="6811480" y="203504"/>
                  </a:lnTo>
                  <a:lnTo>
                    <a:pt x="6772986" y="181724"/>
                  </a:lnTo>
                  <a:lnTo>
                    <a:pt x="6732410" y="163461"/>
                  </a:lnTo>
                  <a:lnTo>
                    <a:pt x="6689966" y="148894"/>
                  </a:lnTo>
                  <a:lnTo>
                    <a:pt x="6645859" y="138239"/>
                  </a:lnTo>
                  <a:lnTo>
                    <a:pt x="6600291" y="131699"/>
                  </a:lnTo>
                  <a:lnTo>
                    <a:pt x="6553454" y="129476"/>
                  </a:lnTo>
                  <a:lnTo>
                    <a:pt x="6506629" y="131699"/>
                  </a:lnTo>
                  <a:lnTo>
                    <a:pt x="6461049" y="138239"/>
                  </a:lnTo>
                  <a:lnTo>
                    <a:pt x="6416942" y="148894"/>
                  </a:lnTo>
                  <a:lnTo>
                    <a:pt x="6374498" y="163461"/>
                  </a:lnTo>
                  <a:lnTo>
                    <a:pt x="6333934" y="181724"/>
                  </a:lnTo>
                  <a:lnTo>
                    <a:pt x="6295428" y="203504"/>
                  </a:lnTo>
                  <a:lnTo>
                    <a:pt x="6259207" y="228561"/>
                  </a:lnTo>
                  <a:lnTo>
                    <a:pt x="6225476" y="256730"/>
                  </a:lnTo>
                  <a:lnTo>
                    <a:pt x="6194425" y="287782"/>
                  </a:lnTo>
                  <a:lnTo>
                    <a:pt x="6166269" y="321513"/>
                  </a:lnTo>
                  <a:lnTo>
                    <a:pt x="6141199" y="357733"/>
                  </a:lnTo>
                  <a:lnTo>
                    <a:pt x="6119431" y="396227"/>
                  </a:lnTo>
                  <a:lnTo>
                    <a:pt x="6101156" y="436803"/>
                  </a:lnTo>
                  <a:lnTo>
                    <a:pt x="6086602" y="479247"/>
                  </a:lnTo>
                  <a:lnTo>
                    <a:pt x="6075946" y="523354"/>
                  </a:lnTo>
                  <a:lnTo>
                    <a:pt x="6069393" y="568921"/>
                  </a:lnTo>
                  <a:lnTo>
                    <a:pt x="6067171" y="615759"/>
                  </a:lnTo>
                  <a:lnTo>
                    <a:pt x="6069393" y="662584"/>
                  </a:lnTo>
                  <a:lnTo>
                    <a:pt x="6075946" y="708164"/>
                  </a:lnTo>
                  <a:lnTo>
                    <a:pt x="6086602" y="752271"/>
                  </a:lnTo>
                  <a:lnTo>
                    <a:pt x="6101156" y="794715"/>
                  </a:lnTo>
                  <a:lnTo>
                    <a:pt x="6119431" y="835291"/>
                  </a:lnTo>
                  <a:lnTo>
                    <a:pt x="6141199" y="873785"/>
                  </a:lnTo>
                  <a:lnTo>
                    <a:pt x="6166269" y="910005"/>
                  </a:lnTo>
                  <a:lnTo>
                    <a:pt x="6194425" y="943737"/>
                  </a:lnTo>
                  <a:lnTo>
                    <a:pt x="6225476" y="974788"/>
                  </a:lnTo>
                  <a:lnTo>
                    <a:pt x="6259207" y="1002944"/>
                  </a:lnTo>
                  <a:lnTo>
                    <a:pt x="6295428" y="1028014"/>
                  </a:lnTo>
                  <a:lnTo>
                    <a:pt x="6333934" y="1049782"/>
                  </a:lnTo>
                  <a:lnTo>
                    <a:pt x="6374498" y="1068057"/>
                  </a:lnTo>
                  <a:lnTo>
                    <a:pt x="6416942" y="1082624"/>
                  </a:lnTo>
                  <a:lnTo>
                    <a:pt x="6461049" y="1093266"/>
                  </a:lnTo>
                  <a:lnTo>
                    <a:pt x="6506629" y="1099820"/>
                  </a:lnTo>
                  <a:lnTo>
                    <a:pt x="6553467" y="1102042"/>
                  </a:lnTo>
                  <a:lnTo>
                    <a:pt x="6600291" y="1099820"/>
                  </a:lnTo>
                  <a:lnTo>
                    <a:pt x="6645859" y="1093266"/>
                  </a:lnTo>
                  <a:lnTo>
                    <a:pt x="6689966" y="1082624"/>
                  </a:lnTo>
                  <a:lnTo>
                    <a:pt x="6732410" y="1068057"/>
                  </a:lnTo>
                  <a:lnTo>
                    <a:pt x="6772986" y="1049782"/>
                  </a:lnTo>
                  <a:lnTo>
                    <a:pt x="6811480" y="1028014"/>
                  </a:lnTo>
                  <a:lnTo>
                    <a:pt x="6847700" y="1002944"/>
                  </a:lnTo>
                  <a:lnTo>
                    <a:pt x="6881444" y="974788"/>
                  </a:lnTo>
                  <a:lnTo>
                    <a:pt x="6912483" y="943737"/>
                  </a:lnTo>
                  <a:lnTo>
                    <a:pt x="6940651" y="910005"/>
                  </a:lnTo>
                  <a:lnTo>
                    <a:pt x="6965721" y="873785"/>
                  </a:lnTo>
                  <a:lnTo>
                    <a:pt x="6987489" y="835291"/>
                  </a:lnTo>
                  <a:lnTo>
                    <a:pt x="7005752" y="794715"/>
                  </a:lnTo>
                  <a:lnTo>
                    <a:pt x="7020319" y="752271"/>
                  </a:lnTo>
                  <a:lnTo>
                    <a:pt x="7030974" y="708164"/>
                  </a:lnTo>
                  <a:lnTo>
                    <a:pt x="7037514" y="662584"/>
                  </a:lnTo>
                  <a:lnTo>
                    <a:pt x="7039737" y="615746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5250" y="809489"/>
              <a:ext cx="5017687" cy="24545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7031" y="3569852"/>
              <a:ext cx="2895600" cy="7594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98407" y="626129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185450" y="370901"/>
                  </a:moveTo>
                  <a:lnTo>
                    <a:pt x="136150" y="364277"/>
                  </a:lnTo>
                  <a:lnTo>
                    <a:pt x="91850" y="345582"/>
                  </a:lnTo>
                  <a:lnTo>
                    <a:pt x="54317" y="316584"/>
                  </a:lnTo>
                  <a:lnTo>
                    <a:pt x="25319" y="279051"/>
                  </a:lnTo>
                  <a:lnTo>
                    <a:pt x="6624" y="234751"/>
                  </a:lnTo>
                  <a:lnTo>
                    <a:pt x="0" y="185448"/>
                  </a:lnTo>
                  <a:lnTo>
                    <a:pt x="6624" y="136150"/>
                  </a:lnTo>
                  <a:lnTo>
                    <a:pt x="25319" y="91850"/>
                  </a:lnTo>
                  <a:lnTo>
                    <a:pt x="54317" y="54317"/>
                  </a:lnTo>
                  <a:lnTo>
                    <a:pt x="91850" y="25319"/>
                  </a:lnTo>
                  <a:lnTo>
                    <a:pt x="136150" y="6624"/>
                  </a:lnTo>
                  <a:lnTo>
                    <a:pt x="185450" y="0"/>
                  </a:lnTo>
                  <a:lnTo>
                    <a:pt x="234750" y="6624"/>
                  </a:lnTo>
                  <a:lnTo>
                    <a:pt x="279051" y="25319"/>
                  </a:lnTo>
                  <a:lnTo>
                    <a:pt x="316584" y="54317"/>
                  </a:lnTo>
                  <a:lnTo>
                    <a:pt x="345582" y="91850"/>
                  </a:lnTo>
                  <a:lnTo>
                    <a:pt x="364277" y="136150"/>
                  </a:lnTo>
                  <a:lnTo>
                    <a:pt x="370901" y="185450"/>
                  </a:lnTo>
                  <a:lnTo>
                    <a:pt x="364277" y="234751"/>
                  </a:lnTo>
                  <a:lnTo>
                    <a:pt x="345582" y="279051"/>
                  </a:lnTo>
                  <a:lnTo>
                    <a:pt x="316584" y="316584"/>
                  </a:lnTo>
                  <a:lnTo>
                    <a:pt x="279051" y="345582"/>
                  </a:lnTo>
                  <a:lnTo>
                    <a:pt x="234750" y="364277"/>
                  </a:lnTo>
                  <a:lnTo>
                    <a:pt x="185450" y="370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8860" y="4262399"/>
              <a:ext cx="3505199" cy="28003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16266" y="5983572"/>
              <a:ext cx="2294255" cy="1217930"/>
            </a:xfrm>
            <a:custGeom>
              <a:avLst/>
              <a:gdLst/>
              <a:ahLst/>
              <a:cxnLst/>
              <a:rect l="l" t="t" r="r" b="b"/>
              <a:pathLst>
                <a:path w="2294254" h="1217929">
                  <a:moveTo>
                    <a:pt x="2284422" y="1217327"/>
                  </a:moveTo>
                  <a:lnTo>
                    <a:pt x="9219" y="1217327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422" y="1217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UNPIVOTING</a:t>
            </a:r>
          </a:p>
        </p:txBody>
      </p:sp>
      <p:sp>
        <p:nvSpPr>
          <p:cNvPr id="12" name="object 12"/>
          <p:cNvSpPr/>
          <p:nvPr/>
        </p:nvSpPr>
        <p:spPr>
          <a:xfrm>
            <a:off x="1872585" y="1729666"/>
            <a:ext cx="1976755" cy="1311910"/>
          </a:xfrm>
          <a:custGeom>
            <a:avLst/>
            <a:gdLst/>
            <a:ahLst/>
            <a:cxnLst/>
            <a:rect l="l" t="t" r="r" b="b"/>
            <a:pathLst>
              <a:path w="1976754" h="1311910">
                <a:moveTo>
                  <a:pt x="1643198" y="1311749"/>
                </a:moveTo>
                <a:lnTo>
                  <a:pt x="333374" y="1311749"/>
                </a:lnTo>
                <a:lnTo>
                  <a:pt x="284111" y="1308134"/>
                </a:lnTo>
                <a:lnTo>
                  <a:pt x="237091" y="1297634"/>
                </a:lnTo>
                <a:lnTo>
                  <a:pt x="192832" y="1280764"/>
                </a:lnTo>
                <a:lnTo>
                  <a:pt x="151848" y="1258040"/>
                </a:lnTo>
                <a:lnTo>
                  <a:pt x="114656" y="1229978"/>
                </a:lnTo>
                <a:lnTo>
                  <a:pt x="81771" y="1197092"/>
                </a:lnTo>
                <a:lnTo>
                  <a:pt x="53708" y="1159900"/>
                </a:lnTo>
                <a:lnTo>
                  <a:pt x="30984" y="1118916"/>
                </a:lnTo>
                <a:lnTo>
                  <a:pt x="14114" y="1074657"/>
                </a:lnTo>
                <a:lnTo>
                  <a:pt x="3614" y="1027638"/>
                </a:lnTo>
                <a:lnTo>
                  <a:pt x="0" y="97837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2" y="0"/>
                </a:lnTo>
                <a:lnTo>
                  <a:pt x="1643200" y="0"/>
                </a:lnTo>
                <a:lnTo>
                  <a:pt x="1692461" y="3614"/>
                </a:lnTo>
                <a:lnTo>
                  <a:pt x="1739480" y="14114"/>
                </a:lnTo>
                <a:lnTo>
                  <a:pt x="1783740" y="30984"/>
                </a:lnTo>
                <a:lnTo>
                  <a:pt x="1824723" y="53708"/>
                </a:lnTo>
                <a:lnTo>
                  <a:pt x="1861916" y="81771"/>
                </a:lnTo>
                <a:lnTo>
                  <a:pt x="1894801" y="114656"/>
                </a:lnTo>
                <a:lnTo>
                  <a:pt x="1922863" y="151848"/>
                </a:lnTo>
                <a:lnTo>
                  <a:pt x="1945588" y="192832"/>
                </a:lnTo>
                <a:lnTo>
                  <a:pt x="1962457" y="237091"/>
                </a:lnTo>
                <a:lnTo>
                  <a:pt x="1972958" y="284111"/>
                </a:lnTo>
                <a:lnTo>
                  <a:pt x="1976572" y="333374"/>
                </a:lnTo>
                <a:lnTo>
                  <a:pt x="1976572" y="978374"/>
                </a:lnTo>
                <a:lnTo>
                  <a:pt x="1972958" y="1027638"/>
                </a:lnTo>
                <a:lnTo>
                  <a:pt x="1962457" y="1074657"/>
                </a:lnTo>
                <a:lnTo>
                  <a:pt x="1945588" y="1118916"/>
                </a:lnTo>
                <a:lnTo>
                  <a:pt x="1922863" y="1159900"/>
                </a:lnTo>
                <a:lnTo>
                  <a:pt x="1894801" y="1197092"/>
                </a:lnTo>
                <a:lnTo>
                  <a:pt x="1861916" y="1229978"/>
                </a:lnTo>
                <a:lnTo>
                  <a:pt x="1824723" y="1258040"/>
                </a:lnTo>
                <a:lnTo>
                  <a:pt x="1783740" y="1280764"/>
                </a:lnTo>
                <a:lnTo>
                  <a:pt x="1739480" y="1297634"/>
                </a:lnTo>
                <a:lnTo>
                  <a:pt x="1692461" y="1308134"/>
                </a:lnTo>
                <a:lnTo>
                  <a:pt x="1643198" y="1311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6161" y="732876"/>
            <a:ext cx="3499485" cy="216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62175" indent="-635" algn="ctr">
              <a:lnSpc>
                <a:spcPct val="114900"/>
              </a:lnSpc>
              <a:spcBef>
                <a:spcPts val="100"/>
              </a:spcBef>
            </a:pPr>
            <a:r>
              <a:rPr sz="1850" b="1" spc="-5" dirty="0">
                <a:latin typeface="Comic Sans MS"/>
                <a:cs typeface="Comic Sans MS"/>
              </a:rPr>
              <a:t>It is </a:t>
            </a:r>
            <a:r>
              <a:rPr sz="1850" b="1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Opposite</a:t>
            </a:r>
            <a:r>
              <a:rPr sz="1850" b="1" spc="-80" dirty="0">
                <a:latin typeface="Comic Sans MS"/>
                <a:cs typeface="Comic Sans MS"/>
              </a:rPr>
              <a:t> </a:t>
            </a:r>
            <a:r>
              <a:rPr sz="1850" b="1" spc="-5" dirty="0">
                <a:latin typeface="Comic Sans MS"/>
                <a:cs typeface="Comic Sans MS"/>
              </a:rPr>
              <a:t>to </a:t>
            </a:r>
            <a:r>
              <a:rPr sz="1850" b="1" spc="-78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PIVOT</a:t>
            </a:r>
            <a:endParaRPr sz="1850">
              <a:latin typeface="Comic Sans MS"/>
              <a:cs typeface="Comic Sans MS"/>
            </a:endParaRPr>
          </a:p>
          <a:p>
            <a:pPr marL="1678305" marR="5080" algn="ctr">
              <a:lnSpc>
                <a:spcPct val="112500"/>
              </a:lnSpc>
              <a:spcBef>
                <a:spcPts val="1060"/>
              </a:spcBef>
            </a:pPr>
            <a:r>
              <a:rPr sz="1500" b="1" spc="-5" dirty="0">
                <a:latin typeface="Comic Sans MS"/>
                <a:cs typeface="Comic Sans MS"/>
              </a:rPr>
              <a:t>unpivotin</a:t>
            </a:r>
            <a:r>
              <a:rPr sz="1500" b="1" dirty="0">
                <a:latin typeface="Comic Sans MS"/>
                <a:cs typeface="Comic Sans MS"/>
              </a:rPr>
              <a:t>g</a:t>
            </a:r>
            <a:r>
              <a:rPr sz="1500" b="1" spc="-204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describe</a:t>
            </a:r>
            <a:r>
              <a:rPr sz="1500" dirty="0">
                <a:latin typeface="Comic Sans MS"/>
                <a:cs typeface="Comic Sans MS"/>
              </a:rPr>
              <a:t>s  </a:t>
            </a:r>
            <a:r>
              <a:rPr sz="1500" spc="-5" dirty="0">
                <a:latin typeface="Comic Sans MS"/>
                <a:cs typeface="Comic Sans MS"/>
              </a:rPr>
              <a:t>the process of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turning distinct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columns</a:t>
            </a:r>
            <a:r>
              <a:rPr sz="1500" spc="-2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into</a:t>
            </a:r>
            <a:r>
              <a:rPr sz="1500" spc="-2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rows</a:t>
            </a:r>
            <a:endParaRPr sz="150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40460" y="3261359"/>
            <a:ext cx="3230880" cy="2722245"/>
            <a:chOff x="5640460" y="3261359"/>
            <a:chExt cx="3230880" cy="2722245"/>
          </a:xfrm>
        </p:grpSpPr>
        <p:sp>
          <p:nvSpPr>
            <p:cNvPr id="15" name="object 15"/>
            <p:cNvSpPr/>
            <p:nvPr/>
          </p:nvSpPr>
          <p:spPr>
            <a:xfrm>
              <a:off x="5640451" y="3261359"/>
              <a:ext cx="1875155" cy="1574800"/>
            </a:xfrm>
            <a:custGeom>
              <a:avLst/>
              <a:gdLst/>
              <a:ahLst/>
              <a:cxnLst/>
              <a:rect l="l" t="t" r="r" b="b"/>
              <a:pathLst>
                <a:path w="1875154" h="1574800">
                  <a:moveTo>
                    <a:pt x="1671307" y="891260"/>
                  </a:moveTo>
                  <a:lnTo>
                    <a:pt x="1670062" y="885990"/>
                  </a:lnTo>
                  <a:lnTo>
                    <a:pt x="1670075" y="885863"/>
                  </a:lnTo>
                  <a:lnTo>
                    <a:pt x="1668945" y="880376"/>
                  </a:lnTo>
                  <a:lnTo>
                    <a:pt x="1666595" y="874509"/>
                  </a:lnTo>
                  <a:lnTo>
                    <a:pt x="1664042" y="872769"/>
                  </a:lnTo>
                  <a:lnTo>
                    <a:pt x="1663458" y="871994"/>
                  </a:lnTo>
                  <a:lnTo>
                    <a:pt x="1659534" y="868641"/>
                  </a:lnTo>
                  <a:lnTo>
                    <a:pt x="1655775" y="867968"/>
                  </a:lnTo>
                  <a:lnTo>
                    <a:pt x="1652473" y="866965"/>
                  </a:lnTo>
                  <a:lnTo>
                    <a:pt x="1646199" y="866127"/>
                  </a:lnTo>
                  <a:lnTo>
                    <a:pt x="1637576" y="869480"/>
                  </a:lnTo>
                  <a:lnTo>
                    <a:pt x="1634718" y="873137"/>
                  </a:lnTo>
                  <a:lnTo>
                    <a:pt x="1615300" y="885101"/>
                  </a:lnTo>
                  <a:lnTo>
                    <a:pt x="1550987" y="934186"/>
                  </a:lnTo>
                  <a:lnTo>
                    <a:pt x="1510411" y="967371"/>
                  </a:lnTo>
                  <a:lnTo>
                    <a:pt x="1466761" y="1003884"/>
                  </a:lnTo>
                  <a:lnTo>
                    <a:pt x="1299540" y="1146848"/>
                  </a:lnTo>
                  <a:lnTo>
                    <a:pt x="1255903" y="1185240"/>
                  </a:lnTo>
                  <a:lnTo>
                    <a:pt x="1212138" y="1225245"/>
                  </a:lnTo>
                  <a:lnTo>
                    <a:pt x="1169555" y="1264691"/>
                  </a:lnTo>
                  <a:lnTo>
                    <a:pt x="1129436" y="1301407"/>
                  </a:lnTo>
                  <a:lnTo>
                    <a:pt x="1093127" y="1333246"/>
                  </a:lnTo>
                  <a:lnTo>
                    <a:pt x="1061910" y="1358023"/>
                  </a:lnTo>
                  <a:lnTo>
                    <a:pt x="1026617" y="1380858"/>
                  </a:lnTo>
                  <a:lnTo>
                    <a:pt x="972070" y="1406753"/>
                  </a:lnTo>
                  <a:lnTo>
                    <a:pt x="925626" y="1423568"/>
                  </a:lnTo>
                  <a:lnTo>
                    <a:pt x="882256" y="1434630"/>
                  </a:lnTo>
                  <a:lnTo>
                    <a:pt x="842251" y="1440573"/>
                  </a:lnTo>
                  <a:lnTo>
                    <a:pt x="805903" y="1441970"/>
                  </a:lnTo>
                  <a:lnTo>
                    <a:pt x="790143" y="1441183"/>
                  </a:lnTo>
                  <a:lnTo>
                    <a:pt x="772629" y="1439456"/>
                  </a:lnTo>
                  <a:lnTo>
                    <a:pt x="728141" y="1434287"/>
                  </a:lnTo>
                  <a:lnTo>
                    <a:pt x="433019" y="1394561"/>
                  </a:lnTo>
                  <a:lnTo>
                    <a:pt x="308876" y="1380070"/>
                  </a:lnTo>
                  <a:lnTo>
                    <a:pt x="169291" y="1366126"/>
                  </a:lnTo>
                  <a:lnTo>
                    <a:pt x="119519" y="1361884"/>
                  </a:lnTo>
                  <a:lnTo>
                    <a:pt x="131610" y="1353591"/>
                  </a:lnTo>
                  <a:lnTo>
                    <a:pt x="143764" y="1345272"/>
                  </a:lnTo>
                  <a:lnTo>
                    <a:pt x="181902" y="1318564"/>
                  </a:lnTo>
                  <a:lnTo>
                    <a:pt x="230962" y="1285709"/>
                  </a:lnTo>
                  <a:lnTo>
                    <a:pt x="292646" y="1247470"/>
                  </a:lnTo>
                  <a:lnTo>
                    <a:pt x="368617" y="1204620"/>
                  </a:lnTo>
                  <a:lnTo>
                    <a:pt x="371170" y="1202550"/>
                  </a:lnTo>
                  <a:lnTo>
                    <a:pt x="376834" y="1197356"/>
                  </a:lnTo>
                  <a:lnTo>
                    <a:pt x="382689" y="1190548"/>
                  </a:lnTo>
                  <a:lnTo>
                    <a:pt x="385762" y="1183665"/>
                  </a:lnTo>
                  <a:lnTo>
                    <a:pt x="385165" y="1176235"/>
                  </a:lnTo>
                  <a:lnTo>
                    <a:pt x="361950" y="1148422"/>
                  </a:lnTo>
                  <a:lnTo>
                    <a:pt x="353377" y="1149375"/>
                  </a:lnTo>
                  <a:lnTo>
                    <a:pt x="308610" y="1167472"/>
                  </a:lnTo>
                  <a:lnTo>
                    <a:pt x="273596" y="1185875"/>
                  </a:lnTo>
                  <a:lnTo>
                    <a:pt x="228523" y="1211364"/>
                  </a:lnTo>
                  <a:lnTo>
                    <a:pt x="179336" y="1240510"/>
                  </a:lnTo>
                  <a:lnTo>
                    <a:pt x="131978" y="1269885"/>
                  </a:lnTo>
                  <a:lnTo>
                    <a:pt x="32981" y="1335709"/>
                  </a:lnTo>
                  <a:lnTo>
                    <a:pt x="0" y="1370355"/>
                  </a:lnTo>
                  <a:lnTo>
                    <a:pt x="88" y="1377035"/>
                  </a:lnTo>
                  <a:lnTo>
                    <a:pt x="42684" y="1410741"/>
                  </a:lnTo>
                  <a:lnTo>
                    <a:pt x="85013" y="1426552"/>
                  </a:lnTo>
                  <a:lnTo>
                    <a:pt x="130556" y="1443075"/>
                  </a:lnTo>
                  <a:lnTo>
                    <a:pt x="168592" y="1460842"/>
                  </a:lnTo>
                  <a:lnTo>
                    <a:pt x="189458" y="1475143"/>
                  </a:lnTo>
                  <a:lnTo>
                    <a:pt x="224053" y="1505178"/>
                  </a:lnTo>
                  <a:lnTo>
                    <a:pt x="243840" y="1518945"/>
                  </a:lnTo>
                  <a:lnTo>
                    <a:pt x="274142" y="1537220"/>
                  </a:lnTo>
                  <a:lnTo>
                    <a:pt x="309092" y="1556562"/>
                  </a:lnTo>
                  <a:lnTo>
                    <a:pt x="341896" y="1570913"/>
                  </a:lnTo>
                  <a:lnTo>
                    <a:pt x="343585" y="1571142"/>
                  </a:lnTo>
                  <a:lnTo>
                    <a:pt x="343852" y="1571332"/>
                  </a:lnTo>
                  <a:lnTo>
                    <a:pt x="352056" y="1572983"/>
                  </a:lnTo>
                  <a:lnTo>
                    <a:pt x="355536" y="1572780"/>
                  </a:lnTo>
                  <a:lnTo>
                    <a:pt x="365760" y="1574190"/>
                  </a:lnTo>
                  <a:lnTo>
                    <a:pt x="374281" y="1569313"/>
                  </a:lnTo>
                  <a:lnTo>
                    <a:pt x="375107" y="1568348"/>
                  </a:lnTo>
                  <a:lnTo>
                    <a:pt x="380047" y="1565617"/>
                  </a:lnTo>
                  <a:lnTo>
                    <a:pt x="383781" y="1559966"/>
                  </a:lnTo>
                  <a:lnTo>
                    <a:pt x="386359" y="1552524"/>
                  </a:lnTo>
                  <a:lnTo>
                    <a:pt x="387680" y="1544726"/>
                  </a:lnTo>
                  <a:lnTo>
                    <a:pt x="387642" y="1537843"/>
                  </a:lnTo>
                  <a:lnTo>
                    <a:pt x="386715" y="1532280"/>
                  </a:lnTo>
                  <a:lnTo>
                    <a:pt x="383857" y="1527517"/>
                  </a:lnTo>
                  <a:lnTo>
                    <a:pt x="377190" y="1521802"/>
                  </a:lnTo>
                  <a:lnTo>
                    <a:pt x="374408" y="1519961"/>
                  </a:lnTo>
                  <a:lnTo>
                    <a:pt x="374256" y="1519859"/>
                  </a:lnTo>
                  <a:lnTo>
                    <a:pt x="367830" y="1515605"/>
                  </a:lnTo>
                  <a:lnTo>
                    <a:pt x="355600" y="1507515"/>
                  </a:lnTo>
                  <a:lnTo>
                    <a:pt x="322300" y="1491081"/>
                  </a:lnTo>
                  <a:lnTo>
                    <a:pt x="285978" y="1473581"/>
                  </a:lnTo>
                  <a:lnTo>
                    <a:pt x="255270" y="1456080"/>
                  </a:lnTo>
                  <a:lnTo>
                    <a:pt x="236931" y="1442935"/>
                  </a:lnTo>
                  <a:lnTo>
                    <a:pt x="204914" y="1416291"/>
                  </a:lnTo>
                  <a:lnTo>
                    <a:pt x="194322" y="1408582"/>
                  </a:lnTo>
                  <a:lnTo>
                    <a:pt x="240182" y="1409941"/>
                  </a:lnTo>
                  <a:lnTo>
                    <a:pt x="304279" y="1414157"/>
                  </a:lnTo>
                  <a:lnTo>
                    <a:pt x="348386" y="1419301"/>
                  </a:lnTo>
                  <a:lnTo>
                    <a:pt x="398767" y="1425981"/>
                  </a:lnTo>
                  <a:lnTo>
                    <a:pt x="711949" y="1471447"/>
                  </a:lnTo>
                  <a:lnTo>
                    <a:pt x="745832" y="1475333"/>
                  </a:lnTo>
                  <a:lnTo>
                    <a:pt x="787006" y="1479321"/>
                  </a:lnTo>
                  <a:lnTo>
                    <a:pt x="803402" y="1480045"/>
                  </a:lnTo>
                  <a:lnTo>
                    <a:pt x="821131" y="1479524"/>
                  </a:lnTo>
                  <a:lnTo>
                    <a:pt x="863676" y="1476171"/>
                  </a:lnTo>
                  <a:lnTo>
                    <a:pt x="907402" y="1467789"/>
                  </a:lnTo>
                  <a:lnTo>
                    <a:pt x="956614" y="1452816"/>
                  </a:lnTo>
                  <a:lnTo>
                    <a:pt x="984643" y="1441970"/>
                  </a:lnTo>
                  <a:lnTo>
                    <a:pt x="1004646" y="1433436"/>
                  </a:lnTo>
                  <a:lnTo>
                    <a:pt x="1042987" y="1413433"/>
                  </a:lnTo>
                  <a:lnTo>
                    <a:pt x="1078369" y="1391539"/>
                  </a:lnTo>
                  <a:lnTo>
                    <a:pt x="1120063" y="1359484"/>
                  </a:lnTo>
                  <a:lnTo>
                    <a:pt x="1164882" y="1320393"/>
                  </a:lnTo>
                  <a:lnTo>
                    <a:pt x="1198499" y="1289939"/>
                  </a:lnTo>
                  <a:lnTo>
                    <a:pt x="1277239" y="1217739"/>
                  </a:lnTo>
                  <a:lnTo>
                    <a:pt x="1319250" y="1179715"/>
                  </a:lnTo>
                  <a:lnTo>
                    <a:pt x="1360932" y="1142898"/>
                  </a:lnTo>
                  <a:lnTo>
                    <a:pt x="1400721" y="1109141"/>
                  </a:lnTo>
                  <a:lnTo>
                    <a:pt x="1441157" y="1077633"/>
                  </a:lnTo>
                  <a:lnTo>
                    <a:pt x="1486281" y="1044994"/>
                  </a:lnTo>
                  <a:lnTo>
                    <a:pt x="1577009" y="981125"/>
                  </a:lnTo>
                  <a:lnTo>
                    <a:pt x="1615833" y="952360"/>
                  </a:lnTo>
                  <a:lnTo>
                    <a:pt x="1645780" y="927303"/>
                  </a:lnTo>
                  <a:lnTo>
                    <a:pt x="1657565" y="913892"/>
                  </a:lnTo>
                  <a:lnTo>
                    <a:pt x="1663115" y="907567"/>
                  </a:lnTo>
                  <a:lnTo>
                    <a:pt x="1665020" y="906348"/>
                  </a:lnTo>
                  <a:lnTo>
                    <a:pt x="1668945" y="902157"/>
                  </a:lnTo>
                  <a:lnTo>
                    <a:pt x="1669732" y="897128"/>
                  </a:lnTo>
                  <a:lnTo>
                    <a:pt x="1671307" y="891260"/>
                  </a:lnTo>
                  <a:close/>
                </a:path>
                <a:path w="1875154" h="1574800">
                  <a:moveTo>
                    <a:pt x="1874774" y="99072"/>
                  </a:moveTo>
                  <a:lnTo>
                    <a:pt x="1871916" y="92405"/>
                  </a:lnTo>
                  <a:lnTo>
                    <a:pt x="1867306" y="88722"/>
                  </a:lnTo>
                  <a:lnTo>
                    <a:pt x="1867204" y="88595"/>
                  </a:lnTo>
                  <a:lnTo>
                    <a:pt x="1862391" y="83832"/>
                  </a:lnTo>
                  <a:lnTo>
                    <a:pt x="1858365" y="82562"/>
                  </a:lnTo>
                  <a:lnTo>
                    <a:pt x="1854403" y="80492"/>
                  </a:lnTo>
                  <a:lnTo>
                    <a:pt x="1854009" y="80378"/>
                  </a:lnTo>
                  <a:lnTo>
                    <a:pt x="1846656" y="78143"/>
                  </a:lnTo>
                  <a:lnTo>
                    <a:pt x="1839531" y="78117"/>
                  </a:lnTo>
                  <a:lnTo>
                    <a:pt x="1832914" y="81470"/>
                  </a:lnTo>
                  <a:lnTo>
                    <a:pt x="1832241" y="81546"/>
                  </a:lnTo>
                  <a:lnTo>
                    <a:pt x="1824291" y="84785"/>
                  </a:lnTo>
                  <a:lnTo>
                    <a:pt x="1821548" y="91046"/>
                  </a:lnTo>
                  <a:lnTo>
                    <a:pt x="1816481" y="97002"/>
                  </a:lnTo>
                  <a:lnTo>
                    <a:pt x="1812861" y="104787"/>
                  </a:lnTo>
                  <a:lnTo>
                    <a:pt x="1814220" y="113741"/>
                  </a:lnTo>
                  <a:lnTo>
                    <a:pt x="1817293" y="120319"/>
                  </a:lnTo>
                  <a:lnTo>
                    <a:pt x="1811096" y="126009"/>
                  </a:lnTo>
                  <a:lnTo>
                    <a:pt x="1778368" y="158483"/>
                  </a:lnTo>
                  <a:lnTo>
                    <a:pt x="1772259" y="178358"/>
                  </a:lnTo>
                  <a:lnTo>
                    <a:pt x="1765960" y="198602"/>
                  </a:lnTo>
                  <a:lnTo>
                    <a:pt x="1737969" y="238010"/>
                  </a:lnTo>
                  <a:lnTo>
                    <a:pt x="1719033" y="247662"/>
                  </a:lnTo>
                  <a:lnTo>
                    <a:pt x="1718576" y="245173"/>
                  </a:lnTo>
                  <a:lnTo>
                    <a:pt x="1711782" y="208534"/>
                  </a:lnTo>
                  <a:lnTo>
                    <a:pt x="1694611" y="131953"/>
                  </a:lnTo>
                  <a:lnTo>
                    <a:pt x="1667129" y="20002"/>
                  </a:lnTo>
                  <a:lnTo>
                    <a:pt x="1635696" y="0"/>
                  </a:lnTo>
                  <a:lnTo>
                    <a:pt x="1628482" y="2730"/>
                  </a:lnTo>
                  <a:lnTo>
                    <a:pt x="1621637" y="8940"/>
                  </a:lnTo>
                  <a:lnTo>
                    <a:pt x="1615871" y="17818"/>
                  </a:lnTo>
                  <a:lnTo>
                    <a:pt x="1611884" y="28575"/>
                  </a:lnTo>
                  <a:lnTo>
                    <a:pt x="1613458" y="68110"/>
                  </a:lnTo>
                  <a:lnTo>
                    <a:pt x="1625638" y="127215"/>
                  </a:lnTo>
                  <a:lnTo>
                    <a:pt x="1641843" y="183934"/>
                  </a:lnTo>
                  <a:lnTo>
                    <a:pt x="1629562" y="171589"/>
                  </a:lnTo>
                  <a:lnTo>
                    <a:pt x="1575689" y="126695"/>
                  </a:lnTo>
                  <a:lnTo>
                    <a:pt x="1562354" y="120980"/>
                  </a:lnTo>
                  <a:lnTo>
                    <a:pt x="1555686" y="120980"/>
                  </a:lnTo>
                  <a:lnTo>
                    <a:pt x="1529016" y="148602"/>
                  </a:lnTo>
                  <a:lnTo>
                    <a:pt x="1529016" y="155270"/>
                  </a:lnTo>
                  <a:lnTo>
                    <a:pt x="1564843" y="189788"/>
                  </a:lnTo>
                  <a:lnTo>
                    <a:pt x="1584566" y="201815"/>
                  </a:lnTo>
                  <a:lnTo>
                    <a:pt x="1603311" y="215277"/>
                  </a:lnTo>
                  <a:lnTo>
                    <a:pt x="1624711" y="235407"/>
                  </a:lnTo>
                  <a:lnTo>
                    <a:pt x="1646643" y="259207"/>
                  </a:lnTo>
                  <a:lnTo>
                    <a:pt x="1667865" y="281038"/>
                  </a:lnTo>
                  <a:lnTo>
                    <a:pt x="1687131" y="295287"/>
                  </a:lnTo>
                  <a:lnTo>
                    <a:pt x="1697240" y="299796"/>
                  </a:lnTo>
                  <a:lnTo>
                    <a:pt x="1706651" y="302069"/>
                  </a:lnTo>
                  <a:lnTo>
                    <a:pt x="1716062" y="302374"/>
                  </a:lnTo>
                  <a:lnTo>
                    <a:pt x="1726184" y="301002"/>
                  </a:lnTo>
                  <a:lnTo>
                    <a:pt x="1775866" y="277685"/>
                  </a:lnTo>
                  <a:lnTo>
                    <a:pt x="1805559" y="248615"/>
                  </a:lnTo>
                  <a:lnTo>
                    <a:pt x="1824532" y="210439"/>
                  </a:lnTo>
                  <a:lnTo>
                    <a:pt x="1826310" y="199440"/>
                  </a:lnTo>
                  <a:lnTo>
                    <a:pt x="1828253" y="188976"/>
                  </a:lnTo>
                  <a:lnTo>
                    <a:pt x="1831911" y="180035"/>
                  </a:lnTo>
                  <a:lnTo>
                    <a:pt x="1837093" y="174218"/>
                  </a:lnTo>
                  <a:lnTo>
                    <a:pt x="1843455" y="170027"/>
                  </a:lnTo>
                  <a:lnTo>
                    <a:pt x="1849983" y="165836"/>
                  </a:lnTo>
                  <a:lnTo>
                    <a:pt x="1855724" y="160032"/>
                  </a:lnTo>
                  <a:lnTo>
                    <a:pt x="1873529" y="118364"/>
                  </a:lnTo>
                  <a:lnTo>
                    <a:pt x="1873923" y="114681"/>
                  </a:lnTo>
                  <a:lnTo>
                    <a:pt x="1874774" y="109550"/>
                  </a:lnTo>
                  <a:lnTo>
                    <a:pt x="1874634" y="107962"/>
                  </a:lnTo>
                  <a:lnTo>
                    <a:pt x="1874774" y="106692"/>
                  </a:lnTo>
                  <a:lnTo>
                    <a:pt x="1874774" y="99072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95867" y="4478622"/>
              <a:ext cx="1975485" cy="1504950"/>
            </a:xfrm>
            <a:custGeom>
              <a:avLst/>
              <a:gdLst/>
              <a:ahLst/>
              <a:cxnLst/>
              <a:rect l="l" t="t" r="r" b="b"/>
              <a:pathLst>
                <a:path w="1975484" h="1504950">
                  <a:moveTo>
                    <a:pt x="1643203" y="1504949"/>
                  </a:moveTo>
                  <a:lnTo>
                    <a:pt x="333369" y="1504949"/>
                  </a:lnTo>
                  <a:lnTo>
                    <a:pt x="284111" y="1501335"/>
                  </a:lnTo>
                  <a:lnTo>
                    <a:pt x="237091" y="1490835"/>
                  </a:lnTo>
                  <a:lnTo>
                    <a:pt x="192832" y="1473965"/>
                  </a:lnTo>
                  <a:lnTo>
                    <a:pt x="151848" y="1451241"/>
                  </a:lnTo>
                  <a:lnTo>
                    <a:pt x="114656" y="1423178"/>
                  </a:lnTo>
                  <a:lnTo>
                    <a:pt x="81771" y="1390293"/>
                  </a:lnTo>
                  <a:lnTo>
                    <a:pt x="53708" y="1353101"/>
                  </a:lnTo>
                  <a:lnTo>
                    <a:pt x="30984" y="1312117"/>
                  </a:lnTo>
                  <a:lnTo>
                    <a:pt x="14114" y="1267858"/>
                  </a:lnTo>
                  <a:lnTo>
                    <a:pt x="3614" y="1220838"/>
                  </a:lnTo>
                  <a:lnTo>
                    <a:pt x="0" y="1171575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1643198" y="0"/>
                  </a:lnTo>
                  <a:lnTo>
                    <a:pt x="1692461" y="3614"/>
                  </a:lnTo>
                  <a:lnTo>
                    <a:pt x="1739481" y="14114"/>
                  </a:lnTo>
                  <a:lnTo>
                    <a:pt x="1783740" y="30984"/>
                  </a:lnTo>
                  <a:lnTo>
                    <a:pt x="1824724" y="53708"/>
                  </a:lnTo>
                  <a:lnTo>
                    <a:pt x="1861916" y="81771"/>
                  </a:lnTo>
                  <a:lnTo>
                    <a:pt x="1894801" y="114656"/>
                  </a:lnTo>
                  <a:lnTo>
                    <a:pt x="1922864" y="151848"/>
                  </a:lnTo>
                  <a:lnTo>
                    <a:pt x="1945588" y="192832"/>
                  </a:lnTo>
                  <a:lnTo>
                    <a:pt x="1962458" y="237091"/>
                  </a:lnTo>
                  <a:lnTo>
                    <a:pt x="1972958" y="284111"/>
                  </a:lnTo>
                  <a:lnTo>
                    <a:pt x="1975246" y="315299"/>
                  </a:lnTo>
                  <a:lnTo>
                    <a:pt x="1975246" y="1189650"/>
                  </a:lnTo>
                  <a:lnTo>
                    <a:pt x="1962458" y="1267858"/>
                  </a:lnTo>
                  <a:lnTo>
                    <a:pt x="1945588" y="1312117"/>
                  </a:lnTo>
                  <a:lnTo>
                    <a:pt x="1922864" y="1353101"/>
                  </a:lnTo>
                  <a:lnTo>
                    <a:pt x="1894801" y="1390293"/>
                  </a:lnTo>
                  <a:lnTo>
                    <a:pt x="1861916" y="1423178"/>
                  </a:lnTo>
                  <a:lnTo>
                    <a:pt x="1824724" y="1451241"/>
                  </a:lnTo>
                  <a:lnTo>
                    <a:pt x="1783740" y="1473965"/>
                  </a:lnTo>
                  <a:lnTo>
                    <a:pt x="1739481" y="1490835"/>
                  </a:lnTo>
                  <a:lnTo>
                    <a:pt x="1692461" y="1501335"/>
                  </a:lnTo>
                  <a:lnTo>
                    <a:pt x="1643203" y="1504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22011" y="4427803"/>
            <a:ext cx="1848485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2500"/>
              </a:lnSpc>
              <a:spcBef>
                <a:spcPts val="100"/>
              </a:spcBef>
            </a:pPr>
            <a:r>
              <a:rPr sz="1500" spc="-5" dirty="0">
                <a:latin typeface="Comic Sans MS"/>
                <a:cs typeface="Comic Sans MS"/>
              </a:rPr>
              <a:t>Here we are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converting by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selecting Columns </a:t>
            </a:r>
            <a:r>
              <a:rPr sz="1500" dirty="0">
                <a:latin typeface="Comic Sans MS"/>
                <a:cs typeface="Comic Sans MS"/>
              </a:rPr>
              <a:t>- </a:t>
            </a:r>
            <a:r>
              <a:rPr sz="1500" spc="5" dirty="0">
                <a:latin typeface="Comic Sans MS"/>
                <a:cs typeface="Comic Sans MS"/>
              </a:rPr>
              <a:t> </a:t>
            </a:r>
            <a:r>
              <a:rPr sz="1500" spc="-5" dirty="0">
                <a:latin typeface="Comic Sans MS"/>
                <a:cs typeface="Comic Sans MS"/>
              </a:rPr>
              <a:t>South,West,Central</a:t>
            </a:r>
            <a:r>
              <a:rPr sz="1500" dirty="0">
                <a:latin typeface="Comic Sans MS"/>
                <a:cs typeface="Comic Sans MS"/>
              </a:rPr>
              <a:t>,  </a:t>
            </a:r>
            <a:r>
              <a:rPr sz="1500" spc="-5" dirty="0">
                <a:latin typeface="Comic Sans MS"/>
                <a:cs typeface="Comic Sans MS"/>
              </a:rPr>
              <a:t>East to Rows using </a:t>
            </a:r>
            <a:r>
              <a:rPr sz="1500" dirty="0">
                <a:latin typeface="Comic Sans MS"/>
                <a:cs typeface="Comic Sans MS"/>
              </a:rPr>
              <a:t> </a:t>
            </a:r>
            <a:r>
              <a:rPr sz="1500" b="1" spc="-5" dirty="0">
                <a:latin typeface="Comic Sans MS"/>
                <a:cs typeface="Comic Sans MS"/>
              </a:rPr>
              <a:t>UNPIVOT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542" y="2863215"/>
            <a:ext cx="1741582" cy="4029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137805" y="233716"/>
            <a:ext cx="3713479" cy="391160"/>
          </a:xfrm>
          <a:custGeom>
            <a:avLst/>
            <a:gdLst/>
            <a:ahLst/>
            <a:cxnLst/>
            <a:rect l="l" t="t" r="r" b="b"/>
            <a:pathLst>
              <a:path w="3713479" h="391159">
                <a:moveTo>
                  <a:pt x="3518083" y="391160"/>
                </a:moveTo>
                <a:lnTo>
                  <a:pt x="195576" y="391160"/>
                </a:lnTo>
                <a:lnTo>
                  <a:pt x="157246" y="387368"/>
                </a:lnTo>
                <a:lnTo>
                  <a:pt x="120735" y="376273"/>
                </a:lnTo>
                <a:lnTo>
                  <a:pt x="87072" y="358301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5"/>
                </a:lnTo>
                <a:lnTo>
                  <a:pt x="32859" y="87072"/>
                </a:lnTo>
                <a:lnTo>
                  <a:pt x="57284" y="57284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80" y="0"/>
                </a:lnTo>
                <a:lnTo>
                  <a:pt x="3518078" y="0"/>
                </a:lnTo>
                <a:lnTo>
                  <a:pt x="3556412" y="3792"/>
                </a:lnTo>
                <a:lnTo>
                  <a:pt x="3592924" y="14887"/>
                </a:lnTo>
                <a:lnTo>
                  <a:pt x="3626586" y="32859"/>
                </a:lnTo>
                <a:lnTo>
                  <a:pt x="3656375" y="57284"/>
                </a:lnTo>
                <a:lnTo>
                  <a:pt x="3680799" y="87072"/>
                </a:lnTo>
                <a:lnTo>
                  <a:pt x="3698771" y="120735"/>
                </a:lnTo>
                <a:lnTo>
                  <a:pt x="3709866" y="157246"/>
                </a:lnTo>
                <a:lnTo>
                  <a:pt x="3712972" y="188642"/>
                </a:lnTo>
                <a:lnTo>
                  <a:pt x="3712972" y="202518"/>
                </a:lnTo>
                <a:lnTo>
                  <a:pt x="3698771" y="270425"/>
                </a:lnTo>
                <a:lnTo>
                  <a:pt x="3680799" y="304088"/>
                </a:lnTo>
                <a:lnTo>
                  <a:pt x="3656375" y="333876"/>
                </a:lnTo>
                <a:lnTo>
                  <a:pt x="3626586" y="358301"/>
                </a:lnTo>
                <a:lnTo>
                  <a:pt x="3592924" y="376273"/>
                </a:lnTo>
                <a:lnTo>
                  <a:pt x="3556412" y="387368"/>
                </a:lnTo>
                <a:lnTo>
                  <a:pt x="3518083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9224" y="210285"/>
            <a:ext cx="20796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none" spc="-5" dirty="0"/>
              <a:t>TRANSPOS</a:t>
            </a:r>
            <a:r>
              <a:rPr sz="2600" u="none" dirty="0"/>
              <a:t>E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49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07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0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1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80116" y="772661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0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20007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3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7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72567" y="233717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5" y="717773"/>
                </a:lnTo>
                <a:lnTo>
                  <a:pt x="486283" y="719999"/>
                </a:lnTo>
                <a:close/>
              </a:path>
              <a:path w="972819" h="720090">
                <a:moveTo>
                  <a:pt x="972567" y="233715"/>
                </a:moveTo>
                <a:lnTo>
                  <a:pt x="970341" y="186883"/>
                </a:lnTo>
                <a:lnTo>
                  <a:pt x="963798" y="141311"/>
                </a:lnTo>
                <a:lnTo>
                  <a:pt x="953144" y="97201"/>
                </a:lnTo>
                <a:lnTo>
                  <a:pt x="938580" y="54759"/>
                </a:lnTo>
                <a:lnTo>
                  <a:pt x="920311" y="14187"/>
                </a:lnTo>
                <a:lnTo>
                  <a:pt x="912289" y="0"/>
                </a:lnTo>
                <a:lnTo>
                  <a:pt x="972567" y="0"/>
                </a:lnTo>
                <a:lnTo>
                  <a:pt x="972567" y="2337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986357" y="6120000"/>
            <a:ext cx="2951480" cy="1081405"/>
            <a:chOff x="5986357" y="6120000"/>
            <a:chExt cx="2951480" cy="1081405"/>
          </a:xfrm>
        </p:grpSpPr>
        <p:sp>
          <p:nvSpPr>
            <p:cNvPr id="9" name="object 9"/>
            <p:cNvSpPr/>
            <p:nvPr/>
          </p:nvSpPr>
          <p:spPr>
            <a:xfrm>
              <a:off x="5986357" y="6120000"/>
              <a:ext cx="2294255" cy="1081405"/>
            </a:xfrm>
            <a:custGeom>
              <a:avLst/>
              <a:gdLst/>
              <a:ahLst/>
              <a:cxnLst/>
              <a:rect l="l" t="t" r="r" b="b"/>
              <a:pathLst>
                <a:path w="2294254" h="1081404">
                  <a:moveTo>
                    <a:pt x="2293622" y="1080899"/>
                  </a:moveTo>
                  <a:lnTo>
                    <a:pt x="20" y="1080899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7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5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7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79" y="112563"/>
                  </a:lnTo>
                  <a:lnTo>
                    <a:pt x="678876" y="93703"/>
                  </a:lnTo>
                  <a:lnTo>
                    <a:pt x="722202" y="76446"/>
                  </a:lnTo>
                  <a:lnTo>
                    <a:pt x="766413" y="60834"/>
                  </a:lnTo>
                  <a:lnTo>
                    <a:pt x="811467" y="46907"/>
                  </a:lnTo>
                  <a:lnTo>
                    <a:pt x="857321" y="34705"/>
                  </a:lnTo>
                  <a:lnTo>
                    <a:pt x="903930" y="24269"/>
                  </a:lnTo>
                  <a:lnTo>
                    <a:pt x="951254" y="15640"/>
                  </a:lnTo>
                  <a:lnTo>
                    <a:pt x="999247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7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7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7" y="132987"/>
                  </a:lnTo>
                  <a:lnTo>
                    <a:pt x="1738998" y="154933"/>
                  </a:lnTo>
                  <a:lnTo>
                    <a:pt x="1778351" y="178362"/>
                  </a:lnTo>
                  <a:lnTo>
                    <a:pt x="1816604" y="203233"/>
                  </a:lnTo>
                  <a:lnTo>
                    <a:pt x="1853712" y="229505"/>
                  </a:lnTo>
                  <a:lnTo>
                    <a:pt x="1889634" y="257138"/>
                  </a:lnTo>
                  <a:lnTo>
                    <a:pt x="1924326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3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2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2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3622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259542" y="1756209"/>
            <a:ext cx="1520825" cy="1179830"/>
          </a:xfrm>
          <a:custGeom>
            <a:avLst/>
            <a:gdLst/>
            <a:ahLst/>
            <a:cxnLst/>
            <a:rect l="l" t="t" r="r" b="b"/>
            <a:pathLst>
              <a:path w="1520825" h="1179830">
                <a:moveTo>
                  <a:pt x="224896" y="1179362"/>
                </a:moveTo>
                <a:lnTo>
                  <a:pt x="224896" y="921555"/>
                </a:lnTo>
                <a:lnTo>
                  <a:pt x="189702" y="903063"/>
                </a:lnTo>
                <a:lnTo>
                  <a:pt x="156767" y="880890"/>
                </a:lnTo>
                <a:lnTo>
                  <a:pt x="126321" y="854867"/>
                </a:lnTo>
                <a:lnTo>
                  <a:pt x="98595" y="824821"/>
                </a:lnTo>
                <a:lnTo>
                  <a:pt x="73818" y="790583"/>
                </a:lnTo>
                <a:lnTo>
                  <a:pt x="52222" y="751982"/>
                </a:lnTo>
                <a:lnTo>
                  <a:pt x="34036" y="708848"/>
                </a:lnTo>
                <a:lnTo>
                  <a:pt x="19490" y="661009"/>
                </a:lnTo>
                <a:lnTo>
                  <a:pt x="8816" y="608296"/>
                </a:lnTo>
                <a:lnTo>
                  <a:pt x="2242" y="550537"/>
                </a:lnTo>
                <a:lnTo>
                  <a:pt x="0" y="487562"/>
                </a:lnTo>
                <a:lnTo>
                  <a:pt x="2304" y="426236"/>
                </a:lnTo>
                <a:lnTo>
                  <a:pt x="9045" y="368860"/>
                </a:lnTo>
                <a:lnTo>
                  <a:pt x="19987" y="315436"/>
                </a:lnTo>
                <a:lnTo>
                  <a:pt x="34891" y="266013"/>
                </a:lnTo>
                <a:lnTo>
                  <a:pt x="53517" y="220639"/>
                </a:lnTo>
                <a:lnTo>
                  <a:pt x="75628" y="179359"/>
                </a:lnTo>
                <a:lnTo>
                  <a:pt x="100982" y="142223"/>
                </a:lnTo>
                <a:lnTo>
                  <a:pt x="129343" y="109278"/>
                </a:lnTo>
                <a:lnTo>
                  <a:pt x="160471" y="80571"/>
                </a:lnTo>
                <a:lnTo>
                  <a:pt x="194127" y="56150"/>
                </a:lnTo>
                <a:lnTo>
                  <a:pt x="230072" y="36063"/>
                </a:lnTo>
                <a:lnTo>
                  <a:pt x="268067" y="20357"/>
                </a:lnTo>
                <a:lnTo>
                  <a:pt x="307873" y="9079"/>
                </a:lnTo>
                <a:lnTo>
                  <a:pt x="349251" y="2277"/>
                </a:lnTo>
                <a:lnTo>
                  <a:pt x="391962" y="0"/>
                </a:lnTo>
                <a:lnTo>
                  <a:pt x="1122920" y="0"/>
                </a:lnTo>
                <a:lnTo>
                  <a:pt x="1166888" y="2277"/>
                </a:lnTo>
                <a:lnTo>
                  <a:pt x="1209357" y="9079"/>
                </a:lnTo>
                <a:lnTo>
                  <a:pt x="1250100" y="20357"/>
                </a:lnTo>
                <a:lnTo>
                  <a:pt x="1288888" y="36064"/>
                </a:lnTo>
                <a:lnTo>
                  <a:pt x="1325496" y="56152"/>
                </a:lnTo>
                <a:lnTo>
                  <a:pt x="1359696" y="80574"/>
                </a:lnTo>
                <a:lnTo>
                  <a:pt x="1391260" y="109283"/>
                </a:lnTo>
                <a:lnTo>
                  <a:pt x="1419961" y="142230"/>
                </a:lnTo>
                <a:lnTo>
                  <a:pt x="1445572" y="179369"/>
                </a:lnTo>
                <a:lnTo>
                  <a:pt x="1467866" y="220652"/>
                </a:lnTo>
                <a:lnTo>
                  <a:pt x="1486614" y="266031"/>
                </a:lnTo>
                <a:lnTo>
                  <a:pt x="1501591" y="315459"/>
                </a:lnTo>
                <a:lnTo>
                  <a:pt x="1512568" y="368889"/>
                </a:lnTo>
                <a:lnTo>
                  <a:pt x="1519319" y="426272"/>
                </a:lnTo>
                <a:lnTo>
                  <a:pt x="1520271" y="451657"/>
                </a:lnTo>
                <a:lnTo>
                  <a:pt x="1520271" y="521478"/>
                </a:lnTo>
                <a:lnTo>
                  <a:pt x="1512560" y="600240"/>
                </a:lnTo>
                <a:lnTo>
                  <a:pt x="1501580" y="651300"/>
                </a:lnTo>
                <a:lnTo>
                  <a:pt x="1486602" y="698723"/>
                </a:lnTo>
                <a:lnTo>
                  <a:pt x="1467853" y="742430"/>
                </a:lnTo>
                <a:lnTo>
                  <a:pt x="1445560" y="782344"/>
                </a:lnTo>
                <a:lnTo>
                  <a:pt x="1419950" y="818387"/>
                </a:lnTo>
                <a:lnTo>
                  <a:pt x="1391250" y="850481"/>
                </a:lnTo>
                <a:lnTo>
                  <a:pt x="1359688" y="878548"/>
                </a:lnTo>
                <a:lnTo>
                  <a:pt x="1325490" y="902511"/>
                </a:lnTo>
                <a:lnTo>
                  <a:pt x="1288884" y="922291"/>
                </a:lnTo>
                <a:lnTo>
                  <a:pt x="1250097" y="937811"/>
                </a:lnTo>
                <a:lnTo>
                  <a:pt x="1209356" y="948993"/>
                </a:lnTo>
                <a:lnTo>
                  <a:pt x="1166888" y="955759"/>
                </a:lnTo>
                <a:lnTo>
                  <a:pt x="1122920" y="958032"/>
                </a:lnTo>
                <a:lnTo>
                  <a:pt x="491111" y="958032"/>
                </a:lnTo>
                <a:lnTo>
                  <a:pt x="224896" y="1179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901426"/>
            <a:ext cx="6494780" cy="6299835"/>
            <a:chOff x="0" y="901426"/>
            <a:chExt cx="6494780" cy="6299835"/>
          </a:xfrm>
        </p:grpSpPr>
        <p:sp>
          <p:nvSpPr>
            <p:cNvPr id="13" name="object 13"/>
            <p:cNvSpPr/>
            <p:nvPr/>
          </p:nvSpPr>
          <p:spPr>
            <a:xfrm>
              <a:off x="0" y="5935198"/>
              <a:ext cx="1080135" cy="1266190"/>
            </a:xfrm>
            <a:custGeom>
              <a:avLst/>
              <a:gdLst/>
              <a:ahLst/>
              <a:cxnLst/>
              <a:rect l="l" t="t" r="r" b="b"/>
              <a:pathLst>
                <a:path w="1080135" h="1266190">
                  <a:moveTo>
                    <a:pt x="1064026" y="1265701"/>
                  </a:moveTo>
                  <a:lnTo>
                    <a:pt x="0" y="1265701"/>
                  </a:lnTo>
                  <a:lnTo>
                    <a:pt x="0" y="0"/>
                  </a:lnTo>
                  <a:lnTo>
                    <a:pt x="48107" y="1052"/>
                  </a:lnTo>
                  <a:lnTo>
                    <a:pt x="95675" y="4179"/>
                  </a:lnTo>
                  <a:lnTo>
                    <a:pt x="142661" y="9338"/>
                  </a:lnTo>
                  <a:lnTo>
                    <a:pt x="189020" y="16485"/>
                  </a:lnTo>
                  <a:lnTo>
                    <a:pt x="234709" y="25575"/>
                  </a:lnTo>
                  <a:lnTo>
                    <a:pt x="279683" y="36565"/>
                  </a:lnTo>
                  <a:lnTo>
                    <a:pt x="323899" y="49411"/>
                  </a:lnTo>
                  <a:lnTo>
                    <a:pt x="367312" y="64068"/>
                  </a:lnTo>
                  <a:lnTo>
                    <a:pt x="409880" y="80494"/>
                  </a:lnTo>
                  <a:lnTo>
                    <a:pt x="451557" y="98643"/>
                  </a:lnTo>
                  <a:lnTo>
                    <a:pt x="492300" y="118473"/>
                  </a:lnTo>
                  <a:lnTo>
                    <a:pt x="532066" y="139940"/>
                  </a:lnTo>
                  <a:lnTo>
                    <a:pt x="570810" y="162998"/>
                  </a:lnTo>
                  <a:lnTo>
                    <a:pt x="608488" y="187606"/>
                  </a:lnTo>
                  <a:lnTo>
                    <a:pt x="645056" y="213717"/>
                  </a:lnTo>
                  <a:lnTo>
                    <a:pt x="680471" y="241290"/>
                  </a:lnTo>
                  <a:lnTo>
                    <a:pt x="714689" y="270279"/>
                  </a:lnTo>
                  <a:lnTo>
                    <a:pt x="747666" y="300642"/>
                  </a:lnTo>
                  <a:lnTo>
                    <a:pt x="779357" y="332333"/>
                  </a:lnTo>
                  <a:lnTo>
                    <a:pt x="809720" y="365310"/>
                  </a:lnTo>
                  <a:lnTo>
                    <a:pt x="838709" y="399527"/>
                  </a:lnTo>
                  <a:lnTo>
                    <a:pt x="866282" y="434943"/>
                  </a:lnTo>
                  <a:lnTo>
                    <a:pt x="892393" y="471511"/>
                  </a:lnTo>
                  <a:lnTo>
                    <a:pt x="917001" y="509189"/>
                  </a:lnTo>
                  <a:lnTo>
                    <a:pt x="940059" y="547933"/>
                  </a:lnTo>
                  <a:lnTo>
                    <a:pt x="961526" y="587698"/>
                  </a:lnTo>
                  <a:lnTo>
                    <a:pt x="981356" y="628442"/>
                  </a:lnTo>
                  <a:lnTo>
                    <a:pt x="999505" y="670119"/>
                  </a:lnTo>
                  <a:lnTo>
                    <a:pt x="1015931" y="712687"/>
                  </a:lnTo>
                  <a:lnTo>
                    <a:pt x="1030588" y="756100"/>
                  </a:lnTo>
                  <a:lnTo>
                    <a:pt x="1043434" y="800316"/>
                  </a:lnTo>
                  <a:lnTo>
                    <a:pt x="1054424" y="845290"/>
                  </a:lnTo>
                  <a:lnTo>
                    <a:pt x="1063514" y="890979"/>
                  </a:lnTo>
                  <a:lnTo>
                    <a:pt x="1070661" y="937338"/>
                  </a:lnTo>
                  <a:lnTo>
                    <a:pt x="1075820" y="984324"/>
                  </a:lnTo>
                  <a:lnTo>
                    <a:pt x="1078947" y="1031892"/>
                  </a:lnTo>
                  <a:lnTo>
                    <a:pt x="1079999" y="1079997"/>
                  </a:lnTo>
                  <a:lnTo>
                    <a:pt x="1078947" y="1128107"/>
                  </a:lnTo>
                  <a:lnTo>
                    <a:pt x="1075820" y="1175676"/>
                  </a:lnTo>
                  <a:lnTo>
                    <a:pt x="1070661" y="1222662"/>
                  </a:lnTo>
                  <a:lnTo>
                    <a:pt x="1064026" y="1265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999" y="4681282"/>
              <a:ext cx="3660285" cy="12554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777" y="2148673"/>
              <a:ext cx="6105524" cy="96966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19999" y="901426"/>
              <a:ext cx="4608195" cy="1247775"/>
            </a:xfrm>
            <a:custGeom>
              <a:avLst/>
              <a:gdLst/>
              <a:ahLst/>
              <a:cxnLst/>
              <a:rect l="l" t="t" r="r" b="b"/>
              <a:pathLst>
                <a:path w="4608195" h="1247775">
                  <a:moveTo>
                    <a:pt x="4274797" y="1247246"/>
                  </a:moveTo>
                  <a:lnTo>
                    <a:pt x="333369" y="1247246"/>
                  </a:lnTo>
                  <a:lnTo>
                    <a:pt x="284111" y="1243632"/>
                  </a:lnTo>
                  <a:lnTo>
                    <a:pt x="237091" y="1233132"/>
                  </a:lnTo>
                  <a:lnTo>
                    <a:pt x="192832" y="1216262"/>
                  </a:lnTo>
                  <a:lnTo>
                    <a:pt x="151848" y="1193538"/>
                  </a:lnTo>
                  <a:lnTo>
                    <a:pt x="114656" y="1165475"/>
                  </a:lnTo>
                  <a:lnTo>
                    <a:pt x="81771" y="1132590"/>
                  </a:lnTo>
                  <a:lnTo>
                    <a:pt x="53708" y="1095398"/>
                  </a:lnTo>
                  <a:lnTo>
                    <a:pt x="30984" y="1054414"/>
                  </a:lnTo>
                  <a:lnTo>
                    <a:pt x="14114" y="1010155"/>
                  </a:lnTo>
                  <a:lnTo>
                    <a:pt x="3614" y="963135"/>
                  </a:lnTo>
                  <a:lnTo>
                    <a:pt x="0" y="913871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4274791" y="0"/>
                  </a:lnTo>
                  <a:lnTo>
                    <a:pt x="4324055" y="3614"/>
                  </a:lnTo>
                  <a:lnTo>
                    <a:pt x="4371074" y="14114"/>
                  </a:lnTo>
                  <a:lnTo>
                    <a:pt x="4415334" y="30984"/>
                  </a:lnTo>
                  <a:lnTo>
                    <a:pt x="4456317" y="53708"/>
                  </a:lnTo>
                  <a:lnTo>
                    <a:pt x="4493510" y="81771"/>
                  </a:lnTo>
                  <a:lnTo>
                    <a:pt x="4526395" y="114656"/>
                  </a:lnTo>
                  <a:lnTo>
                    <a:pt x="4554457" y="151848"/>
                  </a:lnTo>
                  <a:lnTo>
                    <a:pt x="4577181" y="192832"/>
                  </a:lnTo>
                  <a:lnTo>
                    <a:pt x="4594051" y="237091"/>
                  </a:lnTo>
                  <a:lnTo>
                    <a:pt x="4604551" y="284111"/>
                  </a:lnTo>
                  <a:lnTo>
                    <a:pt x="4608166" y="333374"/>
                  </a:lnTo>
                  <a:lnTo>
                    <a:pt x="4608166" y="913871"/>
                  </a:lnTo>
                  <a:lnTo>
                    <a:pt x="4604551" y="963135"/>
                  </a:lnTo>
                  <a:lnTo>
                    <a:pt x="4594051" y="1010155"/>
                  </a:lnTo>
                  <a:lnTo>
                    <a:pt x="4577181" y="1054414"/>
                  </a:lnTo>
                  <a:lnTo>
                    <a:pt x="4554457" y="1095398"/>
                  </a:lnTo>
                  <a:lnTo>
                    <a:pt x="4526395" y="1132590"/>
                  </a:lnTo>
                  <a:lnTo>
                    <a:pt x="4493510" y="1165475"/>
                  </a:lnTo>
                  <a:lnTo>
                    <a:pt x="4456317" y="1193538"/>
                  </a:lnTo>
                  <a:lnTo>
                    <a:pt x="4415334" y="1216262"/>
                  </a:lnTo>
                  <a:lnTo>
                    <a:pt x="4371074" y="1233132"/>
                  </a:lnTo>
                  <a:lnTo>
                    <a:pt x="4324055" y="1243632"/>
                  </a:lnTo>
                  <a:lnTo>
                    <a:pt x="4274797" y="1247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999" y="3454788"/>
              <a:ext cx="3781424" cy="7810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02503" y="1902138"/>
            <a:ext cx="1435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5080" indent="-559435">
              <a:lnSpc>
                <a:spcPct val="114300"/>
              </a:lnSpc>
              <a:spcBef>
                <a:spcPts val="100"/>
              </a:spcBef>
            </a:pPr>
            <a:r>
              <a:rPr sz="1750" b="1" spc="-10" dirty="0">
                <a:latin typeface="Comic Sans MS"/>
                <a:cs typeface="Comic Sans MS"/>
              </a:rPr>
              <a:t>Have</a:t>
            </a:r>
            <a:r>
              <a:rPr sz="1750" b="1" spc="-3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you</a:t>
            </a:r>
            <a:r>
              <a:rPr sz="1750" b="1" spc="-3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got </a:t>
            </a:r>
            <a:r>
              <a:rPr sz="1750" b="1" spc="-745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it?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153" y="923327"/>
            <a:ext cx="427037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1325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Transpos</a:t>
            </a:r>
            <a:r>
              <a:rPr sz="1600" b="1" dirty="0">
                <a:latin typeface="Comic Sans MS"/>
                <a:cs typeface="Comic Sans MS"/>
              </a:rPr>
              <a:t>e</a:t>
            </a:r>
            <a:r>
              <a:rPr sz="1600" b="1" spc="-22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work</a:t>
            </a:r>
            <a:r>
              <a:rPr sz="1600" dirty="0">
                <a:latin typeface="Comic Sans MS"/>
                <a:cs typeface="Comic Sans MS"/>
              </a:rPr>
              <a:t>s</a:t>
            </a:r>
            <a:r>
              <a:rPr sz="1600" spc="-5" dirty="0">
                <a:latin typeface="Comic Sans MS"/>
                <a:cs typeface="Comic Sans MS"/>
              </a:rPr>
              <a:t> ver</a:t>
            </a:r>
            <a:r>
              <a:rPr sz="1600" dirty="0">
                <a:latin typeface="Comic Sans MS"/>
                <a:cs typeface="Comic Sans MS"/>
              </a:rPr>
              <a:t>y</a:t>
            </a:r>
            <a:r>
              <a:rPr sz="1600" spc="-5" dirty="0">
                <a:latin typeface="Comic Sans MS"/>
                <a:cs typeface="Comic Sans MS"/>
              </a:rPr>
              <a:t> s</a:t>
            </a:r>
            <a:r>
              <a:rPr sz="1600" dirty="0">
                <a:latin typeface="Comic Sans MS"/>
                <a:cs typeface="Comic Sans MS"/>
              </a:rPr>
              <a:t>i</a:t>
            </a:r>
            <a:r>
              <a:rPr sz="1600" spc="-5" dirty="0">
                <a:latin typeface="Comic Sans MS"/>
                <a:cs typeface="Comic Sans MS"/>
              </a:rPr>
              <a:t>m</a:t>
            </a:r>
            <a:r>
              <a:rPr sz="1600" dirty="0">
                <a:latin typeface="Comic Sans MS"/>
                <a:cs typeface="Comic Sans MS"/>
              </a:rPr>
              <a:t>il</a:t>
            </a:r>
            <a:r>
              <a:rPr sz="1600" spc="-5" dirty="0">
                <a:latin typeface="Comic Sans MS"/>
                <a:cs typeface="Comic Sans MS"/>
              </a:rPr>
              <a:t>ar</a:t>
            </a:r>
            <a:r>
              <a:rPr sz="1600" dirty="0">
                <a:latin typeface="Comic Sans MS"/>
                <a:cs typeface="Comic Sans MS"/>
              </a:rPr>
              <a:t>l</a:t>
            </a:r>
            <a:r>
              <a:rPr sz="1600" spc="-5" dirty="0">
                <a:latin typeface="Comic Sans MS"/>
                <a:cs typeface="Comic Sans MS"/>
              </a:rPr>
              <a:t>y</a:t>
            </a:r>
            <a:r>
              <a:rPr sz="1600" dirty="0">
                <a:latin typeface="Comic Sans MS"/>
                <a:cs typeface="Comic Sans MS"/>
              </a:rPr>
              <a:t>,</a:t>
            </a:r>
            <a:r>
              <a:rPr sz="1600" spc="-5" dirty="0">
                <a:latin typeface="Comic Sans MS"/>
                <a:cs typeface="Comic Sans MS"/>
              </a:rPr>
              <a:t> bu</a:t>
            </a:r>
            <a:r>
              <a:rPr sz="1600" dirty="0">
                <a:latin typeface="Comic Sans MS"/>
                <a:cs typeface="Comic Sans MS"/>
              </a:rPr>
              <a:t>t  </a:t>
            </a:r>
            <a:r>
              <a:rPr sz="1600" spc="-5" dirty="0">
                <a:latin typeface="Comic Sans MS"/>
                <a:cs typeface="Comic Sans MS"/>
              </a:rPr>
              <a:t>doesn’t recognize unique values; instead, the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entire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table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is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transformed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so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that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each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row</a:t>
            </a:r>
            <a:endParaRPr sz="1600">
              <a:latin typeface="Comic Sans MS"/>
              <a:cs typeface="Comic Sans MS"/>
            </a:endParaRPr>
          </a:p>
          <a:p>
            <a:pPr marL="631825">
              <a:lnSpc>
                <a:spcPct val="100000"/>
              </a:lnSpc>
              <a:spcBef>
                <a:spcPts val="254"/>
              </a:spcBef>
            </a:pPr>
            <a:r>
              <a:rPr sz="1600" spc="-5" dirty="0">
                <a:latin typeface="Comic Sans MS"/>
                <a:cs typeface="Comic Sans MS"/>
              </a:rPr>
              <a:t>becomes</a:t>
            </a:r>
            <a:r>
              <a:rPr sz="1600" spc="-2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column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and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vice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versa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50644" y="3086337"/>
            <a:ext cx="5812790" cy="1805305"/>
            <a:chOff x="1350644" y="3086337"/>
            <a:chExt cx="5812790" cy="1805305"/>
          </a:xfrm>
        </p:grpSpPr>
        <p:sp>
          <p:nvSpPr>
            <p:cNvPr id="21" name="object 21"/>
            <p:cNvSpPr/>
            <p:nvPr/>
          </p:nvSpPr>
          <p:spPr>
            <a:xfrm>
              <a:off x="1350632" y="3086340"/>
              <a:ext cx="508634" cy="1675764"/>
            </a:xfrm>
            <a:custGeom>
              <a:avLst/>
              <a:gdLst/>
              <a:ahLst/>
              <a:cxnLst/>
              <a:rect l="l" t="t" r="r" b="b"/>
              <a:pathLst>
                <a:path w="508635" h="1675764">
                  <a:moveTo>
                    <a:pt x="492747" y="1513268"/>
                  </a:moveTo>
                  <a:lnTo>
                    <a:pt x="492544" y="1506067"/>
                  </a:lnTo>
                  <a:lnTo>
                    <a:pt x="492569" y="1502930"/>
                  </a:lnTo>
                  <a:lnTo>
                    <a:pt x="492442" y="1497101"/>
                  </a:lnTo>
                  <a:lnTo>
                    <a:pt x="472782" y="1479524"/>
                  </a:lnTo>
                  <a:lnTo>
                    <a:pt x="467207" y="1478407"/>
                  </a:lnTo>
                  <a:lnTo>
                    <a:pt x="422084" y="1502219"/>
                  </a:lnTo>
                  <a:lnTo>
                    <a:pt x="390525" y="1535201"/>
                  </a:lnTo>
                  <a:lnTo>
                    <a:pt x="362432" y="1578533"/>
                  </a:lnTo>
                  <a:lnTo>
                    <a:pt x="348208" y="1599488"/>
                  </a:lnTo>
                  <a:lnTo>
                    <a:pt x="331470" y="1613306"/>
                  </a:lnTo>
                  <a:lnTo>
                    <a:pt x="321297" y="1616608"/>
                  </a:lnTo>
                  <a:lnTo>
                    <a:pt x="307086" y="1615617"/>
                  </a:lnTo>
                  <a:lnTo>
                    <a:pt x="293852" y="1610677"/>
                  </a:lnTo>
                  <a:lnTo>
                    <a:pt x="293789" y="1604733"/>
                  </a:lnTo>
                  <a:lnTo>
                    <a:pt x="293687" y="1599971"/>
                  </a:lnTo>
                  <a:lnTo>
                    <a:pt x="293141" y="1576387"/>
                  </a:lnTo>
                  <a:lnTo>
                    <a:pt x="290487" y="1535226"/>
                  </a:lnTo>
                  <a:lnTo>
                    <a:pt x="290525" y="1497101"/>
                  </a:lnTo>
                  <a:lnTo>
                    <a:pt x="294614" y="1457159"/>
                  </a:lnTo>
                  <a:lnTo>
                    <a:pt x="306705" y="1388694"/>
                  </a:lnTo>
                  <a:lnTo>
                    <a:pt x="317957" y="1333398"/>
                  </a:lnTo>
                  <a:lnTo>
                    <a:pt x="333857" y="1258519"/>
                  </a:lnTo>
                  <a:lnTo>
                    <a:pt x="355282" y="1159916"/>
                  </a:lnTo>
                  <a:lnTo>
                    <a:pt x="354914" y="1156843"/>
                  </a:lnTo>
                  <a:lnTo>
                    <a:pt x="337185" y="1126578"/>
                  </a:lnTo>
                  <a:lnTo>
                    <a:pt x="330517" y="1126578"/>
                  </a:lnTo>
                  <a:lnTo>
                    <a:pt x="289928" y="1174686"/>
                  </a:lnTo>
                  <a:lnTo>
                    <a:pt x="279031" y="1214882"/>
                  </a:lnTo>
                  <a:lnTo>
                    <a:pt x="268579" y="1265047"/>
                  </a:lnTo>
                  <a:lnTo>
                    <a:pt x="258851" y="1321117"/>
                  </a:lnTo>
                  <a:lnTo>
                    <a:pt x="250101" y="1379067"/>
                  </a:lnTo>
                  <a:lnTo>
                    <a:pt x="242595" y="1434858"/>
                  </a:lnTo>
                  <a:lnTo>
                    <a:pt x="236613" y="1484439"/>
                  </a:lnTo>
                  <a:lnTo>
                    <a:pt x="232422" y="1523771"/>
                  </a:lnTo>
                  <a:lnTo>
                    <a:pt x="227711" y="1573555"/>
                  </a:lnTo>
                  <a:lnTo>
                    <a:pt x="203441" y="1557858"/>
                  </a:lnTo>
                  <a:lnTo>
                    <a:pt x="136283" y="1510677"/>
                  </a:lnTo>
                  <a:lnTo>
                    <a:pt x="46672" y="1444713"/>
                  </a:lnTo>
                  <a:lnTo>
                    <a:pt x="35572" y="1438719"/>
                  </a:lnTo>
                  <a:lnTo>
                    <a:pt x="29502" y="1438719"/>
                  </a:lnTo>
                  <a:lnTo>
                    <a:pt x="27622" y="1438998"/>
                  </a:lnTo>
                  <a:lnTo>
                    <a:pt x="20955" y="1438998"/>
                  </a:lnTo>
                  <a:lnTo>
                    <a:pt x="13335" y="1441856"/>
                  </a:lnTo>
                  <a:lnTo>
                    <a:pt x="9525" y="1446618"/>
                  </a:lnTo>
                  <a:lnTo>
                    <a:pt x="4762" y="1451381"/>
                  </a:lnTo>
                  <a:lnTo>
                    <a:pt x="952" y="1459001"/>
                  </a:lnTo>
                  <a:lnTo>
                    <a:pt x="952" y="1464716"/>
                  </a:lnTo>
                  <a:lnTo>
                    <a:pt x="0" y="1471383"/>
                  </a:lnTo>
                  <a:lnTo>
                    <a:pt x="31953" y="1511782"/>
                  </a:lnTo>
                  <a:lnTo>
                    <a:pt x="76517" y="1550822"/>
                  </a:lnTo>
                  <a:lnTo>
                    <a:pt x="129501" y="1593481"/>
                  </a:lnTo>
                  <a:lnTo>
                    <a:pt x="180009" y="1631378"/>
                  </a:lnTo>
                  <a:lnTo>
                    <a:pt x="217170" y="1656168"/>
                  </a:lnTo>
                  <a:lnTo>
                    <a:pt x="259080" y="1671408"/>
                  </a:lnTo>
                  <a:lnTo>
                    <a:pt x="315480" y="1675549"/>
                  </a:lnTo>
                  <a:lnTo>
                    <a:pt x="332422" y="1674266"/>
                  </a:lnTo>
                  <a:lnTo>
                    <a:pt x="384429" y="1643265"/>
                  </a:lnTo>
                  <a:lnTo>
                    <a:pt x="426046" y="1583397"/>
                  </a:lnTo>
                  <a:lnTo>
                    <a:pt x="445770" y="1559013"/>
                  </a:lnTo>
                  <a:lnTo>
                    <a:pt x="458927" y="1548396"/>
                  </a:lnTo>
                  <a:lnTo>
                    <a:pt x="472440" y="1539836"/>
                  </a:lnTo>
                  <a:lnTo>
                    <a:pt x="475107" y="1537957"/>
                  </a:lnTo>
                  <a:lnTo>
                    <a:pt x="483819" y="1531823"/>
                  </a:lnTo>
                  <a:lnTo>
                    <a:pt x="490537" y="1522818"/>
                  </a:lnTo>
                  <a:lnTo>
                    <a:pt x="492747" y="1513268"/>
                  </a:lnTo>
                  <a:close/>
                </a:path>
                <a:path w="508635" h="1675764">
                  <a:moveTo>
                    <a:pt x="508635" y="234073"/>
                  </a:moveTo>
                  <a:lnTo>
                    <a:pt x="507682" y="232930"/>
                  </a:lnTo>
                  <a:lnTo>
                    <a:pt x="507682" y="240741"/>
                  </a:lnTo>
                  <a:lnTo>
                    <a:pt x="506310" y="249415"/>
                  </a:lnTo>
                  <a:lnTo>
                    <a:pt x="507682" y="240741"/>
                  </a:lnTo>
                  <a:lnTo>
                    <a:pt x="507682" y="232930"/>
                  </a:lnTo>
                  <a:lnTo>
                    <a:pt x="503872" y="228358"/>
                  </a:lnTo>
                  <a:lnTo>
                    <a:pt x="500507" y="225577"/>
                  </a:lnTo>
                  <a:lnTo>
                    <a:pt x="500062" y="224917"/>
                  </a:lnTo>
                  <a:lnTo>
                    <a:pt x="492683" y="218109"/>
                  </a:lnTo>
                  <a:lnTo>
                    <a:pt x="483870" y="214071"/>
                  </a:lnTo>
                  <a:lnTo>
                    <a:pt x="476402" y="214693"/>
                  </a:lnTo>
                  <a:lnTo>
                    <a:pt x="470535" y="214071"/>
                  </a:lnTo>
                  <a:lnTo>
                    <a:pt x="466013" y="215557"/>
                  </a:lnTo>
                  <a:lnTo>
                    <a:pt x="456488" y="216357"/>
                  </a:lnTo>
                  <a:lnTo>
                    <a:pt x="419100" y="229438"/>
                  </a:lnTo>
                  <a:lnTo>
                    <a:pt x="378866" y="247700"/>
                  </a:lnTo>
                  <a:lnTo>
                    <a:pt x="342900" y="265518"/>
                  </a:lnTo>
                  <a:lnTo>
                    <a:pt x="284683" y="300278"/>
                  </a:lnTo>
                  <a:lnTo>
                    <a:pt x="244894" y="333133"/>
                  </a:lnTo>
                  <a:lnTo>
                    <a:pt x="249567" y="309321"/>
                  </a:lnTo>
                  <a:lnTo>
                    <a:pt x="266280" y="263004"/>
                  </a:lnTo>
                  <a:lnTo>
                    <a:pt x="306501" y="183883"/>
                  </a:lnTo>
                  <a:lnTo>
                    <a:pt x="342366" y="122555"/>
                  </a:lnTo>
                  <a:lnTo>
                    <a:pt x="392442" y="41668"/>
                  </a:lnTo>
                  <a:lnTo>
                    <a:pt x="392620" y="36804"/>
                  </a:lnTo>
                  <a:lnTo>
                    <a:pt x="370763" y="0"/>
                  </a:lnTo>
                  <a:lnTo>
                    <a:pt x="360464" y="1308"/>
                  </a:lnTo>
                  <a:lnTo>
                    <a:pt x="327621" y="27190"/>
                  </a:lnTo>
                  <a:lnTo>
                    <a:pt x="303022" y="64173"/>
                  </a:lnTo>
                  <a:lnTo>
                    <a:pt x="278599" y="108483"/>
                  </a:lnTo>
                  <a:lnTo>
                    <a:pt x="256235" y="152158"/>
                  </a:lnTo>
                  <a:lnTo>
                    <a:pt x="233083" y="200888"/>
                  </a:lnTo>
                  <a:lnTo>
                    <a:pt x="210388" y="254076"/>
                  </a:lnTo>
                  <a:lnTo>
                    <a:pt x="197396" y="289737"/>
                  </a:lnTo>
                  <a:lnTo>
                    <a:pt x="176225" y="254088"/>
                  </a:lnTo>
                  <a:lnTo>
                    <a:pt x="165747" y="243611"/>
                  </a:lnTo>
                  <a:lnTo>
                    <a:pt x="159080" y="242658"/>
                  </a:lnTo>
                  <a:lnTo>
                    <a:pt x="152412" y="240741"/>
                  </a:lnTo>
                  <a:lnTo>
                    <a:pt x="143840" y="240741"/>
                  </a:lnTo>
                  <a:lnTo>
                    <a:pt x="138125" y="244563"/>
                  </a:lnTo>
                  <a:lnTo>
                    <a:pt x="132943" y="249415"/>
                  </a:lnTo>
                  <a:lnTo>
                    <a:pt x="127876" y="256463"/>
                  </a:lnTo>
                  <a:lnTo>
                    <a:pt x="123926" y="264922"/>
                  </a:lnTo>
                  <a:lnTo>
                    <a:pt x="121932" y="274091"/>
                  </a:lnTo>
                  <a:lnTo>
                    <a:pt x="125742" y="292125"/>
                  </a:lnTo>
                  <a:lnTo>
                    <a:pt x="135267" y="314096"/>
                  </a:lnTo>
                  <a:lnTo>
                    <a:pt x="147650" y="336765"/>
                  </a:lnTo>
                  <a:lnTo>
                    <a:pt x="160032" y="356958"/>
                  </a:lnTo>
                  <a:lnTo>
                    <a:pt x="170726" y="375158"/>
                  </a:lnTo>
                  <a:lnTo>
                    <a:pt x="176987" y="385178"/>
                  </a:lnTo>
                  <a:lnTo>
                    <a:pt x="176999" y="385851"/>
                  </a:lnTo>
                  <a:lnTo>
                    <a:pt x="177533" y="393090"/>
                  </a:lnTo>
                  <a:lnTo>
                    <a:pt x="177558" y="393433"/>
                  </a:lnTo>
                  <a:lnTo>
                    <a:pt x="177901" y="398056"/>
                  </a:lnTo>
                  <a:lnTo>
                    <a:pt x="178092" y="398602"/>
                  </a:lnTo>
                  <a:lnTo>
                    <a:pt x="178282" y="400443"/>
                  </a:lnTo>
                  <a:lnTo>
                    <a:pt x="197662" y="420192"/>
                  </a:lnTo>
                  <a:lnTo>
                    <a:pt x="199478" y="420865"/>
                  </a:lnTo>
                  <a:lnTo>
                    <a:pt x="226263" y="413131"/>
                  </a:lnTo>
                  <a:lnTo>
                    <a:pt x="239649" y="410679"/>
                  </a:lnTo>
                  <a:lnTo>
                    <a:pt x="275043" y="391960"/>
                  </a:lnTo>
                  <a:lnTo>
                    <a:pt x="309359" y="368592"/>
                  </a:lnTo>
                  <a:lnTo>
                    <a:pt x="343065" y="341782"/>
                  </a:lnTo>
                  <a:lnTo>
                    <a:pt x="348259" y="334683"/>
                  </a:lnTo>
                  <a:lnTo>
                    <a:pt x="353631" y="327761"/>
                  </a:lnTo>
                  <a:lnTo>
                    <a:pt x="361950" y="320763"/>
                  </a:lnTo>
                  <a:lnTo>
                    <a:pt x="389966" y="308051"/>
                  </a:lnTo>
                  <a:lnTo>
                    <a:pt x="465632" y="282981"/>
                  </a:lnTo>
                  <a:lnTo>
                    <a:pt x="485051" y="273443"/>
                  </a:lnTo>
                  <a:lnTo>
                    <a:pt x="487578" y="272199"/>
                  </a:lnTo>
                  <a:lnTo>
                    <a:pt x="487819" y="272084"/>
                  </a:lnTo>
                  <a:lnTo>
                    <a:pt x="491490" y="270281"/>
                  </a:lnTo>
                  <a:lnTo>
                    <a:pt x="497776" y="264566"/>
                  </a:lnTo>
                  <a:lnTo>
                    <a:pt x="502450" y="258851"/>
                  </a:lnTo>
                  <a:lnTo>
                    <a:pt x="505688" y="253136"/>
                  </a:lnTo>
                  <a:lnTo>
                    <a:pt x="507682" y="247421"/>
                  </a:lnTo>
                  <a:lnTo>
                    <a:pt x="508635" y="241693"/>
                  </a:lnTo>
                  <a:lnTo>
                    <a:pt x="508635" y="234073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50771" y="3643893"/>
              <a:ext cx="2312670" cy="1247775"/>
            </a:xfrm>
            <a:custGeom>
              <a:avLst/>
              <a:gdLst/>
              <a:ahLst/>
              <a:cxnLst/>
              <a:rect l="l" t="t" r="r" b="b"/>
              <a:pathLst>
                <a:path w="2312670" h="1247775">
                  <a:moveTo>
                    <a:pt x="1978943" y="1247246"/>
                  </a:moveTo>
                  <a:lnTo>
                    <a:pt x="333371" y="1247246"/>
                  </a:lnTo>
                  <a:lnTo>
                    <a:pt x="284111" y="1243632"/>
                  </a:lnTo>
                  <a:lnTo>
                    <a:pt x="237091" y="1233132"/>
                  </a:lnTo>
                  <a:lnTo>
                    <a:pt x="192832" y="1216262"/>
                  </a:lnTo>
                  <a:lnTo>
                    <a:pt x="151848" y="1193538"/>
                  </a:lnTo>
                  <a:lnTo>
                    <a:pt x="114656" y="1165475"/>
                  </a:lnTo>
                  <a:lnTo>
                    <a:pt x="81771" y="1132590"/>
                  </a:lnTo>
                  <a:lnTo>
                    <a:pt x="53708" y="1095398"/>
                  </a:lnTo>
                  <a:lnTo>
                    <a:pt x="30984" y="1054414"/>
                  </a:lnTo>
                  <a:lnTo>
                    <a:pt x="14114" y="1010155"/>
                  </a:lnTo>
                  <a:lnTo>
                    <a:pt x="3614" y="963135"/>
                  </a:lnTo>
                  <a:lnTo>
                    <a:pt x="0" y="913872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1978940" y="0"/>
                  </a:lnTo>
                  <a:lnTo>
                    <a:pt x="2028204" y="3614"/>
                  </a:lnTo>
                  <a:lnTo>
                    <a:pt x="2075223" y="14114"/>
                  </a:lnTo>
                  <a:lnTo>
                    <a:pt x="2119483" y="30984"/>
                  </a:lnTo>
                  <a:lnTo>
                    <a:pt x="2160466" y="53708"/>
                  </a:lnTo>
                  <a:lnTo>
                    <a:pt x="2197659" y="81771"/>
                  </a:lnTo>
                  <a:lnTo>
                    <a:pt x="2230544" y="114656"/>
                  </a:lnTo>
                  <a:lnTo>
                    <a:pt x="2258606" y="151848"/>
                  </a:lnTo>
                  <a:lnTo>
                    <a:pt x="2281330" y="192832"/>
                  </a:lnTo>
                  <a:lnTo>
                    <a:pt x="2298200" y="237091"/>
                  </a:lnTo>
                  <a:lnTo>
                    <a:pt x="2308700" y="284111"/>
                  </a:lnTo>
                  <a:lnTo>
                    <a:pt x="2312315" y="333374"/>
                  </a:lnTo>
                  <a:lnTo>
                    <a:pt x="2312315" y="913872"/>
                  </a:lnTo>
                  <a:lnTo>
                    <a:pt x="2308700" y="963135"/>
                  </a:lnTo>
                  <a:lnTo>
                    <a:pt x="2298200" y="1010155"/>
                  </a:lnTo>
                  <a:lnTo>
                    <a:pt x="2281330" y="1054414"/>
                  </a:lnTo>
                  <a:lnTo>
                    <a:pt x="2258606" y="1095398"/>
                  </a:lnTo>
                  <a:lnTo>
                    <a:pt x="2230544" y="1132590"/>
                  </a:lnTo>
                  <a:lnTo>
                    <a:pt x="2197659" y="1165475"/>
                  </a:lnTo>
                  <a:lnTo>
                    <a:pt x="2160466" y="1193538"/>
                  </a:lnTo>
                  <a:lnTo>
                    <a:pt x="2119483" y="1216262"/>
                  </a:lnTo>
                  <a:lnTo>
                    <a:pt x="2075223" y="1233132"/>
                  </a:lnTo>
                  <a:lnTo>
                    <a:pt x="2028204" y="1243632"/>
                  </a:lnTo>
                  <a:lnTo>
                    <a:pt x="1978943" y="1247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99323" y="3676325"/>
            <a:ext cx="234188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3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Here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Rows Company,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Employees, Locations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converted to Columns by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using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TRANSPOSE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5760720" cy="288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362835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learn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Part</a:t>
            </a:r>
            <a:r>
              <a:rPr sz="1850" spc="9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-7</a:t>
            </a:r>
            <a:r>
              <a:rPr sz="1850" spc="9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omic Sans MS"/>
              <a:cs typeface="Comic Sans MS"/>
            </a:endParaRPr>
          </a:p>
          <a:p>
            <a:pPr marL="123063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With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techniques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like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pivoting, </a:t>
            </a:r>
            <a:r>
              <a:rPr sz="1850" spc="-5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unpivoting,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transposing,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can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transform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data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dynamically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spc="-10" dirty="0">
                <a:latin typeface="Comic Sans MS"/>
                <a:cs typeface="Comic Sans MS"/>
              </a:rPr>
              <a:t>suit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your analysis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needs.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7" name="object 7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heavy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2" name="object 12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Comic Sans MS</vt:lpstr>
      <vt:lpstr>Tahoma</vt:lpstr>
      <vt:lpstr>Office Theme</vt:lpstr>
      <vt:lpstr>Hii,  Iam Siddhika</vt:lpstr>
      <vt:lpstr>Today Content</vt:lpstr>
      <vt:lpstr>Power Query</vt:lpstr>
      <vt:lpstr>UNPIVOTING</vt:lpstr>
      <vt:lpstr>TRANSPOSE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2024-09-13T14:45:46Z</dcterms:created>
  <dcterms:modified xsi:type="dcterms:W3CDTF">2024-09-13T14:52:44Z</dcterms:modified>
</cp:coreProperties>
</file>