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
      <p:font typeface="Acme"/>
      <p:regular r:id="rId21"/>
    </p:embeddedFont>
    <p:embeddedFont>
      <p:font typeface="Permanent Marker"/>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22" Type="http://schemas.openxmlformats.org/officeDocument/2006/relationships/font" Target="fonts/PermanentMarker-regular.fntdata"/><Relationship Id="rId10" Type="http://schemas.openxmlformats.org/officeDocument/2006/relationships/slide" Target="slides/slide5.xml"/><Relationship Id="rId21" Type="http://schemas.openxmlformats.org/officeDocument/2006/relationships/font" Target="fonts/Acme-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07ff05be3b_0_1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07ff05be3b_0_1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7ff05be3b_0_1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7ff05be3b_0_1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07ff05be3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07ff05be3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7ff05be3b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7ff05be3b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7ff05be3b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7ff05be3b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7ff05be3b_0_1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7ff05be3b_0_1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7ff05be3b_0_1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7ff05be3b_0_1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7ff05be3b_0_1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7ff05be3b_0_1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7ff05be3b_0_1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7ff05be3b_0_1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7ff05be3b_0_1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7ff05be3b_0_1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55" name="Shape 55"/>
        <p:cNvGrpSpPr/>
        <p:nvPr/>
      </p:nvGrpSpPr>
      <p:grpSpPr>
        <a:xfrm>
          <a:off x="0" y="0"/>
          <a:ext cx="0" cy="0"/>
          <a:chOff x="0" y="0"/>
          <a:chExt cx="0" cy="0"/>
        </a:xfrm>
      </p:grpSpPr>
      <p:sp>
        <p:nvSpPr>
          <p:cNvPr id="56" name="Google Shape;56;p13"/>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 name="Google Shape;57;p13"/>
          <p:cNvCxnSpPr/>
          <p:nvPr/>
        </p:nvCxnSpPr>
        <p:spPr>
          <a:xfrm>
            <a:off x="831620" y="615325"/>
            <a:ext cx="5948700" cy="0"/>
          </a:xfrm>
          <a:prstGeom prst="straightConnector1">
            <a:avLst/>
          </a:prstGeom>
          <a:noFill/>
          <a:ln cap="flat" cmpd="sng" w="76200">
            <a:solidFill>
              <a:schemeClr val="lt1"/>
            </a:solidFill>
            <a:prstDash val="solid"/>
            <a:round/>
            <a:headEnd len="sm" w="sm" type="none"/>
            <a:tailEnd len="sm" w="sm" type="none"/>
          </a:ln>
        </p:spPr>
      </p:cxnSp>
      <p:sp>
        <p:nvSpPr>
          <p:cNvPr id="58" name="Google Shape;58;p13"/>
          <p:cNvSpPr txBox="1"/>
          <p:nvPr>
            <p:ph type="title"/>
          </p:nvPr>
        </p:nvSpPr>
        <p:spPr>
          <a:xfrm>
            <a:off x="832600" y="844000"/>
            <a:ext cx="5810400" cy="15504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59" name="Google Shape;59;p13"/>
          <p:cNvSpPr txBox="1"/>
          <p:nvPr>
            <p:ph idx="1" type="body"/>
          </p:nvPr>
        </p:nvSpPr>
        <p:spPr>
          <a:xfrm>
            <a:off x="832600" y="2623081"/>
            <a:ext cx="5810400" cy="1738800"/>
          </a:xfrm>
          <a:prstGeom prst="rect">
            <a:avLst/>
          </a:prstGeom>
          <a:noFill/>
        </p:spPr>
        <p:txBody>
          <a:bodyPr anchorCtr="0" anchor="t" bIns="91425" lIns="91425" spcFirstLastPara="1" rIns="91425" wrap="square" tIns="91425">
            <a:normAutofit/>
          </a:bodyPr>
          <a:lstStyle>
            <a:lvl1pPr indent="-330200" lvl="0" marL="457200" rtl="0" algn="l">
              <a:lnSpc>
                <a:spcPct val="115000"/>
              </a:lnSpc>
              <a:spcBef>
                <a:spcPts val="0"/>
              </a:spcBef>
              <a:spcAft>
                <a:spcPts val="0"/>
              </a:spcAft>
              <a:buClr>
                <a:schemeClr val="lt1"/>
              </a:buClr>
              <a:buSzPts val="1600"/>
              <a:buChar char="●"/>
              <a:defRPr sz="1600">
                <a:solidFill>
                  <a:schemeClr val="lt1"/>
                </a:solidFill>
              </a:defRPr>
            </a:lvl1pPr>
            <a:lvl2pPr indent="-317500" lvl="1" marL="914400" rtl="0" algn="l">
              <a:lnSpc>
                <a:spcPct val="115000"/>
              </a:lnSpc>
              <a:spcBef>
                <a:spcPts val="0"/>
              </a:spcBef>
              <a:spcAft>
                <a:spcPts val="0"/>
              </a:spcAft>
              <a:buClr>
                <a:schemeClr val="lt1"/>
              </a:buClr>
              <a:buSzPts val="1400"/>
              <a:buChar char="○"/>
              <a:defRPr sz="1400">
                <a:solidFill>
                  <a:schemeClr val="lt1"/>
                </a:solidFill>
              </a:defRPr>
            </a:lvl2pPr>
            <a:lvl3pPr indent="-317500" lvl="2" marL="1371600" rtl="0" algn="l">
              <a:lnSpc>
                <a:spcPct val="115000"/>
              </a:lnSpc>
              <a:spcBef>
                <a:spcPts val="0"/>
              </a:spcBef>
              <a:spcAft>
                <a:spcPts val="0"/>
              </a:spcAft>
              <a:buClr>
                <a:schemeClr val="lt1"/>
              </a:buClr>
              <a:buSzPts val="1400"/>
              <a:buChar char="■"/>
              <a:defRPr sz="1400">
                <a:solidFill>
                  <a:schemeClr val="lt1"/>
                </a:solidFill>
              </a:defRPr>
            </a:lvl3pPr>
            <a:lvl4pPr indent="-317500" lvl="3" marL="1828800" rtl="0" algn="l">
              <a:lnSpc>
                <a:spcPct val="115000"/>
              </a:lnSpc>
              <a:spcBef>
                <a:spcPts val="0"/>
              </a:spcBef>
              <a:spcAft>
                <a:spcPts val="0"/>
              </a:spcAft>
              <a:buClr>
                <a:schemeClr val="lt1"/>
              </a:buClr>
              <a:buSzPts val="1400"/>
              <a:buChar char="●"/>
              <a:defRPr sz="1400">
                <a:solidFill>
                  <a:schemeClr val="lt1"/>
                </a:solidFill>
              </a:defRPr>
            </a:lvl4pPr>
            <a:lvl5pPr indent="-317500" lvl="4" marL="2286000" rtl="0" algn="l">
              <a:lnSpc>
                <a:spcPct val="115000"/>
              </a:lnSpc>
              <a:spcBef>
                <a:spcPts val="0"/>
              </a:spcBef>
              <a:spcAft>
                <a:spcPts val="0"/>
              </a:spcAft>
              <a:buClr>
                <a:schemeClr val="lt1"/>
              </a:buClr>
              <a:buSzPts val="1400"/>
              <a:buChar char="○"/>
              <a:defRPr sz="1400">
                <a:solidFill>
                  <a:schemeClr val="lt1"/>
                </a:solidFill>
              </a:defRPr>
            </a:lvl5pPr>
            <a:lvl6pPr indent="-317500" lvl="5" marL="2743200" rtl="0" algn="l">
              <a:lnSpc>
                <a:spcPct val="115000"/>
              </a:lnSpc>
              <a:spcBef>
                <a:spcPts val="0"/>
              </a:spcBef>
              <a:spcAft>
                <a:spcPts val="0"/>
              </a:spcAft>
              <a:buClr>
                <a:schemeClr val="lt1"/>
              </a:buClr>
              <a:buSzPts val="1400"/>
              <a:buChar char="■"/>
              <a:defRPr sz="1400">
                <a:solidFill>
                  <a:schemeClr val="lt1"/>
                </a:solidFill>
              </a:defRPr>
            </a:lvl6pPr>
            <a:lvl7pPr indent="-317500" lvl="6" marL="3200400" rtl="0" algn="l">
              <a:lnSpc>
                <a:spcPct val="115000"/>
              </a:lnSpc>
              <a:spcBef>
                <a:spcPts val="0"/>
              </a:spcBef>
              <a:spcAft>
                <a:spcPts val="0"/>
              </a:spcAft>
              <a:buClr>
                <a:schemeClr val="lt1"/>
              </a:buClr>
              <a:buSzPts val="1400"/>
              <a:buChar char="●"/>
              <a:defRPr sz="1400">
                <a:solidFill>
                  <a:schemeClr val="lt1"/>
                </a:solidFill>
              </a:defRPr>
            </a:lvl7pPr>
            <a:lvl8pPr indent="-317500" lvl="7" marL="3657600" rtl="0" algn="l">
              <a:lnSpc>
                <a:spcPct val="115000"/>
              </a:lnSpc>
              <a:spcBef>
                <a:spcPts val="0"/>
              </a:spcBef>
              <a:spcAft>
                <a:spcPts val="0"/>
              </a:spcAft>
              <a:buClr>
                <a:schemeClr val="lt1"/>
              </a:buClr>
              <a:buSzPts val="1400"/>
              <a:buChar char="○"/>
              <a:defRPr sz="1400">
                <a:solidFill>
                  <a:schemeClr val="lt1"/>
                </a:solidFill>
              </a:defRPr>
            </a:lvl8pPr>
            <a:lvl9pPr indent="-317500" lvl="8" marL="4114800" rtl="0" algn="l">
              <a:lnSpc>
                <a:spcPct val="115000"/>
              </a:lnSpc>
              <a:spcBef>
                <a:spcPts val="0"/>
              </a:spcBef>
              <a:spcAft>
                <a:spcPts val="0"/>
              </a:spcAft>
              <a:buClr>
                <a:schemeClr val="lt1"/>
              </a:buClr>
              <a:buSzPts val="1400"/>
              <a:buChar char="■"/>
              <a:defRPr sz="1400">
                <a:solidFill>
                  <a:schemeClr val="lt1"/>
                </a:solidFill>
              </a:defRPr>
            </a:lvl9pPr>
          </a:lstStyle>
          <a:p/>
        </p:txBody>
      </p:sp>
      <p:sp>
        <p:nvSpPr>
          <p:cNvPr id="60" name="Google Shape;60;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lt1"/>
                </a:solidFill>
              </a:defRPr>
            </a:lvl1pPr>
            <a:lvl2pPr lvl="1" rtl="0" algn="r">
              <a:lnSpc>
                <a:spcPct val="100000"/>
              </a:lnSpc>
              <a:spcAft>
                <a:spcPts val="0"/>
              </a:spcAft>
              <a:buNone/>
              <a:defRPr sz="1000">
                <a:solidFill>
                  <a:schemeClr val="lt1"/>
                </a:solidFill>
              </a:defRPr>
            </a:lvl2pPr>
            <a:lvl3pPr lvl="2" rtl="0" algn="r">
              <a:lnSpc>
                <a:spcPct val="100000"/>
              </a:lnSpc>
              <a:spcAft>
                <a:spcPts val="0"/>
              </a:spcAft>
              <a:buNone/>
              <a:defRPr sz="1000">
                <a:solidFill>
                  <a:schemeClr val="lt1"/>
                </a:solidFill>
              </a:defRPr>
            </a:lvl3pPr>
            <a:lvl4pPr lvl="3" rtl="0" algn="r">
              <a:lnSpc>
                <a:spcPct val="100000"/>
              </a:lnSpc>
              <a:spcAft>
                <a:spcPts val="0"/>
              </a:spcAft>
              <a:buNone/>
              <a:defRPr sz="1000">
                <a:solidFill>
                  <a:schemeClr val="lt1"/>
                </a:solidFill>
              </a:defRPr>
            </a:lvl4pPr>
            <a:lvl5pPr lvl="4" rtl="0" algn="r">
              <a:lnSpc>
                <a:spcPct val="100000"/>
              </a:lnSpc>
              <a:spcAft>
                <a:spcPts val="0"/>
              </a:spcAft>
              <a:buNone/>
              <a:defRPr sz="1000">
                <a:solidFill>
                  <a:schemeClr val="lt1"/>
                </a:solidFill>
              </a:defRPr>
            </a:lvl5pPr>
            <a:lvl6pPr lvl="5" rtl="0" algn="r">
              <a:lnSpc>
                <a:spcPct val="100000"/>
              </a:lnSpc>
              <a:spcAft>
                <a:spcPts val="0"/>
              </a:spcAft>
              <a:buNone/>
              <a:defRPr sz="1000">
                <a:solidFill>
                  <a:schemeClr val="lt1"/>
                </a:solidFill>
              </a:defRPr>
            </a:lvl6pPr>
            <a:lvl7pPr lvl="6" rtl="0" algn="r">
              <a:lnSpc>
                <a:spcPct val="100000"/>
              </a:lnSpc>
              <a:spcAft>
                <a:spcPts val="0"/>
              </a:spcAft>
              <a:buNone/>
              <a:defRPr sz="1000">
                <a:solidFill>
                  <a:schemeClr val="lt1"/>
                </a:solidFill>
              </a:defRPr>
            </a:lvl7pPr>
            <a:lvl8pPr lvl="7" rtl="0" algn="r">
              <a:lnSpc>
                <a:spcPct val="100000"/>
              </a:lnSpc>
              <a:spcAft>
                <a:spcPts val="0"/>
              </a:spcAft>
              <a:buNone/>
              <a:defRPr sz="1000">
                <a:solidFill>
                  <a:schemeClr val="lt1"/>
                </a:solidFill>
              </a:defRPr>
            </a:lvl8pPr>
            <a:lvl9pPr lvl="8" rtl="0"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spTree>
      <p:nvGrpSpPr>
        <p:cNvPr id="61" name="Shape 61"/>
        <p:cNvGrpSpPr/>
        <p:nvPr/>
      </p:nvGrpSpPr>
      <p:grpSpPr>
        <a:xfrm>
          <a:off x="0" y="0"/>
          <a:ext cx="0" cy="0"/>
          <a:chOff x="0" y="0"/>
          <a:chExt cx="0" cy="0"/>
        </a:xfrm>
      </p:grpSpPr>
      <p:sp>
        <p:nvSpPr>
          <p:cNvPr id="62" name="Google Shape;62;p14"/>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14"/>
          <p:cNvGrpSpPr/>
          <p:nvPr/>
        </p:nvGrpSpPr>
        <p:grpSpPr>
          <a:xfrm>
            <a:off x="0" y="4510813"/>
            <a:ext cx="9144000" cy="150575"/>
            <a:chOff x="0" y="3797750"/>
            <a:chExt cx="9144000" cy="150575"/>
          </a:xfrm>
        </p:grpSpPr>
        <p:cxnSp>
          <p:nvCxnSpPr>
            <p:cNvPr id="64" name="Google Shape;64;p14"/>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65" name="Google Shape;65;p14"/>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66" name="Google Shape;66;p14"/>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67" name="Google Shape;67;p14"/>
          <p:cNvSpPr txBox="1"/>
          <p:nvPr>
            <p:ph type="title"/>
          </p:nvPr>
        </p:nvSpPr>
        <p:spPr>
          <a:xfrm>
            <a:off x="311700" y="445025"/>
            <a:ext cx="8520600" cy="5727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rgbClr val="FFFFFF"/>
              </a:buClr>
              <a:buSzPts val="3200"/>
              <a:buNone/>
              <a:defRPr sz="3200">
                <a:solidFill>
                  <a:srgbClr val="FFFFFF"/>
                </a:solidFill>
              </a:defRPr>
            </a:lvl1pPr>
            <a:lvl2pPr lvl="1" rtl="0" algn="l">
              <a:lnSpc>
                <a:spcPct val="100000"/>
              </a:lnSpc>
              <a:spcBef>
                <a:spcPts val="0"/>
              </a:spcBef>
              <a:spcAft>
                <a:spcPts val="0"/>
              </a:spcAft>
              <a:buClr>
                <a:srgbClr val="FFFFFF"/>
              </a:buClr>
              <a:buSzPts val="3200"/>
              <a:buNone/>
              <a:defRPr sz="3200">
                <a:solidFill>
                  <a:srgbClr val="FFFFFF"/>
                </a:solidFill>
              </a:defRPr>
            </a:lvl2pPr>
            <a:lvl3pPr lvl="2" rtl="0" algn="l">
              <a:lnSpc>
                <a:spcPct val="100000"/>
              </a:lnSpc>
              <a:spcBef>
                <a:spcPts val="0"/>
              </a:spcBef>
              <a:spcAft>
                <a:spcPts val="0"/>
              </a:spcAft>
              <a:buClr>
                <a:srgbClr val="FFFFFF"/>
              </a:buClr>
              <a:buSzPts val="3200"/>
              <a:buNone/>
              <a:defRPr sz="3200">
                <a:solidFill>
                  <a:srgbClr val="FFFFFF"/>
                </a:solidFill>
              </a:defRPr>
            </a:lvl3pPr>
            <a:lvl4pPr lvl="3" rtl="0" algn="l">
              <a:lnSpc>
                <a:spcPct val="100000"/>
              </a:lnSpc>
              <a:spcBef>
                <a:spcPts val="0"/>
              </a:spcBef>
              <a:spcAft>
                <a:spcPts val="0"/>
              </a:spcAft>
              <a:buClr>
                <a:srgbClr val="FFFFFF"/>
              </a:buClr>
              <a:buSzPts val="3200"/>
              <a:buNone/>
              <a:defRPr sz="3200">
                <a:solidFill>
                  <a:srgbClr val="FFFFFF"/>
                </a:solidFill>
              </a:defRPr>
            </a:lvl4pPr>
            <a:lvl5pPr lvl="4" rtl="0" algn="l">
              <a:lnSpc>
                <a:spcPct val="100000"/>
              </a:lnSpc>
              <a:spcBef>
                <a:spcPts val="0"/>
              </a:spcBef>
              <a:spcAft>
                <a:spcPts val="0"/>
              </a:spcAft>
              <a:buClr>
                <a:srgbClr val="FFFFFF"/>
              </a:buClr>
              <a:buSzPts val="3200"/>
              <a:buNone/>
              <a:defRPr sz="3200">
                <a:solidFill>
                  <a:srgbClr val="FFFFFF"/>
                </a:solidFill>
              </a:defRPr>
            </a:lvl5pPr>
            <a:lvl6pPr lvl="5" rtl="0" algn="l">
              <a:lnSpc>
                <a:spcPct val="100000"/>
              </a:lnSpc>
              <a:spcBef>
                <a:spcPts val="0"/>
              </a:spcBef>
              <a:spcAft>
                <a:spcPts val="0"/>
              </a:spcAft>
              <a:buClr>
                <a:srgbClr val="FFFFFF"/>
              </a:buClr>
              <a:buSzPts val="3200"/>
              <a:buNone/>
              <a:defRPr sz="3200">
                <a:solidFill>
                  <a:srgbClr val="FFFFFF"/>
                </a:solidFill>
              </a:defRPr>
            </a:lvl6pPr>
            <a:lvl7pPr lvl="6" rtl="0" algn="l">
              <a:lnSpc>
                <a:spcPct val="100000"/>
              </a:lnSpc>
              <a:spcBef>
                <a:spcPts val="0"/>
              </a:spcBef>
              <a:spcAft>
                <a:spcPts val="0"/>
              </a:spcAft>
              <a:buClr>
                <a:srgbClr val="FFFFFF"/>
              </a:buClr>
              <a:buSzPts val="3200"/>
              <a:buNone/>
              <a:defRPr sz="3200">
                <a:solidFill>
                  <a:srgbClr val="FFFFFF"/>
                </a:solidFill>
              </a:defRPr>
            </a:lvl7pPr>
            <a:lvl8pPr lvl="7" rtl="0" algn="l">
              <a:lnSpc>
                <a:spcPct val="100000"/>
              </a:lnSpc>
              <a:spcBef>
                <a:spcPts val="0"/>
              </a:spcBef>
              <a:spcAft>
                <a:spcPts val="0"/>
              </a:spcAft>
              <a:buClr>
                <a:srgbClr val="FFFFFF"/>
              </a:buClr>
              <a:buSzPts val="3200"/>
              <a:buNone/>
              <a:defRPr sz="3200">
                <a:solidFill>
                  <a:srgbClr val="FFFFFF"/>
                </a:solidFill>
              </a:defRPr>
            </a:lvl8pPr>
            <a:lvl9pPr lvl="8" rtl="0" algn="l">
              <a:lnSpc>
                <a:spcPct val="100000"/>
              </a:lnSpc>
              <a:spcBef>
                <a:spcPts val="0"/>
              </a:spcBef>
              <a:spcAft>
                <a:spcPts val="0"/>
              </a:spcAft>
              <a:buClr>
                <a:srgbClr val="FFFFFF"/>
              </a:buClr>
              <a:buSzPts val="3200"/>
              <a:buNone/>
              <a:defRPr sz="3200">
                <a:solidFill>
                  <a:srgbClr val="FFFFFF"/>
                </a:solidFill>
              </a:defRPr>
            </a:lvl9pPr>
          </a:lstStyle>
          <a:p/>
        </p:txBody>
      </p:sp>
      <p:sp>
        <p:nvSpPr>
          <p:cNvPr id="68" name="Google Shape;68;p14"/>
          <p:cNvSpPr txBox="1"/>
          <p:nvPr>
            <p:ph idx="1" type="body"/>
          </p:nvPr>
        </p:nvSpPr>
        <p:spPr>
          <a:xfrm>
            <a:off x="311700" y="1152475"/>
            <a:ext cx="8520600" cy="3223800"/>
          </a:xfrm>
          <a:prstGeom prst="rect">
            <a:avLst/>
          </a:prstGeom>
          <a:noFill/>
        </p:spPr>
        <p:txBody>
          <a:bodyPr anchorCtr="0" anchor="t" bIns="91425" lIns="91425" spcFirstLastPara="1" rIns="91425" wrap="square" tIns="91425">
            <a:normAutofit/>
          </a:bodyPr>
          <a:lstStyle>
            <a:lvl1pPr indent="-330200" lvl="0" marL="457200" rtl="0" algn="l">
              <a:lnSpc>
                <a:spcPct val="115000"/>
              </a:lnSpc>
              <a:spcBef>
                <a:spcPts val="0"/>
              </a:spcBef>
              <a:spcAft>
                <a:spcPts val="0"/>
              </a:spcAft>
              <a:buClr>
                <a:srgbClr val="FFFFFF"/>
              </a:buClr>
              <a:buSzPts val="1600"/>
              <a:buChar char="●"/>
              <a:defRPr sz="1600">
                <a:solidFill>
                  <a:srgbClr val="FFFFFF"/>
                </a:solidFill>
              </a:defRPr>
            </a:lvl1pPr>
            <a:lvl2pPr indent="-317500" lvl="1" marL="914400" rtl="0" algn="l">
              <a:lnSpc>
                <a:spcPct val="115000"/>
              </a:lnSpc>
              <a:spcBef>
                <a:spcPts val="0"/>
              </a:spcBef>
              <a:spcAft>
                <a:spcPts val="0"/>
              </a:spcAft>
              <a:buClr>
                <a:srgbClr val="FFFFFF"/>
              </a:buClr>
              <a:buSzPts val="1400"/>
              <a:buChar char="○"/>
              <a:defRPr sz="1400">
                <a:solidFill>
                  <a:srgbClr val="FFFFFF"/>
                </a:solidFill>
              </a:defRPr>
            </a:lvl2pPr>
            <a:lvl3pPr indent="-317500" lvl="2" marL="1371600" rtl="0" algn="l">
              <a:lnSpc>
                <a:spcPct val="115000"/>
              </a:lnSpc>
              <a:spcBef>
                <a:spcPts val="0"/>
              </a:spcBef>
              <a:spcAft>
                <a:spcPts val="0"/>
              </a:spcAft>
              <a:buClr>
                <a:srgbClr val="FFFFFF"/>
              </a:buClr>
              <a:buSzPts val="1400"/>
              <a:buChar char="■"/>
              <a:defRPr sz="1400">
                <a:solidFill>
                  <a:srgbClr val="FFFFFF"/>
                </a:solidFill>
              </a:defRPr>
            </a:lvl3pPr>
            <a:lvl4pPr indent="-317500" lvl="3" marL="1828800" rtl="0" algn="l">
              <a:lnSpc>
                <a:spcPct val="115000"/>
              </a:lnSpc>
              <a:spcBef>
                <a:spcPts val="0"/>
              </a:spcBef>
              <a:spcAft>
                <a:spcPts val="0"/>
              </a:spcAft>
              <a:buClr>
                <a:srgbClr val="FFFFFF"/>
              </a:buClr>
              <a:buSzPts val="1400"/>
              <a:buChar char="●"/>
              <a:defRPr sz="1400">
                <a:solidFill>
                  <a:srgbClr val="FFFFFF"/>
                </a:solidFill>
              </a:defRPr>
            </a:lvl4pPr>
            <a:lvl5pPr indent="-317500" lvl="4" marL="2286000" rtl="0" algn="l">
              <a:lnSpc>
                <a:spcPct val="115000"/>
              </a:lnSpc>
              <a:spcBef>
                <a:spcPts val="0"/>
              </a:spcBef>
              <a:spcAft>
                <a:spcPts val="0"/>
              </a:spcAft>
              <a:buClr>
                <a:srgbClr val="FFFFFF"/>
              </a:buClr>
              <a:buSzPts val="1400"/>
              <a:buChar char="○"/>
              <a:defRPr sz="1400">
                <a:solidFill>
                  <a:srgbClr val="FFFFFF"/>
                </a:solidFill>
              </a:defRPr>
            </a:lvl5pPr>
            <a:lvl6pPr indent="-317500" lvl="5" marL="2743200" rtl="0" algn="l">
              <a:lnSpc>
                <a:spcPct val="115000"/>
              </a:lnSpc>
              <a:spcBef>
                <a:spcPts val="0"/>
              </a:spcBef>
              <a:spcAft>
                <a:spcPts val="0"/>
              </a:spcAft>
              <a:buClr>
                <a:srgbClr val="FFFFFF"/>
              </a:buClr>
              <a:buSzPts val="1400"/>
              <a:buChar char="■"/>
              <a:defRPr sz="1400">
                <a:solidFill>
                  <a:srgbClr val="FFFFFF"/>
                </a:solidFill>
              </a:defRPr>
            </a:lvl6pPr>
            <a:lvl7pPr indent="-317500" lvl="6" marL="3200400" rtl="0" algn="l">
              <a:lnSpc>
                <a:spcPct val="115000"/>
              </a:lnSpc>
              <a:spcBef>
                <a:spcPts val="0"/>
              </a:spcBef>
              <a:spcAft>
                <a:spcPts val="0"/>
              </a:spcAft>
              <a:buClr>
                <a:srgbClr val="FFFFFF"/>
              </a:buClr>
              <a:buSzPts val="1400"/>
              <a:buChar char="●"/>
              <a:defRPr sz="1400">
                <a:solidFill>
                  <a:srgbClr val="FFFFFF"/>
                </a:solidFill>
              </a:defRPr>
            </a:lvl7pPr>
            <a:lvl8pPr indent="-317500" lvl="7" marL="3657600" rtl="0" algn="l">
              <a:lnSpc>
                <a:spcPct val="115000"/>
              </a:lnSpc>
              <a:spcBef>
                <a:spcPts val="0"/>
              </a:spcBef>
              <a:spcAft>
                <a:spcPts val="0"/>
              </a:spcAft>
              <a:buClr>
                <a:srgbClr val="FFFFFF"/>
              </a:buClr>
              <a:buSzPts val="1400"/>
              <a:buChar char="○"/>
              <a:defRPr sz="1400">
                <a:solidFill>
                  <a:srgbClr val="FFFFFF"/>
                </a:solidFill>
              </a:defRPr>
            </a:lvl8pPr>
            <a:lvl9pPr indent="-317500" lvl="8" marL="4114800" rtl="0" algn="l">
              <a:lnSpc>
                <a:spcPct val="115000"/>
              </a:lnSpc>
              <a:spcBef>
                <a:spcPts val="0"/>
              </a:spcBef>
              <a:spcAft>
                <a:spcPts val="0"/>
              </a:spcAft>
              <a:buClr>
                <a:srgbClr val="FFFFFF"/>
              </a:buClr>
              <a:buSzPts val="1400"/>
              <a:buChar char="■"/>
              <a:defRPr sz="1400">
                <a:solidFill>
                  <a:srgbClr val="FFFFFF"/>
                </a:solidFill>
              </a:defRPr>
            </a:lvl9pPr>
          </a:lstStyle>
          <a:p/>
        </p:txBody>
      </p:sp>
      <p:sp>
        <p:nvSpPr>
          <p:cNvPr id="69" name="Google Shape;69;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5000">
                <a:solidFill>
                  <a:srgbClr val="FFFFFF"/>
                </a:solidFill>
                <a:latin typeface="Permanent Marker"/>
                <a:ea typeface="Permanent Marker"/>
                <a:cs typeface="Permanent Marker"/>
                <a:sym typeface="Permanent Marker"/>
              </a:rPr>
              <a:t>CLUSTERING</a:t>
            </a:r>
            <a:endParaRPr sz="5000">
              <a:solidFill>
                <a:srgbClr val="FFFFFF"/>
              </a:solidFill>
              <a:latin typeface="Permanent Marker"/>
              <a:ea typeface="Permanent Marker"/>
              <a:cs typeface="Permanent Marker"/>
              <a:sym typeface="Permanent Marker"/>
            </a:endParaRPr>
          </a:p>
        </p:txBody>
      </p:sp>
      <p:sp>
        <p:nvSpPr>
          <p:cNvPr id="75" name="Google Shape;75;p15"/>
          <p:cNvSpPr txBox="1"/>
          <p:nvPr>
            <p:ph idx="1" type="subTitle"/>
          </p:nvPr>
        </p:nvSpPr>
        <p:spPr>
          <a:xfrm>
            <a:off x="510450" y="3182325"/>
            <a:ext cx="3969000" cy="46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900"/>
              <a:t>BY:SIDDHI(19),NEHA(),TIRTHA(38)</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7" name="Shape 127"/>
        <p:cNvGrpSpPr/>
        <p:nvPr/>
      </p:nvGrpSpPr>
      <p:grpSpPr>
        <a:xfrm>
          <a:off x="0" y="0"/>
          <a:ext cx="0" cy="0"/>
          <a:chOff x="0" y="0"/>
          <a:chExt cx="0" cy="0"/>
        </a:xfrm>
      </p:grpSpPr>
      <p:sp>
        <p:nvSpPr>
          <p:cNvPr id="128" name="Google Shape;128;p24"/>
          <p:cNvSpPr txBox="1"/>
          <p:nvPr>
            <p:ph type="title"/>
          </p:nvPr>
        </p:nvSpPr>
        <p:spPr>
          <a:xfrm>
            <a:off x="371775" y="820400"/>
            <a:ext cx="8520600" cy="572700"/>
          </a:xfrm>
          <a:prstGeom prst="rect">
            <a:avLst/>
          </a:prstGeom>
        </p:spPr>
        <p:txBody>
          <a:bodyPr anchorCtr="0" anchor="t" bIns="91425" lIns="91425" spcFirstLastPara="1" rIns="91425" wrap="square" tIns="91425">
            <a:normAutofit/>
          </a:bodyPr>
          <a:lstStyle/>
          <a:p>
            <a:pPr indent="0" lvl="0" marL="0" rtl="0" algn="l">
              <a:lnSpc>
                <a:spcPct val="130000"/>
              </a:lnSpc>
              <a:spcBef>
                <a:spcPts val="0"/>
              </a:spcBef>
              <a:spcAft>
                <a:spcPts val="0"/>
              </a:spcAft>
              <a:buNone/>
            </a:pPr>
            <a:r>
              <a:rPr b="1" lang="en" sz="2450" u="sng">
                <a:solidFill>
                  <a:schemeClr val="lt1"/>
                </a:solidFill>
                <a:latin typeface="Times New Roman"/>
                <a:ea typeface="Times New Roman"/>
                <a:cs typeface="Times New Roman"/>
                <a:sym typeface="Times New Roman"/>
              </a:rPr>
              <a:t>6. Constraint-Based Clustering Method</a:t>
            </a:r>
            <a:endParaRPr sz="3900" u="sng">
              <a:solidFill>
                <a:schemeClr val="lt1"/>
              </a:solidFill>
              <a:latin typeface="Times New Roman"/>
              <a:ea typeface="Times New Roman"/>
              <a:cs typeface="Times New Roman"/>
              <a:sym typeface="Times New Roman"/>
            </a:endParaRPr>
          </a:p>
        </p:txBody>
      </p:sp>
      <p:sp>
        <p:nvSpPr>
          <p:cNvPr id="129" name="Google Shape;129;p24"/>
          <p:cNvSpPr txBox="1"/>
          <p:nvPr>
            <p:ph idx="1" type="body"/>
          </p:nvPr>
        </p:nvSpPr>
        <p:spPr>
          <a:xfrm>
            <a:off x="311700" y="1393100"/>
            <a:ext cx="8520600" cy="2166600"/>
          </a:xfrm>
          <a:prstGeom prst="rect">
            <a:avLst/>
          </a:prstGeom>
        </p:spPr>
        <p:txBody>
          <a:bodyPr anchorCtr="0" anchor="t" bIns="91425" lIns="91425" spcFirstLastPara="1" rIns="91425" wrap="square" tIns="91425">
            <a:normAutofit/>
          </a:bodyPr>
          <a:lstStyle/>
          <a:p>
            <a:pPr indent="0" lvl="0" marL="0" rtl="0" algn="l">
              <a:lnSpc>
                <a:spcPct val="130000"/>
              </a:lnSpc>
              <a:spcBef>
                <a:spcPts val="0"/>
              </a:spcBef>
              <a:spcAft>
                <a:spcPts val="0"/>
              </a:spcAft>
              <a:buNone/>
            </a:pPr>
            <a:r>
              <a:t/>
            </a:r>
            <a:endParaRPr b="1" sz="135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 sz="2100">
                <a:solidFill>
                  <a:schemeClr val="lt1"/>
                </a:solidFill>
                <a:latin typeface="Times New Roman"/>
                <a:ea typeface="Times New Roman"/>
                <a:cs typeface="Times New Roman"/>
                <a:sym typeface="Times New Roman"/>
              </a:rPr>
              <a:t>A constraint means the user expectation or the properties of desired clustering results.  Constraints can be determined by the user or the application requirement.</a:t>
            </a:r>
            <a:endParaRPr sz="2100">
              <a:solidFill>
                <a:schemeClr val="lt1"/>
              </a:solidFill>
              <a:latin typeface="Times New Roman"/>
              <a:ea typeface="Times New Roman"/>
              <a:cs typeface="Times New Roman"/>
              <a:sym typeface="Times New Roman"/>
            </a:endParaRPr>
          </a:p>
          <a:p>
            <a:pPr indent="0" lvl="0" marL="0" rtl="0" algn="l">
              <a:spcBef>
                <a:spcPts val="0"/>
              </a:spcBef>
              <a:spcAft>
                <a:spcPts val="1200"/>
              </a:spcAft>
              <a:buNone/>
            </a:pPr>
            <a:r>
              <a:t/>
            </a:r>
            <a:endParaRPr sz="25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0000"/>
              </a:lnSpc>
              <a:spcBef>
                <a:spcPts val="1500"/>
              </a:spcBef>
              <a:spcAft>
                <a:spcPts val="800"/>
              </a:spcAft>
              <a:buNone/>
            </a:pPr>
            <a:r>
              <a:rPr lang="en">
                <a:solidFill>
                  <a:schemeClr val="lt1"/>
                </a:solidFill>
              </a:rPr>
              <a:t>Conclusion</a:t>
            </a:r>
            <a:endParaRPr>
              <a:solidFill>
                <a:schemeClr val="lt1"/>
              </a:solidFill>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505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CONTENT</a:t>
            </a:r>
            <a:endParaRPr b="1" u="sng"/>
          </a:p>
        </p:txBody>
      </p:sp>
      <p:sp>
        <p:nvSpPr>
          <p:cNvPr id="81" name="Google Shape;81;p16"/>
          <p:cNvSpPr txBox="1"/>
          <p:nvPr>
            <p:ph idx="1" type="body"/>
          </p:nvPr>
        </p:nvSpPr>
        <p:spPr>
          <a:xfrm>
            <a:off x="311700" y="1152475"/>
            <a:ext cx="8520600" cy="32238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b="1" lang="en" sz="1800"/>
              <a:t>Introduction</a:t>
            </a:r>
            <a:endParaRPr b="1" sz="1800"/>
          </a:p>
          <a:p>
            <a:pPr indent="-342900" lvl="0" marL="457200" rtl="0" algn="l">
              <a:lnSpc>
                <a:spcPct val="200000"/>
              </a:lnSpc>
              <a:spcBef>
                <a:spcPts val="0"/>
              </a:spcBef>
              <a:spcAft>
                <a:spcPts val="0"/>
              </a:spcAft>
              <a:buSzPts val="1800"/>
              <a:buChar char="❖"/>
            </a:pPr>
            <a:r>
              <a:rPr b="1" lang="en" sz="1800"/>
              <a:t>Definition</a:t>
            </a:r>
            <a:endParaRPr b="1" sz="1800"/>
          </a:p>
          <a:p>
            <a:pPr indent="-342900" lvl="0" marL="457200" rtl="0" algn="l">
              <a:lnSpc>
                <a:spcPct val="200000"/>
              </a:lnSpc>
              <a:spcBef>
                <a:spcPts val="0"/>
              </a:spcBef>
              <a:spcAft>
                <a:spcPts val="0"/>
              </a:spcAft>
              <a:buSzPts val="1800"/>
              <a:buChar char="❖"/>
            </a:pPr>
            <a:r>
              <a:rPr b="1" lang="en" sz="1800"/>
              <a:t>Types</a:t>
            </a:r>
            <a:endParaRPr b="1" sz="1800"/>
          </a:p>
          <a:p>
            <a:pPr indent="-342900" lvl="0" marL="457200" rtl="0" algn="l">
              <a:lnSpc>
                <a:spcPct val="200000"/>
              </a:lnSpc>
              <a:spcBef>
                <a:spcPts val="0"/>
              </a:spcBef>
              <a:spcAft>
                <a:spcPts val="0"/>
              </a:spcAft>
              <a:buSzPts val="1800"/>
              <a:buChar char="❖"/>
            </a:pPr>
            <a:r>
              <a:rPr b="1" lang="en" sz="1800"/>
              <a:t>Conclusion</a:t>
            </a:r>
            <a:endParaRPr b="1"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832600" y="844000"/>
            <a:ext cx="2976300" cy="612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940" u="sng">
                <a:latin typeface="Times New Roman"/>
                <a:ea typeface="Times New Roman"/>
                <a:cs typeface="Times New Roman"/>
                <a:sym typeface="Times New Roman"/>
              </a:rPr>
              <a:t>Introduction</a:t>
            </a:r>
            <a:endParaRPr sz="3940" u="sng">
              <a:latin typeface="Times New Roman"/>
              <a:ea typeface="Times New Roman"/>
              <a:cs typeface="Times New Roman"/>
              <a:sym typeface="Times New Roman"/>
            </a:endParaRPr>
          </a:p>
        </p:txBody>
      </p:sp>
      <p:sp>
        <p:nvSpPr>
          <p:cNvPr id="87" name="Google Shape;87;p17"/>
          <p:cNvSpPr txBox="1"/>
          <p:nvPr>
            <p:ph idx="1" type="body"/>
          </p:nvPr>
        </p:nvSpPr>
        <p:spPr>
          <a:xfrm>
            <a:off x="832600" y="1531500"/>
            <a:ext cx="7430400" cy="28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latin typeface="Times New Roman"/>
                <a:ea typeface="Times New Roman"/>
                <a:cs typeface="Times New Roman"/>
                <a:sym typeface="Times New Roman"/>
              </a:rPr>
              <a:t>Cluster analysis</a:t>
            </a:r>
            <a:r>
              <a:rPr lang="en" sz="2100">
                <a:latin typeface="Times New Roman"/>
                <a:ea typeface="Times New Roman"/>
                <a:cs typeface="Times New Roman"/>
                <a:sym typeface="Times New Roman"/>
              </a:rPr>
              <a:t> foundations rely on one of the most fundamental, simple and very often unnoticed ways of understanding and learning, which is</a:t>
            </a:r>
            <a:r>
              <a:rPr b="1" lang="en" sz="2100">
                <a:latin typeface="Times New Roman"/>
                <a:ea typeface="Times New Roman"/>
                <a:cs typeface="Times New Roman"/>
                <a:sym typeface="Times New Roman"/>
              </a:rPr>
              <a:t> grouping “objects” into “similar” group.</a:t>
            </a:r>
            <a:r>
              <a:rPr lang="en" sz="2100">
                <a:latin typeface="Times New Roman"/>
                <a:ea typeface="Times New Roman"/>
                <a:cs typeface="Times New Roman"/>
                <a:sym typeface="Times New Roman"/>
              </a:rPr>
              <a:t> This process includes a number of different algorithms and methods to make clusters of a similar kind. It is also a part of Data Management in statistical analysis. </a:t>
            </a:r>
            <a:endParaRPr sz="21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832600" y="844000"/>
            <a:ext cx="5810400" cy="86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latin typeface="Acme"/>
                <a:ea typeface="Acme"/>
                <a:cs typeface="Acme"/>
                <a:sym typeface="Acme"/>
              </a:rPr>
              <a:t>DEFINITION</a:t>
            </a:r>
            <a:endParaRPr u="sng">
              <a:latin typeface="Acme"/>
              <a:ea typeface="Acme"/>
              <a:cs typeface="Acme"/>
              <a:sym typeface="Acme"/>
            </a:endParaRPr>
          </a:p>
        </p:txBody>
      </p:sp>
      <p:sp>
        <p:nvSpPr>
          <p:cNvPr id="93" name="Google Shape;93;p18"/>
          <p:cNvSpPr txBox="1"/>
          <p:nvPr>
            <p:ph idx="1" type="body"/>
          </p:nvPr>
        </p:nvSpPr>
        <p:spPr>
          <a:xfrm>
            <a:off x="832600" y="1591650"/>
            <a:ext cx="6304500" cy="1906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1600"/>
              </a:spcAft>
              <a:buNone/>
            </a:pPr>
            <a:r>
              <a:rPr lang="en" sz="1900">
                <a:latin typeface="Times New Roman"/>
                <a:ea typeface="Times New Roman"/>
                <a:cs typeface="Times New Roman"/>
                <a:sym typeface="Times New Roman"/>
              </a:rPr>
              <a:t>Clustering in Data Mining can be defined as classifying or categorizing a group or set of different data objects as similar type of objects.</a:t>
            </a:r>
            <a:endParaRPr sz="2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u="sng">
                <a:solidFill>
                  <a:schemeClr val="lt1"/>
                </a:solidFill>
                <a:latin typeface="Times New Roman"/>
                <a:ea typeface="Times New Roman"/>
                <a:cs typeface="Times New Roman"/>
                <a:sym typeface="Times New Roman"/>
              </a:rPr>
              <a:t>TYPES OF CLUSTERING</a:t>
            </a:r>
            <a:endParaRPr sz="2720" u="sng">
              <a:solidFill>
                <a:schemeClr val="lt1"/>
              </a:solidFill>
              <a:latin typeface="Times New Roman"/>
              <a:ea typeface="Times New Roman"/>
              <a:cs typeface="Times New Roman"/>
              <a:sym typeface="Times New Roman"/>
            </a:endParaRPr>
          </a:p>
        </p:txBody>
      </p:sp>
      <p:sp>
        <p:nvSpPr>
          <p:cNvPr id="99" name="Google Shape;99;p19"/>
          <p:cNvSpPr txBox="1"/>
          <p:nvPr>
            <p:ph idx="1" type="body"/>
          </p:nvPr>
        </p:nvSpPr>
        <p:spPr>
          <a:xfrm>
            <a:off x="311700" y="1152475"/>
            <a:ext cx="8370000" cy="34164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2050">
                <a:solidFill>
                  <a:schemeClr val="lt1"/>
                </a:solidFill>
                <a:latin typeface="Arial"/>
                <a:ea typeface="Arial"/>
                <a:cs typeface="Arial"/>
                <a:sym typeface="Arial"/>
              </a:rPr>
              <a:t>1</a:t>
            </a:r>
            <a:r>
              <a:rPr b="1" lang="en" sz="2050">
                <a:solidFill>
                  <a:schemeClr val="lt1"/>
                </a:solidFill>
                <a:latin typeface="Times New Roman"/>
                <a:ea typeface="Times New Roman"/>
                <a:cs typeface="Times New Roman"/>
                <a:sym typeface="Times New Roman"/>
              </a:rPr>
              <a:t>. Partitioning</a:t>
            </a:r>
            <a:endParaRPr b="1" sz="205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lt1"/>
                </a:solidFill>
                <a:latin typeface="Times New Roman"/>
                <a:ea typeface="Times New Roman"/>
                <a:cs typeface="Times New Roman"/>
                <a:sym typeface="Times New Roman"/>
              </a:rPr>
              <a:t>In this method, several partitions are created, after that those partitions are evaluated on the basis of some given criteria. To understand it more simply, let’s say there is a database which has ‘a’ and by using partition method, the ‘b’ partitions are constructed. A cluster will be depicted by each partition and the statement</a:t>
            </a:r>
            <a:r>
              <a:rPr b="1" lang="en" sz="2000">
                <a:solidFill>
                  <a:schemeClr val="lt1"/>
                </a:solidFill>
                <a:latin typeface="Times New Roman"/>
                <a:ea typeface="Times New Roman"/>
                <a:cs typeface="Times New Roman"/>
                <a:sym typeface="Times New Roman"/>
              </a:rPr>
              <a:t> “b&lt;a” </a:t>
            </a:r>
            <a:r>
              <a:rPr lang="en" sz="2000">
                <a:solidFill>
                  <a:schemeClr val="lt1"/>
                </a:solidFill>
                <a:latin typeface="Times New Roman"/>
                <a:ea typeface="Times New Roman"/>
                <a:cs typeface="Times New Roman"/>
                <a:sym typeface="Times New Roman"/>
              </a:rPr>
              <a:t>will be true. Some requirements are also needed to be fulfilled which are:</a:t>
            </a:r>
            <a:endParaRPr sz="2000">
              <a:solidFill>
                <a:schemeClr val="lt1"/>
              </a:solidFill>
              <a:latin typeface="Times New Roman"/>
              <a:ea typeface="Times New Roman"/>
              <a:cs typeface="Times New Roman"/>
              <a:sym typeface="Times New Roman"/>
            </a:endParaRPr>
          </a:p>
          <a:p>
            <a:pPr indent="-355600" lvl="0" marL="457200" rtl="0" algn="l">
              <a:lnSpc>
                <a:spcPct val="144230"/>
              </a:lnSpc>
              <a:spcBef>
                <a:spcPts val="0"/>
              </a:spcBef>
              <a:spcAft>
                <a:spcPts val="0"/>
              </a:spcAft>
              <a:buClr>
                <a:schemeClr val="lt1"/>
              </a:buClr>
              <a:buSzPts val="2000"/>
              <a:buFont typeface="Times New Roman"/>
              <a:buChar char="●"/>
            </a:pPr>
            <a:r>
              <a:rPr lang="en" sz="2000">
                <a:solidFill>
                  <a:schemeClr val="lt1"/>
                </a:solidFill>
                <a:latin typeface="Times New Roman"/>
                <a:ea typeface="Times New Roman"/>
                <a:cs typeface="Times New Roman"/>
                <a:sym typeface="Times New Roman"/>
              </a:rPr>
              <a:t>Each group has to contain at least one object.</a:t>
            </a:r>
            <a:endParaRPr sz="2000">
              <a:solidFill>
                <a:schemeClr val="lt1"/>
              </a:solidFill>
              <a:latin typeface="Times New Roman"/>
              <a:ea typeface="Times New Roman"/>
              <a:cs typeface="Times New Roman"/>
              <a:sym typeface="Times New Roman"/>
            </a:endParaRPr>
          </a:p>
          <a:p>
            <a:pPr indent="-355600" lvl="0" marL="457200" rtl="0" algn="l">
              <a:lnSpc>
                <a:spcPct val="144230"/>
              </a:lnSpc>
              <a:spcBef>
                <a:spcPts val="0"/>
              </a:spcBef>
              <a:spcAft>
                <a:spcPts val="0"/>
              </a:spcAft>
              <a:buClr>
                <a:schemeClr val="lt1"/>
              </a:buClr>
              <a:buSzPts val="2000"/>
              <a:buFont typeface="Times New Roman"/>
              <a:buChar char="●"/>
            </a:pPr>
            <a:r>
              <a:rPr lang="en" sz="2000">
                <a:solidFill>
                  <a:schemeClr val="lt1"/>
                </a:solidFill>
                <a:latin typeface="Times New Roman"/>
                <a:ea typeface="Times New Roman"/>
                <a:cs typeface="Times New Roman"/>
                <a:sym typeface="Times New Roman"/>
              </a:rPr>
              <a:t>Each object has to belong to at least one group.</a:t>
            </a:r>
            <a:endParaRPr sz="2000">
              <a:solidFill>
                <a:schemeClr val="lt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30000"/>
              </a:lnSpc>
              <a:spcBef>
                <a:spcPts val="0"/>
              </a:spcBef>
              <a:spcAft>
                <a:spcPts val="0"/>
              </a:spcAft>
              <a:buNone/>
            </a:pPr>
            <a:r>
              <a:rPr b="1" lang="en" sz="2250" u="sng">
                <a:solidFill>
                  <a:schemeClr val="lt1"/>
                </a:solidFill>
                <a:latin typeface="Times New Roman"/>
                <a:ea typeface="Times New Roman"/>
                <a:cs typeface="Times New Roman"/>
                <a:sym typeface="Times New Roman"/>
              </a:rPr>
              <a:t>2. Hierarchical method</a:t>
            </a:r>
            <a:endParaRPr sz="3700" u="sng">
              <a:solidFill>
                <a:schemeClr val="lt1"/>
              </a:solidFill>
              <a:latin typeface="Times New Roman"/>
              <a:ea typeface="Times New Roman"/>
              <a:cs typeface="Times New Roman"/>
              <a:sym typeface="Times New Roman"/>
            </a:endParaRPr>
          </a:p>
        </p:txBody>
      </p:sp>
      <p:sp>
        <p:nvSpPr>
          <p:cNvPr id="105" name="Google Shape;105;p20"/>
          <p:cNvSpPr txBox="1"/>
          <p:nvPr>
            <p:ph idx="1" type="body"/>
          </p:nvPr>
        </p:nvSpPr>
        <p:spPr>
          <a:xfrm>
            <a:off x="251625" y="1017725"/>
            <a:ext cx="8520600" cy="35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The second method in this list is Hierarchical Method, in this method, a set of objects of data is generated into a kind of hierarchical decomposition. This can be further classified into two different approaches which are:</a:t>
            </a:r>
            <a:endParaRPr>
              <a:solidFill>
                <a:schemeClr val="lt1"/>
              </a:solidFill>
              <a:latin typeface="Times New Roman"/>
              <a:ea typeface="Times New Roman"/>
              <a:cs typeface="Times New Roman"/>
              <a:sym typeface="Times New Roman"/>
            </a:endParaRPr>
          </a:p>
          <a:p>
            <a:pPr indent="-342900" lvl="0" marL="457200" rtl="0" algn="l">
              <a:lnSpc>
                <a:spcPct val="144230"/>
              </a:lnSpc>
              <a:spcBef>
                <a:spcPts val="0"/>
              </a:spcBef>
              <a:spcAft>
                <a:spcPts val="0"/>
              </a:spcAft>
              <a:buClr>
                <a:schemeClr val="lt1"/>
              </a:buClr>
              <a:buSzPts val="1800"/>
              <a:buFont typeface="Arial"/>
              <a:buChar char="●"/>
            </a:pPr>
            <a:r>
              <a:rPr b="1" lang="en">
                <a:solidFill>
                  <a:schemeClr val="lt1"/>
                </a:solidFill>
                <a:latin typeface="Times New Roman"/>
                <a:ea typeface="Times New Roman"/>
                <a:cs typeface="Times New Roman"/>
                <a:sym typeface="Times New Roman"/>
              </a:rPr>
              <a:t>Agglomerative Approach</a:t>
            </a:r>
            <a:r>
              <a:rPr lang="en">
                <a:solidFill>
                  <a:schemeClr val="lt1"/>
                </a:solidFill>
                <a:latin typeface="Times New Roman"/>
                <a:ea typeface="Times New Roman"/>
                <a:cs typeface="Times New Roman"/>
                <a:sym typeface="Times New Roman"/>
              </a:rPr>
              <a:t>: It is also known as the “bottom-up approach”, this approach mainly works on merging the objects or group that are somewhat similar to each other.</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Arial"/>
              <a:buChar char="●"/>
            </a:pPr>
            <a:r>
              <a:rPr b="1" lang="en">
                <a:solidFill>
                  <a:schemeClr val="lt1"/>
                </a:solidFill>
                <a:latin typeface="Times New Roman"/>
                <a:ea typeface="Times New Roman"/>
                <a:cs typeface="Times New Roman"/>
                <a:sym typeface="Times New Roman"/>
              </a:rPr>
              <a:t>Divisive Approach</a:t>
            </a:r>
            <a:r>
              <a:rPr lang="en">
                <a:solidFill>
                  <a:schemeClr val="lt1"/>
                </a:solidFill>
                <a:latin typeface="Times New Roman"/>
                <a:ea typeface="Times New Roman"/>
                <a:cs typeface="Times New Roman"/>
                <a:sym typeface="Times New Roman"/>
              </a:rPr>
              <a:t>: It is also known as top-down approach, in this approach, the data expert will split up a cluster into smaller clusters until each one of the objects is in one cluster. The one thing a user needs to remember in this approach is that once merging or splitting is done, it can never be undone.  </a:t>
            </a:r>
            <a:endParaRPr>
              <a:solidFill>
                <a:schemeClr val="lt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607975"/>
            <a:ext cx="8520600" cy="572700"/>
          </a:xfrm>
          <a:prstGeom prst="rect">
            <a:avLst/>
          </a:prstGeom>
        </p:spPr>
        <p:txBody>
          <a:bodyPr anchorCtr="0" anchor="t" bIns="91425" lIns="91425" spcFirstLastPara="1" rIns="91425" wrap="square" tIns="91425">
            <a:normAutofit/>
          </a:bodyPr>
          <a:lstStyle/>
          <a:p>
            <a:pPr indent="0" lvl="0" marL="0" rtl="0" algn="l">
              <a:lnSpc>
                <a:spcPct val="130000"/>
              </a:lnSpc>
              <a:spcBef>
                <a:spcPts val="0"/>
              </a:spcBef>
              <a:spcAft>
                <a:spcPts val="0"/>
              </a:spcAft>
              <a:buNone/>
            </a:pPr>
            <a:r>
              <a:rPr b="1" lang="en" sz="2150" u="sng">
                <a:solidFill>
                  <a:schemeClr val="lt1"/>
                </a:solidFill>
                <a:latin typeface="Times New Roman"/>
                <a:ea typeface="Times New Roman"/>
                <a:cs typeface="Times New Roman"/>
                <a:sym typeface="Times New Roman"/>
              </a:rPr>
              <a:t>3. Density-based method</a:t>
            </a:r>
            <a:endParaRPr sz="3600" u="sng">
              <a:solidFill>
                <a:schemeClr val="lt1"/>
              </a:solidFill>
              <a:latin typeface="Times New Roman"/>
              <a:ea typeface="Times New Roman"/>
              <a:cs typeface="Times New Roman"/>
              <a:sym typeface="Times New Roman"/>
            </a:endParaRPr>
          </a:p>
        </p:txBody>
      </p:sp>
      <p:sp>
        <p:nvSpPr>
          <p:cNvPr id="111" name="Google Shape;111;p21"/>
          <p:cNvSpPr txBox="1"/>
          <p:nvPr>
            <p:ph idx="1" type="body"/>
          </p:nvPr>
        </p:nvSpPr>
        <p:spPr>
          <a:xfrm>
            <a:off x="311700" y="1180675"/>
            <a:ext cx="8520600" cy="3142500"/>
          </a:xfrm>
          <a:prstGeom prst="rect">
            <a:avLst/>
          </a:prstGeom>
        </p:spPr>
        <p:txBody>
          <a:bodyPr anchorCtr="0" anchor="t" bIns="91425" lIns="91425" spcFirstLastPara="1" rIns="91425" wrap="square" tIns="91425">
            <a:normAutofit/>
          </a:bodyPr>
          <a:lstStyle/>
          <a:p>
            <a:pPr indent="0" lvl="0" marL="0" rtl="0" algn="l">
              <a:lnSpc>
                <a:spcPct val="130000"/>
              </a:lnSpc>
              <a:spcBef>
                <a:spcPts val="0"/>
              </a:spcBef>
              <a:spcAft>
                <a:spcPts val="0"/>
              </a:spcAft>
              <a:buNone/>
            </a:pPr>
            <a:r>
              <a:t/>
            </a:r>
            <a:endParaRPr b="1" sz="175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 sz="2100">
                <a:solidFill>
                  <a:schemeClr val="lt1"/>
                </a:solidFill>
                <a:latin typeface="Times New Roman"/>
                <a:ea typeface="Times New Roman"/>
                <a:cs typeface="Times New Roman"/>
                <a:sym typeface="Times New Roman"/>
              </a:rPr>
              <a:t>This method, as the name itself suggests, is based on density i.e., density reachability and density connectivity. To elaborate further, the plan behind this method is that the cluster continues growing until the density in the neighboring cluster exceeds some target.</a:t>
            </a:r>
            <a:endParaRPr sz="2100">
              <a:solidFill>
                <a:schemeClr val="lt1"/>
              </a:solidFill>
              <a:latin typeface="Times New Roman"/>
              <a:ea typeface="Times New Roman"/>
              <a:cs typeface="Times New Roman"/>
              <a:sym typeface="Times New Roman"/>
            </a:endParaRPr>
          </a:p>
          <a:p>
            <a:pPr indent="0" lvl="0" marL="0" rtl="0" algn="l">
              <a:spcBef>
                <a:spcPts val="0"/>
              </a:spcBef>
              <a:spcAft>
                <a:spcPts val="120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446825" y="928775"/>
            <a:ext cx="8520600" cy="572700"/>
          </a:xfrm>
          <a:prstGeom prst="rect">
            <a:avLst/>
          </a:prstGeom>
        </p:spPr>
        <p:txBody>
          <a:bodyPr anchorCtr="0" anchor="t" bIns="91425" lIns="91425" spcFirstLastPara="1" rIns="91425" wrap="square" tIns="91425">
            <a:normAutofit/>
          </a:bodyPr>
          <a:lstStyle/>
          <a:p>
            <a:pPr indent="0" lvl="0" marL="0" rtl="0" algn="l">
              <a:lnSpc>
                <a:spcPct val="130000"/>
              </a:lnSpc>
              <a:spcBef>
                <a:spcPts val="0"/>
              </a:spcBef>
              <a:spcAft>
                <a:spcPts val="0"/>
              </a:spcAft>
              <a:buNone/>
            </a:pPr>
            <a:r>
              <a:rPr b="1" lang="en" sz="2350" u="sng">
                <a:solidFill>
                  <a:schemeClr val="lt1"/>
                </a:solidFill>
                <a:latin typeface="Times New Roman"/>
                <a:ea typeface="Times New Roman"/>
                <a:cs typeface="Times New Roman"/>
                <a:sym typeface="Times New Roman"/>
              </a:rPr>
              <a:t>4. Grid-based methods</a:t>
            </a:r>
            <a:endParaRPr sz="3800" u="sng">
              <a:solidFill>
                <a:schemeClr val="lt1"/>
              </a:solidFill>
              <a:latin typeface="Times New Roman"/>
              <a:ea typeface="Times New Roman"/>
              <a:cs typeface="Times New Roman"/>
              <a:sym typeface="Times New Roman"/>
            </a:endParaRPr>
          </a:p>
        </p:txBody>
      </p:sp>
      <p:sp>
        <p:nvSpPr>
          <p:cNvPr id="117" name="Google Shape;117;p22"/>
          <p:cNvSpPr txBox="1"/>
          <p:nvPr>
            <p:ph idx="1" type="body"/>
          </p:nvPr>
        </p:nvSpPr>
        <p:spPr>
          <a:xfrm>
            <a:off x="311700" y="1501475"/>
            <a:ext cx="8156400" cy="2003400"/>
          </a:xfrm>
          <a:prstGeom prst="rect">
            <a:avLst/>
          </a:prstGeom>
        </p:spPr>
        <p:txBody>
          <a:bodyPr anchorCtr="0" anchor="t" bIns="91425" lIns="91425" spcFirstLastPara="1" rIns="91425" wrap="square" tIns="91425">
            <a:normAutofit/>
          </a:bodyPr>
          <a:lstStyle/>
          <a:p>
            <a:pPr indent="0" lvl="0" marL="0" rtl="0" algn="l">
              <a:lnSpc>
                <a:spcPct val="130000"/>
              </a:lnSpc>
              <a:spcBef>
                <a:spcPts val="0"/>
              </a:spcBef>
              <a:spcAft>
                <a:spcPts val="0"/>
              </a:spcAft>
              <a:buNone/>
            </a:pPr>
            <a:r>
              <a:t/>
            </a:r>
            <a:endParaRPr b="1" sz="1950">
              <a:solidFill>
                <a:schemeClr val="lt1"/>
              </a:solidFill>
              <a:latin typeface="Arial"/>
              <a:ea typeface="Arial"/>
              <a:cs typeface="Arial"/>
              <a:sym typeface="Arial"/>
            </a:endParaRPr>
          </a:p>
          <a:p>
            <a:pPr indent="0" lvl="0" marL="0" rtl="0" algn="l">
              <a:spcBef>
                <a:spcPts val="0"/>
              </a:spcBef>
              <a:spcAft>
                <a:spcPts val="0"/>
              </a:spcAft>
              <a:buNone/>
            </a:pPr>
            <a:r>
              <a:rPr lang="en" sz="2100">
                <a:solidFill>
                  <a:schemeClr val="lt1"/>
                </a:solidFill>
                <a:latin typeface="Times New Roman"/>
                <a:ea typeface="Times New Roman"/>
                <a:cs typeface="Times New Roman"/>
                <a:sym typeface="Times New Roman"/>
              </a:rPr>
              <a:t>In this method, the objects make a grid then that, grid structure is formed by quantifying the object space into a number of cells.</a:t>
            </a:r>
            <a:endParaRPr sz="2100">
              <a:solidFill>
                <a:schemeClr val="lt1"/>
              </a:solidFill>
              <a:latin typeface="Times New Roman"/>
              <a:ea typeface="Times New Roman"/>
              <a:cs typeface="Times New Roman"/>
              <a:sym typeface="Times New Roman"/>
            </a:endParaRPr>
          </a:p>
          <a:p>
            <a:pPr indent="0" lvl="0" marL="0" rtl="0" algn="l">
              <a:spcBef>
                <a:spcPts val="0"/>
              </a:spcBef>
              <a:spcAft>
                <a:spcPts val="12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955525"/>
            <a:ext cx="7636200" cy="5727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990"/>
              <a:buNone/>
            </a:pPr>
            <a:r>
              <a:rPr b="1" lang="en" sz="2415" u="sng">
                <a:solidFill>
                  <a:schemeClr val="lt1"/>
                </a:solidFill>
                <a:latin typeface="Times New Roman"/>
                <a:ea typeface="Times New Roman"/>
                <a:cs typeface="Times New Roman"/>
                <a:sym typeface="Times New Roman"/>
              </a:rPr>
              <a:t>5. Model-based methods</a:t>
            </a:r>
            <a:endParaRPr b="1" sz="2415" u="sng">
              <a:solidFill>
                <a:schemeClr val="lt1"/>
              </a:solidFill>
              <a:latin typeface="Times New Roman"/>
              <a:ea typeface="Times New Roman"/>
              <a:cs typeface="Times New Roman"/>
              <a:sym typeface="Times New Roman"/>
            </a:endParaRPr>
          </a:p>
          <a:p>
            <a:pPr indent="0" lvl="0" marL="0" rtl="0" algn="l">
              <a:lnSpc>
                <a:spcPct val="110000"/>
              </a:lnSpc>
              <a:spcBef>
                <a:spcPts val="1500"/>
              </a:spcBef>
              <a:spcAft>
                <a:spcPts val="800"/>
              </a:spcAft>
              <a:buSzPts val="990"/>
              <a:buNone/>
            </a:pPr>
            <a:r>
              <a:t/>
            </a:r>
            <a:endParaRPr b="1" sz="2415" u="sng">
              <a:solidFill>
                <a:schemeClr val="lt1"/>
              </a:solidFill>
              <a:latin typeface="Times New Roman"/>
              <a:ea typeface="Times New Roman"/>
              <a:cs typeface="Times New Roman"/>
              <a:sym typeface="Times New Roman"/>
            </a:endParaRPr>
          </a:p>
        </p:txBody>
      </p:sp>
      <p:sp>
        <p:nvSpPr>
          <p:cNvPr id="123" name="Google Shape;123;p23"/>
          <p:cNvSpPr txBox="1"/>
          <p:nvPr>
            <p:ph idx="1" type="body"/>
          </p:nvPr>
        </p:nvSpPr>
        <p:spPr>
          <a:xfrm>
            <a:off x="311700" y="1825375"/>
            <a:ext cx="8520600" cy="248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chemeClr val="lt1"/>
                </a:solidFill>
                <a:latin typeface="Times New Roman"/>
                <a:ea typeface="Times New Roman"/>
                <a:cs typeface="Times New Roman"/>
                <a:sym typeface="Times New Roman"/>
              </a:rPr>
              <a:t>In this method, a model is formulated for each cluster so as to find the relevant data for a model. This method also gives the user an access to automatically determine the number of clusters on the basis of the standard statistics.</a:t>
            </a:r>
            <a:endParaRPr sz="2100">
              <a:solidFill>
                <a:schemeClr val="lt1"/>
              </a:solidFill>
              <a:latin typeface="Times New Roman"/>
              <a:ea typeface="Times New Roman"/>
              <a:cs typeface="Times New Roman"/>
              <a:sym typeface="Times New Roman"/>
            </a:endParaRPr>
          </a:p>
          <a:p>
            <a:pPr indent="0" lvl="0" marL="0" rtl="0" algn="l">
              <a:spcBef>
                <a:spcPts val="0"/>
              </a:spcBef>
              <a:spcAft>
                <a:spcPts val="1200"/>
              </a:spcAft>
              <a:buNone/>
            </a:pPr>
            <a:r>
              <a:t/>
            </a:r>
            <a:endParaRPr sz="25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