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sldIdLst>
    <p:sldId id="343" r:id="rId2"/>
    <p:sldId id="351" r:id="rId3"/>
    <p:sldId id="352" r:id="rId4"/>
    <p:sldId id="353" r:id="rId5"/>
    <p:sldId id="283" r:id="rId6"/>
    <p:sldId id="256" r:id="rId7"/>
    <p:sldId id="257" r:id="rId8"/>
    <p:sldId id="258" r:id="rId9"/>
    <p:sldId id="354" r:id="rId10"/>
    <p:sldId id="355" r:id="rId11"/>
    <p:sldId id="356" r:id="rId12"/>
    <p:sldId id="358" r:id="rId13"/>
    <p:sldId id="359" r:id="rId14"/>
    <p:sldId id="360" r:id="rId15"/>
    <p:sldId id="361" r:id="rId16"/>
    <p:sldId id="362" r:id="rId17"/>
    <p:sldId id="36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42E"/>
    <a:srgbClr val="070F5D"/>
    <a:srgbClr val="A6B0F6"/>
    <a:srgbClr val="7085EC"/>
    <a:srgbClr val="FABC0E"/>
    <a:srgbClr val="FFE2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ata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ata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7.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6.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66D6B7-20CA-4775-BFA0-25648E6CF50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23365FF-915D-41AC-8F4F-FF5D5AD28D3E}">
      <dgm:prSet custT="1"/>
      <dgm:spPr/>
      <dgm:t>
        <a:bodyPr/>
        <a:lstStyle/>
        <a:p>
          <a:pPr>
            <a:lnSpc>
              <a:spcPct val="100000"/>
            </a:lnSpc>
          </a:pPr>
          <a:r>
            <a:rPr lang="en-US" sz="1400" b="1" u="sng" dirty="0"/>
            <a:t>Understanding Requirements</a:t>
          </a:r>
          <a:r>
            <a:rPr lang="en-US" sz="1600" b="1" u="none" dirty="0"/>
            <a:t>:</a:t>
          </a:r>
          <a:r>
            <a:rPr lang="en-US" sz="1600" dirty="0"/>
            <a:t> First, we must understand requirements of the project and plan the process accordingly. In our project we documented all the requirements, reviewed them and made sure to develop our application by keeping them in mind.</a:t>
          </a:r>
          <a:endParaRPr lang="en-US" sz="1400" dirty="0"/>
        </a:p>
      </dgm:t>
    </dgm:pt>
    <dgm:pt modelId="{AAD19AB0-9BAF-45FD-8EA0-FF27A9BD0226}" type="parTrans" cxnId="{ADF9744D-852B-49CF-9F1B-1D82E4182243}">
      <dgm:prSet/>
      <dgm:spPr/>
      <dgm:t>
        <a:bodyPr/>
        <a:lstStyle/>
        <a:p>
          <a:endParaRPr lang="en-US"/>
        </a:p>
      </dgm:t>
    </dgm:pt>
    <dgm:pt modelId="{C74CBBE0-3B6C-452B-8B4C-3CD2D4C1C5B2}" type="sibTrans" cxnId="{ADF9744D-852B-49CF-9F1B-1D82E4182243}">
      <dgm:prSet/>
      <dgm:spPr/>
      <dgm:t>
        <a:bodyPr/>
        <a:lstStyle/>
        <a:p>
          <a:pPr>
            <a:lnSpc>
              <a:spcPct val="100000"/>
            </a:lnSpc>
          </a:pPr>
          <a:endParaRPr lang="en-US"/>
        </a:p>
      </dgm:t>
    </dgm:pt>
    <dgm:pt modelId="{8A2A6081-F3B5-45BE-91F9-3EC02FF56F99}">
      <dgm:prSet/>
      <dgm:spPr/>
      <dgm:t>
        <a:bodyPr/>
        <a:lstStyle/>
        <a:p>
          <a:pPr>
            <a:lnSpc>
              <a:spcPct val="100000"/>
            </a:lnSpc>
          </a:pPr>
          <a:r>
            <a:rPr lang="en-US" b="1" u="sng" dirty="0"/>
            <a:t>Verifying the scope</a:t>
          </a:r>
          <a:r>
            <a:rPr lang="en-US" b="1" u="none" dirty="0"/>
            <a:t>: </a:t>
          </a:r>
          <a:r>
            <a:rPr lang="en-US" dirty="0"/>
            <a:t>We must check all the deliverables and what is expected from this project based on which technologies and concepts to be used.</a:t>
          </a:r>
        </a:p>
      </dgm:t>
    </dgm:pt>
    <dgm:pt modelId="{87D80E00-7A4B-4924-BB0B-5B421D898DB9}" type="parTrans" cxnId="{73BEC8CA-CFC9-471C-A391-40456E47C65A}">
      <dgm:prSet/>
      <dgm:spPr/>
      <dgm:t>
        <a:bodyPr/>
        <a:lstStyle/>
        <a:p>
          <a:endParaRPr lang="en-US"/>
        </a:p>
      </dgm:t>
    </dgm:pt>
    <dgm:pt modelId="{55360A78-8A4D-4337-A583-E97F27F8EBCB}" type="sibTrans" cxnId="{73BEC8CA-CFC9-471C-A391-40456E47C65A}">
      <dgm:prSet/>
      <dgm:spPr/>
      <dgm:t>
        <a:bodyPr/>
        <a:lstStyle/>
        <a:p>
          <a:pPr>
            <a:lnSpc>
              <a:spcPct val="100000"/>
            </a:lnSpc>
          </a:pPr>
          <a:endParaRPr lang="en-US"/>
        </a:p>
      </dgm:t>
    </dgm:pt>
    <dgm:pt modelId="{B1E23D25-0F08-4501-AD4C-FE6B3128D9FA}">
      <dgm:prSet/>
      <dgm:spPr/>
      <dgm:t>
        <a:bodyPr/>
        <a:lstStyle/>
        <a:p>
          <a:pPr>
            <a:lnSpc>
              <a:spcPct val="100000"/>
            </a:lnSpc>
          </a:pPr>
          <a:r>
            <a:rPr lang="en-US" b="1" u="sng" dirty="0"/>
            <a:t>Time Management</a:t>
          </a:r>
          <a:r>
            <a:rPr lang="en-US" b="1" dirty="0"/>
            <a:t>: </a:t>
          </a:r>
          <a:r>
            <a:rPr lang="en-US" dirty="0"/>
            <a:t>We should distribute tasks and allot timespan accordingly. This will help in completing project in time.</a:t>
          </a:r>
        </a:p>
      </dgm:t>
    </dgm:pt>
    <dgm:pt modelId="{F2F7D049-D3FD-4221-B862-67368FA9B778}" type="parTrans" cxnId="{20A261C7-5F96-40FE-8E6A-6180C29A7EF4}">
      <dgm:prSet/>
      <dgm:spPr/>
      <dgm:t>
        <a:bodyPr/>
        <a:lstStyle/>
        <a:p>
          <a:endParaRPr lang="en-US"/>
        </a:p>
      </dgm:t>
    </dgm:pt>
    <dgm:pt modelId="{683389D5-5B5F-4F13-A431-83BD9806F913}" type="sibTrans" cxnId="{20A261C7-5F96-40FE-8E6A-6180C29A7EF4}">
      <dgm:prSet/>
      <dgm:spPr/>
      <dgm:t>
        <a:bodyPr/>
        <a:lstStyle/>
        <a:p>
          <a:pPr>
            <a:lnSpc>
              <a:spcPct val="100000"/>
            </a:lnSpc>
          </a:pPr>
          <a:endParaRPr lang="en-US"/>
        </a:p>
      </dgm:t>
    </dgm:pt>
    <dgm:pt modelId="{611CA4A6-B20C-4D0F-8615-CDC4206973EA}">
      <dgm:prSet/>
      <dgm:spPr/>
      <dgm:t>
        <a:bodyPr/>
        <a:lstStyle/>
        <a:p>
          <a:pPr>
            <a:lnSpc>
              <a:spcPct val="100000"/>
            </a:lnSpc>
          </a:pPr>
          <a:r>
            <a:rPr lang="en-US" b="1" u="sng" dirty="0"/>
            <a:t>Resource Management</a:t>
          </a:r>
          <a:r>
            <a:rPr lang="en-US" b="1" dirty="0"/>
            <a:t>: </a:t>
          </a:r>
          <a:r>
            <a:rPr lang="en-US" dirty="0"/>
            <a:t>Identifying which technical / human resources are required is important. </a:t>
          </a:r>
        </a:p>
      </dgm:t>
    </dgm:pt>
    <dgm:pt modelId="{4E9CFEBC-2DC6-4388-A745-2595E487D3FA}" type="parTrans" cxnId="{8D2D6B4D-EEE2-4461-A426-BC3DB4DF2087}">
      <dgm:prSet/>
      <dgm:spPr/>
      <dgm:t>
        <a:bodyPr/>
        <a:lstStyle/>
        <a:p>
          <a:endParaRPr lang="en-US"/>
        </a:p>
      </dgm:t>
    </dgm:pt>
    <dgm:pt modelId="{0A3613F0-7ABB-47EA-B93A-FA4AB07E7675}" type="sibTrans" cxnId="{8D2D6B4D-EEE2-4461-A426-BC3DB4DF2087}">
      <dgm:prSet/>
      <dgm:spPr/>
      <dgm:t>
        <a:bodyPr/>
        <a:lstStyle/>
        <a:p>
          <a:pPr>
            <a:lnSpc>
              <a:spcPct val="100000"/>
            </a:lnSpc>
          </a:pPr>
          <a:endParaRPr lang="en-US"/>
        </a:p>
      </dgm:t>
    </dgm:pt>
    <dgm:pt modelId="{D9F5AC25-91FF-4FCC-BC40-0C193CBF3A02}">
      <dgm:prSet/>
      <dgm:spPr/>
      <dgm:t>
        <a:bodyPr/>
        <a:lstStyle/>
        <a:p>
          <a:pPr>
            <a:lnSpc>
              <a:spcPct val="100000"/>
            </a:lnSpc>
          </a:pPr>
          <a:r>
            <a:rPr lang="en-US" b="1" u="sng" dirty="0"/>
            <a:t>Ensuring Quality</a:t>
          </a:r>
          <a:r>
            <a:rPr lang="en-US" b="1" dirty="0"/>
            <a:t>: </a:t>
          </a:r>
          <a:r>
            <a:rPr lang="en-US" dirty="0"/>
            <a:t>The quality of the product should me consistent. We should identify causes that might lead to unsatisfactory results.</a:t>
          </a:r>
        </a:p>
      </dgm:t>
    </dgm:pt>
    <dgm:pt modelId="{7A70A045-3EFC-4B1F-857E-0EB710BAA20A}" type="parTrans" cxnId="{4D264960-0456-4E2E-AEFF-930C3125BD9C}">
      <dgm:prSet/>
      <dgm:spPr/>
      <dgm:t>
        <a:bodyPr/>
        <a:lstStyle/>
        <a:p>
          <a:endParaRPr lang="en-US"/>
        </a:p>
      </dgm:t>
    </dgm:pt>
    <dgm:pt modelId="{9D7C9BD9-6CEC-42AF-A14C-8BC455092BE0}" type="sibTrans" cxnId="{4D264960-0456-4E2E-AEFF-930C3125BD9C}">
      <dgm:prSet/>
      <dgm:spPr/>
      <dgm:t>
        <a:bodyPr/>
        <a:lstStyle/>
        <a:p>
          <a:endParaRPr lang="en-US"/>
        </a:p>
      </dgm:t>
    </dgm:pt>
    <dgm:pt modelId="{3D7B4A18-CED2-4FFF-8A5A-4A3FFD72AE00}" type="pres">
      <dgm:prSet presAssocID="{1266D6B7-20CA-4775-BFA0-25648E6CF504}" presName="root" presStyleCnt="0">
        <dgm:presLayoutVars>
          <dgm:dir/>
          <dgm:resizeHandles val="exact"/>
        </dgm:presLayoutVars>
      </dgm:prSet>
      <dgm:spPr/>
    </dgm:pt>
    <dgm:pt modelId="{DE0A47FF-EDAD-4838-BC52-D2E7288A5579}" type="pres">
      <dgm:prSet presAssocID="{323365FF-915D-41AC-8F4F-FF5D5AD28D3E}" presName="compNode" presStyleCnt="0"/>
      <dgm:spPr/>
    </dgm:pt>
    <dgm:pt modelId="{9C5D79CD-5EEA-4019-B60D-880397EF13FF}" type="pres">
      <dgm:prSet presAssocID="{323365FF-915D-41AC-8F4F-FF5D5AD28D3E}" presName="bgRect" presStyleLbl="bgShp" presStyleIdx="0" presStyleCnt="5" custLinFactNeighborX="-4537" custLinFactNeighborY="3273"/>
      <dgm:spPr/>
    </dgm:pt>
    <dgm:pt modelId="{859FD45B-E444-4EBF-93CD-A331D9A7C75E}" type="pres">
      <dgm:prSet presAssocID="{323365FF-915D-41AC-8F4F-FF5D5AD28D3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3F1CC272-2951-4024-B896-A1035A91A5CC}" type="pres">
      <dgm:prSet presAssocID="{323365FF-915D-41AC-8F4F-FF5D5AD28D3E}" presName="spaceRect" presStyleCnt="0"/>
      <dgm:spPr/>
    </dgm:pt>
    <dgm:pt modelId="{08786CE1-6E72-4426-B6D0-A71CF2A46E56}" type="pres">
      <dgm:prSet presAssocID="{323365FF-915D-41AC-8F4F-FF5D5AD28D3E}" presName="parTx" presStyleLbl="revTx" presStyleIdx="0" presStyleCnt="5" custScaleX="110303" custLinFactNeighborX="-6829" custLinFactNeighborY="-1477">
        <dgm:presLayoutVars>
          <dgm:chMax val="0"/>
          <dgm:chPref val="0"/>
        </dgm:presLayoutVars>
      </dgm:prSet>
      <dgm:spPr/>
    </dgm:pt>
    <dgm:pt modelId="{93EEE775-CCBD-454D-ADA2-F64FE1F5CB8C}" type="pres">
      <dgm:prSet presAssocID="{C74CBBE0-3B6C-452B-8B4C-3CD2D4C1C5B2}" presName="sibTrans" presStyleCnt="0"/>
      <dgm:spPr/>
    </dgm:pt>
    <dgm:pt modelId="{BF3FC358-DBF8-4207-8D78-95B7F2A18078}" type="pres">
      <dgm:prSet presAssocID="{8A2A6081-F3B5-45BE-91F9-3EC02FF56F99}" presName="compNode" presStyleCnt="0"/>
      <dgm:spPr/>
    </dgm:pt>
    <dgm:pt modelId="{489BEF1F-B16B-4C08-BEA3-20D0670CA010}" type="pres">
      <dgm:prSet presAssocID="{8A2A6081-F3B5-45BE-91F9-3EC02FF56F99}" presName="bgRect" presStyleLbl="bgShp" presStyleIdx="1" presStyleCnt="5"/>
      <dgm:spPr/>
    </dgm:pt>
    <dgm:pt modelId="{FDDAC94D-F5B5-40D4-94D4-2505F556448B}" type="pres">
      <dgm:prSet presAssocID="{8A2A6081-F3B5-45BE-91F9-3EC02FF56F9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4104D9ED-CA27-438A-9C06-C42A5BDEBADA}" type="pres">
      <dgm:prSet presAssocID="{8A2A6081-F3B5-45BE-91F9-3EC02FF56F99}" presName="spaceRect" presStyleCnt="0"/>
      <dgm:spPr/>
    </dgm:pt>
    <dgm:pt modelId="{361EA207-2C7A-4A52-B605-BC4A0B31FD6A}" type="pres">
      <dgm:prSet presAssocID="{8A2A6081-F3B5-45BE-91F9-3EC02FF56F99}" presName="parTx" presStyleLbl="revTx" presStyleIdx="1" presStyleCnt="5" custLinFactNeighborX="-8824" custLinFactNeighborY="-2955">
        <dgm:presLayoutVars>
          <dgm:chMax val="0"/>
          <dgm:chPref val="0"/>
        </dgm:presLayoutVars>
      </dgm:prSet>
      <dgm:spPr/>
    </dgm:pt>
    <dgm:pt modelId="{23BD5D65-EC39-4D25-A058-C73E03001F92}" type="pres">
      <dgm:prSet presAssocID="{55360A78-8A4D-4337-A583-E97F27F8EBCB}" presName="sibTrans" presStyleCnt="0"/>
      <dgm:spPr/>
    </dgm:pt>
    <dgm:pt modelId="{FD6E4AF5-7B93-4244-B36E-D8A5BDED5576}" type="pres">
      <dgm:prSet presAssocID="{B1E23D25-0F08-4501-AD4C-FE6B3128D9FA}" presName="compNode" presStyleCnt="0"/>
      <dgm:spPr/>
    </dgm:pt>
    <dgm:pt modelId="{8D57650F-AC0F-42BA-8FFB-6CAD07EDE4A4}" type="pres">
      <dgm:prSet presAssocID="{B1E23D25-0F08-4501-AD4C-FE6B3128D9FA}" presName="bgRect" presStyleLbl="bgShp" presStyleIdx="2" presStyleCnt="5"/>
      <dgm:spPr/>
    </dgm:pt>
    <dgm:pt modelId="{ADD46F0B-A824-46C8-9742-F91756919753}" type="pres">
      <dgm:prSet presAssocID="{B1E23D25-0F08-4501-AD4C-FE6B3128D9F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CB351BA2-616C-4C44-9F1C-4D045DAF9A8E}" type="pres">
      <dgm:prSet presAssocID="{B1E23D25-0F08-4501-AD4C-FE6B3128D9FA}" presName="spaceRect" presStyleCnt="0"/>
      <dgm:spPr/>
    </dgm:pt>
    <dgm:pt modelId="{CA61EAD0-373E-4E99-8E4D-63A5B45535C2}" type="pres">
      <dgm:prSet presAssocID="{B1E23D25-0F08-4501-AD4C-FE6B3128D9FA}" presName="parTx" presStyleLbl="revTx" presStyleIdx="2" presStyleCnt="5" custLinFactNeighborX="-7665" custLinFactNeighborY="546">
        <dgm:presLayoutVars>
          <dgm:chMax val="0"/>
          <dgm:chPref val="0"/>
        </dgm:presLayoutVars>
      </dgm:prSet>
      <dgm:spPr/>
    </dgm:pt>
    <dgm:pt modelId="{D828D37A-F06E-43C5-9A55-29F14F898B50}" type="pres">
      <dgm:prSet presAssocID="{683389D5-5B5F-4F13-A431-83BD9806F913}" presName="sibTrans" presStyleCnt="0"/>
      <dgm:spPr/>
    </dgm:pt>
    <dgm:pt modelId="{751234B8-456D-4D1E-88AC-955E5697C23E}" type="pres">
      <dgm:prSet presAssocID="{611CA4A6-B20C-4D0F-8615-CDC4206973EA}" presName="compNode" presStyleCnt="0"/>
      <dgm:spPr/>
    </dgm:pt>
    <dgm:pt modelId="{660B756B-A4AF-4885-9D07-5E894EC4224E}" type="pres">
      <dgm:prSet presAssocID="{611CA4A6-B20C-4D0F-8615-CDC4206973EA}" presName="bgRect" presStyleLbl="bgShp" presStyleIdx="3" presStyleCnt="5"/>
      <dgm:spPr/>
    </dgm:pt>
    <dgm:pt modelId="{9FCD8F05-A844-43AC-B945-85DEBAB00DF8}" type="pres">
      <dgm:prSet presAssocID="{611CA4A6-B20C-4D0F-8615-CDC4206973E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97B6708C-1879-44E2-BCC5-D3A6C24B32BE}" type="pres">
      <dgm:prSet presAssocID="{611CA4A6-B20C-4D0F-8615-CDC4206973EA}" presName="spaceRect" presStyleCnt="0"/>
      <dgm:spPr/>
    </dgm:pt>
    <dgm:pt modelId="{2C6CB6E2-38FC-4790-B8B6-6733AFAF861A}" type="pres">
      <dgm:prSet presAssocID="{611CA4A6-B20C-4D0F-8615-CDC4206973EA}" presName="parTx" presStyleLbl="revTx" presStyleIdx="3" presStyleCnt="5" custLinFactNeighborX="-7665">
        <dgm:presLayoutVars>
          <dgm:chMax val="0"/>
          <dgm:chPref val="0"/>
        </dgm:presLayoutVars>
      </dgm:prSet>
      <dgm:spPr/>
    </dgm:pt>
    <dgm:pt modelId="{9EB9C34F-A8CE-4E6E-B43F-7C36AF86C6A4}" type="pres">
      <dgm:prSet presAssocID="{0A3613F0-7ABB-47EA-B93A-FA4AB07E7675}" presName="sibTrans" presStyleCnt="0"/>
      <dgm:spPr/>
    </dgm:pt>
    <dgm:pt modelId="{E3782867-CBE6-4237-84B0-378FD2617455}" type="pres">
      <dgm:prSet presAssocID="{D9F5AC25-91FF-4FCC-BC40-0C193CBF3A02}" presName="compNode" presStyleCnt="0"/>
      <dgm:spPr/>
    </dgm:pt>
    <dgm:pt modelId="{7F4A1C6B-61F9-4DAE-A549-65AF5FBBAD53}" type="pres">
      <dgm:prSet presAssocID="{D9F5AC25-91FF-4FCC-BC40-0C193CBF3A02}" presName="bgRect" presStyleLbl="bgShp" presStyleIdx="4" presStyleCnt="5"/>
      <dgm:spPr/>
    </dgm:pt>
    <dgm:pt modelId="{EEDA88B4-979C-4D7B-AF9E-597E1B56B453}" type="pres">
      <dgm:prSet presAssocID="{D9F5AC25-91FF-4FCC-BC40-0C193CBF3A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E49884A8-2967-4D70-AA28-7DA4CCD878E9}" type="pres">
      <dgm:prSet presAssocID="{D9F5AC25-91FF-4FCC-BC40-0C193CBF3A02}" presName="spaceRect" presStyleCnt="0"/>
      <dgm:spPr/>
    </dgm:pt>
    <dgm:pt modelId="{8CCB8F2A-1BA9-4F85-A48A-390DFB7ED7A4}" type="pres">
      <dgm:prSet presAssocID="{D9F5AC25-91FF-4FCC-BC40-0C193CBF3A02}" presName="parTx" presStyleLbl="revTx" presStyleIdx="4" presStyleCnt="5" custLinFactNeighborX="-7665">
        <dgm:presLayoutVars>
          <dgm:chMax val="0"/>
          <dgm:chPref val="0"/>
        </dgm:presLayoutVars>
      </dgm:prSet>
      <dgm:spPr/>
    </dgm:pt>
  </dgm:ptLst>
  <dgm:cxnLst>
    <dgm:cxn modelId="{650BC029-5D06-4E18-8EFC-CF8320585B57}" type="presOf" srcId="{611CA4A6-B20C-4D0F-8615-CDC4206973EA}" destId="{2C6CB6E2-38FC-4790-B8B6-6733AFAF861A}" srcOrd="0" destOrd="0" presId="urn:microsoft.com/office/officeart/2018/2/layout/IconVerticalSolidList"/>
    <dgm:cxn modelId="{4D264960-0456-4E2E-AEFF-930C3125BD9C}" srcId="{1266D6B7-20CA-4775-BFA0-25648E6CF504}" destId="{D9F5AC25-91FF-4FCC-BC40-0C193CBF3A02}" srcOrd="4" destOrd="0" parTransId="{7A70A045-3EFC-4B1F-857E-0EB710BAA20A}" sibTransId="{9D7C9BD9-6CEC-42AF-A14C-8BC455092BE0}"/>
    <dgm:cxn modelId="{3DEEFD64-3EC0-4023-9181-5D15599CB20D}" type="presOf" srcId="{323365FF-915D-41AC-8F4F-FF5D5AD28D3E}" destId="{08786CE1-6E72-4426-B6D0-A71CF2A46E56}" srcOrd="0" destOrd="0" presId="urn:microsoft.com/office/officeart/2018/2/layout/IconVerticalSolidList"/>
    <dgm:cxn modelId="{8D2D6B4D-EEE2-4461-A426-BC3DB4DF2087}" srcId="{1266D6B7-20CA-4775-BFA0-25648E6CF504}" destId="{611CA4A6-B20C-4D0F-8615-CDC4206973EA}" srcOrd="3" destOrd="0" parTransId="{4E9CFEBC-2DC6-4388-A745-2595E487D3FA}" sibTransId="{0A3613F0-7ABB-47EA-B93A-FA4AB07E7675}"/>
    <dgm:cxn modelId="{ADF9744D-852B-49CF-9F1B-1D82E4182243}" srcId="{1266D6B7-20CA-4775-BFA0-25648E6CF504}" destId="{323365FF-915D-41AC-8F4F-FF5D5AD28D3E}" srcOrd="0" destOrd="0" parTransId="{AAD19AB0-9BAF-45FD-8EA0-FF27A9BD0226}" sibTransId="{C74CBBE0-3B6C-452B-8B4C-3CD2D4C1C5B2}"/>
    <dgm:cxn modelId="{62077F55-B5DC-4CA1-ACA1-555610C2D4D7}" type="presOf" srcId="{B1E23D25-0F08-4501-AD4C-FE6B3128D9FA}" destId="{CA61EAD0-373E-4E99-8E4D-63A5B45535C2}" srcOrd="0" destOrd="0" presId="urn:microsoft.com/office/officeart/2018/2/layout/IconVerticalSolidList"/>
    <dgm:cxn modelId="{1411CC9C-7A62-4E4A-B42A-C7C9000EA40D}" type="presOf" srcId="{1266D6B7-20CA-4775-BFA0-25648E6CF504}" destId="{3D7B4A18-CED2-4FFF-8A5A-4A3FFD72AE00}" srcOrd="0" destOrd="0" presId="urn:microsoft.com/office/officeart/2018/2/layout/IconVerticalSolidList"/>
    <dgm:cxn modelId="{1E1A01C5-3011-4E6D-9CCD-70B4415EAE7B}" type="presOf" srcId="{D9F5AC25-91FF-4FCC-BC40-0C193CBF3A02}" destId="{8CCB8F2A-1BA9-4F85-A48A-390DFB7ED7A4}" srcOrd="0" destOrd="0" presId="urn:microsoft.com/office/officeart/2018/2/layout/IconVerticalSolidList"/>
    <dgm:cxn modelId="{20A261C7-5F96-40FE-8E6A-6180C29A7EF4}" srcId="{1266D6B7-20CA-4775-BFA0-25648E6CF504}" destId="{B1E23D25-0F08-4501-AD4C-FE6B3128D9FA}" srcOrd="2" destOrd="0" parTransId="{F2F7D049-D3FD-4221-B862-67368FA9B778}" sibTransId="{683389D5-5B5F-4F13-A431-83BD9806F913}"/>
    <dgm:cxn modelId="{73BEC8CA-CFC9-471C-A391-40456E47C65A}" srcId="{1266D6B7-20CA-4775-BFA0-25648E6CF504}" destId="{8A2A6081-F3B5-45BE-91F9-3EC02FF56F99}" srcOrd="1" destOrd="0" parTransId="{87D80E00-7A4B-4924-BB0B-5B421D898DB9}" sibTransId="{55360A78-8A4D-4337-A583-E97F27F8EBCB}"/>
    <dgm:cxn modelId="{2789A5DE-4C95-4791-B5CF-CA8B54A18C2A}" type="presOf" srcId="{8A2A6081-F3B5-45BE-91F9-3EC02FF56F99}" destId="{361EA207-2C7A-4A52-B605-BC4A0B31FD6A}" srcOrd="0" destOrd="0" presId="urn:microsoft.com/office/officeart/2018/2/layout/IconVerticalSolidList"/>
    <dgm:cxn modelId="{FEAADB88-A7D8-4B51-94EC-FFD35756E7CE}" type="presParOf" srcId="{3D7B4A18-CED2-4FFF-8A5A-4A3FFD72AE00}" destId="{DE0A47FF-EDAD-4838-BC52-D2E7288A5579}" srcOrd="0" destOrd="0" presId="urn:microsoft.com/office/officeart/2018/2/layout/IconVerticalSolidList"/>
    <dgm:cxn modelId="{7E987E76-8BE5-4743-AAAF-DDC7CB396462}" type="presParOf" srcId="{DE0A47FF-EDAD-4838-BC52-D2E7288A5579}" destId="{9C5D79CD-5EEA-4019-B60D-880397EF13FF}" srcOrd="0" destOrd="0" presId="urn:microsoft.com/office/officeart/2018/2/layout/IconVerticalSolidList"/>
    <dgm:cxn modelId="{AA2428E2-196B-423B-8666-1CDD1C3C5230}" type="presParOf" srcId="{DE0A47FF-EDAD-4838-BC52-D2E7288A5579}" destId="{859FD45B-E444-4EBF-93CD-A331D9A7C75E}" srcOrd="1" destOrd="0" presId="urn:microsoft.com/office/officeart/2018/2/layout/IconVerticalSolidList"/>
    <dgm:cxn modelId="{5B92B6EE-FEF5-458B-B4F8-B1CB9E64ACD9}" type="presParOf" srcId="{DE0A47FF-EDAD-4838-BC52-D2E7288A5579}" destId="{3F1CC272-2951-4024-B896-A1035A91A5CC}" srcOrd="2" destOrd="0" presId="urn:microsoft.com/office/officeart/2018/2/layout/IconVerticalSolidList"/>
    <dgm:cxn modelId="{1E2C3728-08F2-4D67-9F84-9DEBBE3EEA27}" type="presParOf" srcId="{DE0A47FF-EDAD-4838-BC52-D2E7288A5579}" destId="{08786CE1-6E72-4426-B6D0-A71CF2A46E56}" srcOrd="3" destOrd="0" presId="urn:microsoft.com/office/officeart/2018/2/layout/IconVerticalSolidList"/>
    <dgm:cxn modelId="{3066EE7C-6163-45EF-A96D-5F061EB86291}" type="presParOf" srcId="{3D7B4A18-CED2-4FFF-8A5A-4A3FFD72AE00}" destId="{93EEE775-CCBD-454D-ADA2-F64FE1F5CB8C}" srcOrd="1" destOrd="0" presId="urn:microsoft.com/office/officeart/2018/2/layout/IconVerticalSolidList"/>
    <dgm:cxn modelId="{BD300462-E485-4F7A-82E2-1D9BBA856FE3}" type="presParOf" srcId="{3D7B4A18-CED2-4FFF-8A5A-4A3FFD72AE00}" destId="{BF3FC358-DBF8-4207-8D78-95B7F2A18078}" srcOrd="2" destOrd="0" presId="urn:microsoft.com/office/officeart/2018/2/layout/IconVerticalSolidList"/>
    <dgm:cxn modelId="{F3340401-17B8-4220-91B5-E430559D0D16}" type="presParOf" srcId="{BF3FC358-DBF8-4207-8D78-95B7F2A18078}" destId="{489BEF1F-B16B-4C08-BEA3-20D0670CA010}" srcOrd="0" destOrd="0" presId="urn:microsoft.com/office/officeart/2018/2/layout/IconVerticalSolidList"/>
    <dgm:cxn modelId="{D9BF077E-942F-445B-9422-BD8C48A7672A}" type="presParOf" srcId="{BF3FC358-DBF8-4207-8D78-95B7F2A18078}" destId="{FDDAC94D-F5B5-40D4-94D4-2505F556448B}" srcOrd="1" destOrd="0" presId="urn:microsoft.com/office/officeart/2018/2/layout/IconVerticalSolidList"/>
    <dgm:cxn modelId="{8A50DA28-E517-4726-B6FF-F2C5C11E9864}" type="presParOf" srcId="{BF3FC358-DBF8-4207-8D78-95B7F2A18078}" destId="{4104D9ED-CA27-438A-9C06-C42A5BDEBADA}" srcOrd="2" destOrd="0" presId="urn:microsoft.com/office/officeart/2018/2/layout/IconVerticalSolidList"/>
    <dgm:cxn modelId="{2305EA5E-B8DD-4784-9F69-575BD3675234}" type="presParOf" srcId="{BF3FC358-DBF8-4207-8D78-95B7F2A18078}" destId="{361EA207-2C7A-4A52-B605-BC4A0B31FD6A}" srcOrd="3" destOrd="0" presId="urn:microsoft.com/office/officeart/2018/2/layout/IconVerticalSolidList"/>
    <dgm:cxn modelId="{C9317C36-8B26-4F0A-A822-B6FF1848D1D2}" type="presParOf" srcId="{3D7B4A18-CED2-4FFF-8A5A-4A3FFD72AE00}" destId="{23BD5D65-EC39-4D25-A058-C73E03001F92}" srcOrd="3" destOrd="0" presId="urn:microsoft.com/office/officeart/2018/2/layout/IconVerticalSolidList"/>
    <dgm:cxn modelId="{FB9B0B03-CC5C-420D-A1A8-6520D50F4B7B}" type="presParOf" srcId="{3D7B4A18-CED2-4FFF-8A5A-4A3FFD72AE00}" destId="{FD6E4AF5-7B93-4244-B36E-D8A5BDED5576}" srcOrd="4" destOrd="0" presId="urn:microsoft.com/office/officeart/2018/2/layout/IconVerticalSolidList"/>
    <dgm:cxn modelId="{624F9924-EDF7-4763-ACC7-FB41BE878DF9}" type="presParOf" srcId="{FD6E4AF5-7B93-4244-B36E-D8A5BDED5576}" destId="{8D57650F-AC0F-42BA-8FFB-6CAD07EDE4A4}" srcOrd="0" destOrd="0" presId="urn:microsoft.com/office/officeart/2018/2/layout/IconVerticalSolidList"/>
    <dgm:cxn modelId="{85D92CFC-7BE3-4AB0-A470-68D554F680CF}" type="presParOf" srcId="{FD6E4AF5-7B93-4244-B36E-D8A5BDED5576}" destId="{ADD46F0B-A824-46C8-9742-F91756919753}" srcOrd="1" destOrd="0" presId="urn:microsoft.com/office/officeart/2018/2/layout/IconVerticalSolidList"/>
    <dgm:cxn modelId="{9CD619F5-314A-4CD7-9095-4C52325B2DFE}" type="presParOf" srcId="{FD6E4AF5-7B93-4244-B36E-D8A5BDED5576}" destId="{CB351BA2-616C-4C44-9F1C-4D045DAF9A8E}" srcOrd="2" destOrd="0" presId="urn:microsoft.com/office/officeart/2018/2/layout/IconVerticalSolidList"/>
    <dgm:cxn modelId="{22228756-8F94-4631-A367-BB07E8FCA544}" type="presParOf" srcId="{FD6E4AF5-7B93-4244-B36E-D8A5BDED5576}" destId="{CA61EAD0-373E-4E99-8E4D-63A5B45535C2}" srcOrd="3" destOrd="0" presId="urn:microsoft.com/office/officeart/2018/2/layout/IconVerticalSolidList"/>
    <dgm:cxn modelId="{1A0685AB-35D4-4D53-9D68-3E65DC272E2D}" type="presParOf" srcId="{3D7B4A18-CED2-4FFF-8A5A-4A3FFD72AE00}" destId="{D828D37A-F06E-43C5-9A55-29F14F898B50}" srcOrd="5" destOrd="0" presId="urn:microsoft.com/office/officeart/2018/2/layout/IconVerticalSolidList"/>
    <dgm:cxn modelId="{ECF6560D-7F61-471E-9B1A-1C2478378F88}" type="presParOf" srcId="{3D7B4A18-CED2-4FFF-8A5A-4A3FFD72AE00}" destId="{751234B8-456D-4D1E-88AC-955E5697C23E}" srcOrd="6" destOrd="0" presId="urn:microsoft.com/office/officeart/2018/2/layout/IconVerticalSolidList"/>
    <dgm:cxn modelId="{31113E15-BA6E-49D7-BD13-CC63DE6E5102}" type="presParOf" srcId="{751234B8-456D-4D1E-88AC-955E5697C23E}" destId="{660B756B-A4AF-4885-9D07-5E894EC4224E}" srcOrd="0" destOrd="0" presId="urn:microsoft.com/office/officeart/2018/2/layout/IconVerticalSolidList"/>
    <dgm:cxn modelId="{B6204767-391D-4852-868E-9A7B4F04F74E}" type="presParOf" srcId="{751234B8-456D-4D1E-88AC-955E5697C23E}" destId="{9FCD8F05-A844-43AC-B945-85DEBAB00DF8}" srcOrd="1" destOrd="0" presId="urn:microsoft.com/office/officeart/2018/2/layout/IconVerticalSolidList"/>
    <dgm:cxn modelId="{2121E13D-1672-4E15-8A17-13768EF57A93}" type="presParOf" srcId="{751234B8-456D-4D1E-88AC-955E5697C23E}" destId="{97B6708C-1879-44E2-BCC5-D3A6C24B32BE}" srcOrd="2" destOrd="0" presId="urn:microsoft.com/office/officeart/2018/2/layout/IconVerticalSolidList"/>
    <dgm:cxn modelId="{6962A455-E7E8-4654-B101-D8D1D5D33E0B}" type="presParOf" srcId="{751234B8-456D-4D1E-88AC-955E5697C23E}" destId="{2C6CB6E2-38FC-4790-B8B6-6733AFAF861A}" srcOrd="3" destOrd="0" presId="urn:microsoft.com/office/officeart/2018/2/layout/IconVerticalSolidList"/>
    <dgm:cxn modelId="{50E9EA8B-D770-4027-A489-244A14E52CB1}" type="presParOf" srcId="{3D7B4A18-CED2-4FFF-8A5A-4A3FFD72AE00}" destId="{9EB9C34F-A8CE-4E6E-B43F-7C36AF86C6A4}" srcOrd="7" destOrd="0" presId="urn:microsoft.com/office/officeart/2018/2/layout/IconVerticalSolidList"/>
    <dgm:cxn modelId="{F86D58EA-1872-4509-A01B-B3B33E621FCE}" type="presParOf" srcId="{3D7B4A18-CED2-4FFF-8A5A-4A3FFD72AE00}" destId="{E3782867-CBE6-4237-84B0-378FD2617455}" srcOrd="8" destOrd="0" presId="urn:microsoft.com/office/officeart/2018/2/layout/IconVerticalSolidList"/>
    <dgm:cxn modelId="{CD6BF58B-5A7B-4B5D-9A45-3C70E29EA7BF}" type="presParOf" srcId="{E3782867-CBE6-4237-84B0-378FD2617455}" destId="{7F4A1C6B-61F9-4DAE-A549-65AF5FBBAD53}" srcOrd="0" destOrd="0" presId="urn:microsoft.com/office/officeart/2018/2/layout/IconVerticalSolidList"/>
    <dgm:cxn modelId="{B60DA323-45D6-4AF6-B0D6-C1C9DE33E50F}" type="presParOf" srcId="{E3782867-CBE6-4237-84B0-378FD2617455}" destId="{EEDA88B4-979C-4D7B-AF9E-597E1B56B453}" srcOrd="1" destOrd="0" presId="urn:microsoft.com/office/officeart/2018/2/layout/IconVerticalSolidList"/>
    <dgm:cxn modelId="{61EEC530-42D5-43EE-BEFD-A65D50387534}" type="presParOf" srcId="{E3782867-CBE6-4237-84B0-378FD2617455}" destId="{E49884A8-2967-4D70-AA28-7DA4CCD878E9}" srcOrd="2" destOrd="0" presId="urn:microsoft.com/office/officeart/2018/2/layout/IconVerticalSolidList"/>
    <dgm:cxn modelId="{1EBF2922-96F9-49C4-880B-89DBE2B771D6}" type="presParOf" srcId="{E3782867-CBE6-4237-84B0-378FD2617455}" destId="{8CCB8F2A-1BA9-4F85-A48A-390DFB7ED7A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11B382-3DB8-4216-B69E-F0CF7B8DFAF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4D92861-E514-4396-88BB-453DB65C3CCF}">
      <dgm:prSet custT="1"/>
      <dgm:spPr/>
      <dgm:t>
        <a:bodyPr/>
        <a:lstStyle/>
        <a:p>
          <a:r>
            <a:rPr lang="en-US" sz="2000" dirty="0"/>
            <a:t>Since this project was a part of our coursework, we demonstrated each feature to the Professor.</a:t>
          </a:r>
        </a:p>
      </dgm:t>
    </dgm:pt>
    <dgm:pt modelId="{54B0B7DB-4345-4059-B540-59692EAF4ABE}" type="parTrans" cxnId="{46E967DD-CDD6-43A0-B012-B1988649410C}">
      <dgm:prSet/>
      <dgm:spPr/>
      <dgm:t>
        <a:bodyPr/>
        <a:lstStyle/>
        <a:p>
          <a:endParaRPr lang="en-US"/>
        </a:p>
      </dgm:t>
    </dgm:pt>
    <dgm:pt modelId="{7D5C16F1-20D5-4F39-AC29-3910B0BA1ED3}" type="sibTrans" cxnId="{46E967DD-CDD6-43A0-B012-B1988649410C}">
      <dgm:prSet/>
      <dgm:spPr/>
      <dgm:t>
        <a:bodyPr/>
        <a:lstStyle/>
        <a:p>
          <a:endParaRPr lang="en-US"/>
        </a:p>
      </dgm:t>
    </dgm:pt>
    <dgm:pt modelId="{679A0C83-70FC-416D-A385-975E9313E07E}">
      <dgm:prSet custT="1"/>
      <dgm:spPr/>
      <dgm:t>
        <a:bodyPr/>
        <a:lstStyle/>
        <a:p>
          <a:r>
            <a:rPr lang="en-US" sz="2000" dirty="0"/>
            <a:t>We ensured we were covering all the requirements well in time.</a:t>
          </a:r>
        </a:p>
      </dgm:t>
    </dgm:pt>
    <dgm:pt modelId="{FFC90CCE-BBAF-452E-B7C8-B441454B42CC}" type="parTrans" cxnId="{A6927602-A458-4C47-BE57-2F306886ECA6}">
      <dgm:prSet/>
      <dgm:spPr/>
      <dgm:t>
        <a:bodyPr/>
        <a:lstStyle/>
        <a:p>
          <a:endParaRPr lang="en-US"/>
        </a:p>
      </dgm:t>
    </dgm:pt>
    <dgm:pt modelId="{0FE25D1E-A855-4B99-866D-2CA194FC5C57}" type="sibTrans" cxnId="{A6927602-A458-4C47-BE57-2F306886ECA6}">
      <dgm:prSet/>
      <dgm:spPr/>
      <dgm:t>
        <a:bodyPr/>
        <a:lstStyle/>
        <a:p>
          <a:endParaRPr lang="en-US"/>
        </a:p>
      </dgm:t>
    </dgm:pt>
    <dgm:pt modelId="{561589E8-7A40-4DE0-8947-45ED66B38A5F}">
      <dgm:prSet custT="1"/>
      <dgm:spPr/>
      <dgm:t>
        <a:bodyPr/>
        <a:lstStyle/>
        <a:p>
          <a:r>
            <a:rPr lang="en-US" sz="2000" dirty="0"/>
            <a:t>We also asked our peers to use the application to ensure all the functionalities work as intended.</a:t>
          </a:r>
        </a:p>
      </dgm:t>
    </dgm:pt>
    <dgm:pt modelId="{BCE3AF02-7152-47B5-A4D7-24AB8253F295}" type="parTrans" cxnId="{FCD2E72A-A94E-47A6-B594-D8291EBEE0CE}">
      <dgm:prSet/>
      <dgm:spPr/>
      <dgm:t>
        <a:bodyPr/>
        <a:lstStyle/>
        <a:p>
          <a:endParaRPr lang="en-US"/>
        </a:p>
      </dgm:t>
    </dgm:pt>
    <dgm:pt modelId="{6C42020F-FCC2-40FF-B67E-26F90AA2CBB6}" type="sibTrans" cxnId="{FCD2E72A-A94E-47A6-B594-D8291EBEE0CE}">
      <dgm:prSet/>
      <dgm:spPr/>
      <dgm:t>
        <a:bodyPr/>
        <a:lstStyle/>
        <a:p>
          <a:endParaRPr lang="en-US"/>
        </a:p>
      </dgm:t>
    </dgm:pt>
    <dgm:pt modelId="{A684B851-64BC-4E4F-BCE4-C61B08C59236}" type="pres">
      <dgm:prSet presAssocID="{6311B382-3DB8-4216-B69E-F0CF7B8DFAFC}" presName="root" presStyleCnt="0">
        <dgm:presLayoutVars>
          <dgm:dir/>
          <dgm:resizeHandles val="exact"/>
        </dgm:presLayoutVars>
      </dgm:prSet>
      <dgm:spPr/>
    </dgm:pt>
    <dgm:pt modelId="{405F974C-7AFC-4CC0-A34C-42583C8CDBA5}" type="pres">
      <dgm:prSet presAssocID="{44D92861-E514-4396-88BB-453DB65C3CCF}" presName="compNode" presStyleCnt="0"/>
      <dgm:spPr/>
    </dgm:pt>
    <dgm:pt modelId="{C94BBD48-72AA-4EF0-A3EA-FBD8292E1348}" type="pres">
      <dgm:prSet presAssocID="{44D92861-E514-4396-88BB-453DB65C3CCF}" presName="iconRect" presStyleLbl="node1" presStyleIdx="0" presStyleCnt="3" custLinFactNeighborY="2894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DD69C5C3-08C6-41DB-8315-E942D43DFBE5}" type="pres">
      <dgm:prSet presAssocID="{44D92861-E514-4396-88BB-453DB65C3CCF}" presName="spaceRect" presStyleCnt="0"/>
      <dgm:spPr/>
    </dgm:pt>
    <dgm:pt modelId="{068DDEE1-A8F5-48DB-BC98-08D92B121A96}" type="pres">
      <dgm:prSet presAssocID="{44D92861-E514-4396-88BB-453DB65C3CCF}" presName="textRect" presStyleLbl="revTx" presStyleIdx="0" presStyleCnt="3" custScaleX="112974" custScaleY="136726" custLinFactNeighborX="930" custLinFactNeighborY="28854">
        <dgm:presLayoutVars>
          <dgm:chMax val="1"/>
          <dgm:chPref val="1"/>
        </dgm:presLayoutVars>
      </dgm:prSet>
      <dgm:spPr/>
    </dgm:pt>
    <dgm:pt modelId="{0AFE4119-BFC9-4175-BFF9-4B8D70976976}" type="pres">
      <dgm:prSet presAssocID="{7D5C16F1-20D5-4F39-AC29-3910B0BA1ED3}" presName="sibTrans" presStyleCnt="0"/>
      <dgm:spPr/>
    </dgm:pt>
    <dgm:pt modelId="{A4AC4C41-13D7-48A5-8A5F-B9B62A5C4D06}" type="pres">
      <dgm:prSet presAssocID="{679A0C83-70FC-416D-A385-975E9313E07E}" presName="compNode" presStyleCnt="0"/>
      <dgm:spPr/>
    </dgm:pt>
    <dgm:pt modelId="{47C92C3D-BB00-47B1-BB7D-E54792389E87}" type="pres">
      <dgm:prSet presAssocID="{679A0C83-70FC-416D-A385-975E9313E07E}" presName="iconRect" presStyleLbl="node1" presStyleIdx="1" presStyleCnt="3" custLinFactNeighborY="103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ing Hands"/>
        </a:ext>
      </dgm:extLst>
    </dgm:pt>
    <dgm:pt modelId="{287DF96B-18F2-4E65-9F04-481E8E19290F}" type="pres">
      <dgm:prSet presAssocID="{679A0C83-70FC-416D-A385-975E9313E07E}" presName="spaceRect" presStyleCnt="0"/>
      <dgm:spPr/>
    </dgm:pt>
    <dgm:pt modelId="{083AC0DC-873F-4D49-B15A-C71FE03B2540}" type="pres">
      <dgm:prSet presAssocID="{679A0C83-70FC-416D-A385-975E9313E07E}" presName="textRect" presStyleLbl="revTx" presStyleIdx="1" presStyleCnt="3">
        <dgm:presLayoutVars>
          <dgm:chMax val="1"/>
          <dgm:chPref val="1"/>
        </dgm:presLayoutVars>
      </dgm:prSet>
      <dgm:spPr/>
    </dgm:pt>
    <dgm:pt modelId="{59E9A491-CA1D-441D-87F9-616C11EECFB6}" type="pres">
      <dgm:prSet presAssocID="{0FE25D1E-A855-4B99-866D-2CA194FC5C57}" presName="sibTrans" presStyleCnt="0"/>
      <dgm:spPr/>
    </dgm:pt>
    <dgm:pt modelId="{C8A2C7B1-7A36-427F-BD67-6A0969FEE750}" type="pres">
      <dgm:prSet presAssocID="{561589E8-7A40-4DE0-8947-45ED66B38A5F}" presName="compNode" presStyleCnt="0"/>
      <dgm:spPr/>
    </dgm:pt>
    <dgm:pt modelId="{8B26CA5A-C9C2-4AAC-BE0A-778BC8192E6B}" type="pres">
      <dgm:prSet presAssocID="{561589E8-7A40-4DE0-8947-45ED66B38A5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Network"/>
        </a:ext>
      </dgm:extLst>
    </dgm:pt>
    <dgm:pt modelId="{1BA83EC0-2BBB-44F3-AA03-F76F2BF4AC22}" type="pres">
      <dgm:prSet presAssocID="{561589E8-7A40-4DE0-8947-45ED66B38A5F}" presName="spaceRect" presStyleCnt="0"/>
      <dgm:spPr/>
    </dgm:pt>
    <dgm:pt modelId="{286CE790-9EA8-4EEF-8AC5-7A88BEB0959C}" type="pres">
      <dgm:prSet presAssocID="{561589E8-7A40-4DE0-8947-45ED66B38A5F}" presName="textRect" presStyleLbl="revTx" presStyleIdx="2" presStyleCnt="3">
        <dgm:presLayoutVars>
          <dgm:chMax val="1"/>
          <dgm:chPref val="1"/>
        </dgm:presLayoutVars>
      </dgm:prSet>
      <dgm:spPr/>
    </dgm:pt>
  </dgm:ptLst>
  <dgm:cxnLst>
    <dgm:cxn modelId="{A6927602-A458-4C47-BE57-2F306886ECA6}" srcId="{6311B382-3DB8-4216-B69E-F0CF7B8DFAFC}" destId="{679A0C83-70FC-416D-A385-975E9313E07E}" srcOrd="1" destOrd="0" parTransId="{FFC90CCE-BBAF-452E-B7C8-B441454B42CC}" sibTransId="{0FE25D1E-A855-4B99-866D-2CA194FC5C57}"/>
    <dgm:cxn modelId="{37A5DD07-99A4-40F5-BE2D-ABEB4F10BB30}" type="presOf" srcId="{561589E8-7A40-4DE0-8947-45ED66B38A5F}" destId="{286CE790-9EA8-4EEF-8AC5-7A88BEB0959C}" srcOrd="0" destOrd="0" presId="urn:microsoft.com/office/officeart/2018/2/layout/IconLabelList"/>
    <dgm:cxn modelId="{FCD2E72A-A94E-47A6-B594-D8291EBEE0CE}" srcId="{6311B382-3DB8-4216-B69E-F0CF7B8DFAFC}" destId="{561589E8-7A40-4DE0-8947-45ED66B38A5F}" srcOrd="2" destOrd="0" parTransId="{BCE3AF02-7152-47B5-A4D7-24AB8253F295}" sibTransId="{6C42020F-FCC2-40FF-B67E-26F90AA2CBB6}"/>
    <dgm:cxn modelId="{803E9B6E-7E9E-4A31-8555-1425142B8CFF}" type="presOf" srcId="{679A0C83-70FC-416D-A385-975E9313E07E}" destId="{083AC0DC-873F-4D49-B15A-C71FE03B2540}" srcOrd="0" destOrd="0" presId="urn:microsoft.com/office/officeart/2018/2/layout/IconLabelList"/>
    <dgm:cxn modelId="{EBE0B3A3-28E1-4638-8938-E217F0BE9DCD}" type="presOf" srcId="{6311B382-3DB8-4216-B69E-F0CF7B8DFAFC}" destId="{A684B851-64BC-4E4F-BCE4-C61B08C59236}" srcOrd="0" destOrd="0" presId="urn:microsoft.com/office/officeart/2018/2/layout/IconLabelList"/>
    <dgm:cxn modelId="{E5F0D9D6-345B-45A3-B27E-590C0CEE60B2}" type="presOf" srcId="{44D92861-E514-4396-88BB-453DB65C3CCF}" destId="{068DDEE1-A8F5-48DB-BC98-08D92B121A96}" srcOrd="0" destOrd="0" presId="urn:microsoft.com/office/officeart/2018/2/layout/IconLabelList"/>
    <dgm:cxn modelId="{46E967DD-CDD6-43A0-B012-B1988649410C}" srcId="{6311B382-3DB8-4216-B69E-F0CF7B8DFAFC}" destId="{44D92861-E514-4396-88BB-453DB65C3CCF}" srcOrd="0" destOrd="0" parTransId="{54B0B7DB-4345-4059-B540-59692EAF4ABE}" sibTransId="{7D5C16F1-20D5-4F39-AC29-3910B0BA1ED3}"/>
    <dgm:cxn modelId="{A24459C0-E125-43A8-B644-C7A8A1A2C67B}" type="presParOf" srcId="{A684B851-64BC-4E4F-BCE4-C61B08C59236}" destId="{405F974C-7AFC-4CC0-A34C-42583C8CDBA5}" srcOrd="0" destOrd="0" presId="urn:microsoft.com/office/officeart/2018/2/layout/IconLabelList"/>
    <dgm:cxn modelId="{0791A3DE-6766-4478-8AC0-70EC0DD1BC05}" type="presParOf" srcId="{405F974C-7AFC-4CC0-A34C-42583C8CDBA5}" destId="{C94BBD48-72AA-4EF0-A3EA-FBD8292E1348}" srcOrd="0" destOrd="0" presId="urn:microsoft.com/office/officeart/2018/2/layout/IconLabelList"/>
    <dgm:cxn modelId="{93D6D3E7-7F33-48A6-B564-DDEE278C8E69}" type="presParOf" srcId="{405F974C-7AFC-4CC0-A34C-42583C8CDBA5}" destId="{DD69C5C3-08C6-41DB-8315-E942D43DFBE5}" srcOrd="1" destOrd="0" presId="urn:microsoft.com/office/officeart/2018/2/layout/IconLabelList"/>
    <dgm:cxn modelId="{64DC9C44-7BAF-4AEF-8C69-BD098DD7AABC}" type="presParOf" srcId="{405F974C-7AFC-4CC0-A34C-42583C8CDBA5}" destId="{068DDEE1-A8F5-48DB-BC98-08D92B121A96}" srcOrd="2" destOrd="0" presId="urn:microsoft.com/office/officeart/2018/2/layout/IconLabelList"/>
    <dgm:cxn modelId="{9C2C864F-F8CE-4E9F-AFC8-3BE165C4E25E}" type="presParOf" srcId="{A684B851-64BC-4E4F-BCE4-C61B08C59236}" destId="{0AFE4119-BFC9-4175-BFF9-4B8D70976976}" srcOrd="1" destOrd="0" presId="urn:microsoft.com/office/officeart/2018/2/layout/IconLabelList"/>
    <dgm:cxn modelId="{E184D3FA-9C3B-4791-BCDE-072DE1395F1D}" type="presParOf" srcId="{A684B851-64BC-4E4F-BCE4-C61B08C59236}" destId="{A4AC4C41-13D7-48A5-8A5F-B9B62A5C4D06}" srcOrd="2" destOrd="0" presId="urn:microsoft.com/office/officeart/2018/2/layout/IconLabelList"/>
    <dgm:cxn modelId="{14D4550E-4F1B-4FBE-BA09-F8986AD5AD9C}" type="presParOf" srcId="{A4AC4C41-13D7-48A5-8A5F-B9B62A5C4D06}" destId="{47C92C3D-BB00-47B1-BB7D-E54792389E87}" srcOrd="0" destOrd="0" presId="urn:microsoft.com/office/officeart/2018/2/layout/IconLabelList"/>
    <dgm:cxn modelId="{3256B7FC-9867-41BC-ACCA-DFD15E0D1594}" type="presParOf" srcId="{A4AC4C41-13D7-48A5-8A5F-B9B62A5C4D06}" destId="{287DF96B-18F2-4E65-9F04-481E8E19290F}" srcOrd="1" destOrd="0" presId="urn:microsoft.com/office/officeart/2018/2/layout/IconLabelList"/>
    <dgm:cxn modelId="{8D8C6E56-B6E9-499C-A844-E47FEAFB08B1}" type="presParOf" srcId="{A4AC4C41-13D7-48A5-8A5F-B9B62A5C4D06}" destId="{083AC0DC-873F-4D49-B15A-C71FE03B2540}" srcOrd="2" destOrd="0" presId="urn:microsoft.com/office/officeart/2018/2/layout/IconLabelList"/>
    <dgm:cxn modelId="{53AD89A2-810B-4CE3-9F6B-03005342D508}" type="presParOf" srcId="{A684B851-64BC-4E4F-BCE4-C61B08C59236}" destId="{59E9A491-CA1D-441D-87F9-616C11EECFB6}" srcOrd="3" destOrd="0" presId="urn:microsoft.com/office/officeart/2018/2/layout/IconLabelList"/>
    <dgm:cxn modelId="{4A51D857-EB05-4AE6-86B3-B6739527AC30}" type="presParOf" srcId="{A684B851-64BC-4E4F-BCE4-C61B08C59236}" destId="{C8A2C7B1-7A36-427F-BD67-6A0969FEE750}" srcOrd="4" destOrd="0" presId="urn:microsoft.com/office/officeart/2018/2/layout/IconLabelList"/>
    <dgm:cxn modelId="{17CA7BA2-8514-4CDC-86B3-F981D3122562}" type="presParOf" srcId="{C8A2C7B1-7A36-427F-BD67-6A0969FEE750}" destId="{8B26CA5A-C9C2-4AAC-BE0A-778BC8192E6B}" srcOrd="0" destOrd="0" presId="urn:microsoft.com/office/officeart/2018/2/layout/IconLabelList"/>
    <dgm:cxn modelId="{0034F91F-F28B-4D4E-8898-C47EC74F157A}" type="presParOf" srcId="{C8A2C7B1-7A36-427F-BD67-6A0969FEE750}" destId="{1BA83EC0-2BBB-44F3-AA03-F76F2BF4AC22}" srcOrd="1" destOrd="0" presId="urn:microsoft.com/office/officeart/2018/2/layout/IconLabelList"/>
    <dgm:cxn modelId="{EC434C50-47D3-4D8F-90CB-DBD8124F847C}" type="presParOf" srcId="{C8A2C7B1-7A36-427F-BD67-6A0969FEE750}" destId="{286CE790-9EA8-4EEF-8AC5-7A88BEB0959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3C5FEA-DB38-4300-8CA3-79AA239678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3E375B-0E31-4CAD-861A-1821CF9A93AD}">
      <dgm:prSet/>
      <dgm:spPr/>
      <dgm:t>
        <a:bodyPr/>
        <a:lstStyle/>
        <a:p>
          <a:r>
            <a:rPr lang="en-US" b="1" dirty="0"/>
            <a:t>WHAT</a:t>
          </a:r>
          <a:r>
            <a:rPr lang="en-US" dirty="0"/>
            <a:t> – The application requires information about member’s payments like payment method. This information is critical since it contains credit/debit card details and should be secured.</a:t>
          </a:r>
        </a:p>
      </dgm:t>
    </dgm:pt>
    <dgm:pt modelId="{2EDE599A-1DB9-4471-9306-7842B80F0473}" type="parTrans" cxnId="{6F511508-0B78-42FC-898F-844F4D661870}">
      <dgm:prSet/>
      <dgm:spPr/>
      <dgm:t>
        <a:bodyPr/>
        <a:lstStyle/>
        <a:p>
          <a:endParaRPr lang="en-US"/>
        </a:p>
      </dgm:t>
    </dgm:pt>
    <dgm:pt modelId="{362924E7-A1A8-4058-B04A-DA644E3FED26}" type="sibTrans" cxnId="{6F511508-0B78-42FC-898F-844F4D661870}">
      <dgm:prSet/>
      <dgm:spPr/>
      <dgm:t>
        <a:bodyPr/>
        <a:lstStyle/>
        <a:p>
          <a:endParaRPr lang="en-US"/>
        </a:p>
      </dgm:t>
    </dgm:pt>
    <dgm:pt modelId="{C685A415-6088-4274-9781-80F91717749E}">
      <dgm:prSet/>
      <dgm:spPr/>
      <dgm:t>
        <a:bodyPr/>
        <a:lstStyle/>
        <a:p>
          <a:r>
            <a:rPr lang="en-US" b="1"/>
            <a:t>TYPE </a:t>
          </a:r>
          <a:r>
            <a:rPr lang="en-US"/>
            <a:t>– Negative</a:t>
          </a:r>
        </a:p>
      </dgm:t>
    </dgm:pt>
    <dgm:pt modelId="{F52A1B58-83DB-4C33-B655-B909FF7A7286}" type="parTrans" cxnId="{2953FAF9-D5DF-4FF2-828E-A1BB801AE351}">
      <dgm:prSet/>
      <dgm:spPr/>
      <dgm:t>
        <a:bodyPr/>
        <a:lstStyle/>
        <a:p>
          <a:endParaRPr lang="en-US"/>
        </a:p>
      </dgm:t>
    </dgm:pt>
    <dgm:pt modelId="{C29DFBCB-9A89-4E31-B045-FFAAE1811DC0}" type="sibTrans" cxnId="{2953FAF9-D5DF-4FF2-828E-A1BB801AE351}">
      <dgm:prSet/>
      <dgm:spPr/>
      <dgm:t>
        <a:bodyPr/>
        <a:lstStyle/>
        <a:p>
          <a:endParaRPr lang="en-US"/>
        </a:p>
      </dgm:t>
    </dgm:pt>
    <dgm:pt modelId="{BB49A9CC-C486-437F-B30F-810E862AACB7}">
      <dgm:prSet/>
      <dgm:spPr/>
      <dgm:t>
        <a:bodyPr/>
        <a:lstStyle/>
        <a:p>
          <a:r>
            <a:rPr lang="en-US" b="1" dirty="0"/>
            <a:t>IMPACT</a:t>
          </a:r>
          <a:r>
            <a:rPr lang="en-US" dirty="0"/>
            <a:t> – 5, </a:t>
          </a:r>
          <a:r>
            <a:rPr lang="en-US" b="1" dirty="0"/>
            <a:t>LIKELIHOOD</a:t>
          </a:r>
          <a:r>
            <a:rPr lang="en-US" dirty="0"/>
            <a:t> – 4 </a:t>
          </a:r>
        </a:p>
      </dgm:t>
    </dgm:pt>
    <dgm:pt modelId="{4F6DAD18-9B21-435E-A5F0-EA2B75B9FF67}" type="parTrans" cxnId="{FDF44F44-90D0-42AB-B587-BD888274BDE4}">
      <dgm:prSet/>
      <dgm:spPr/>
      <dgm:t>
        <a:bodyPr/>
        <a:lstStyle/>
        <a:p>
          <a:endParaRPr lang="en-US"/>
        </a:p>
      </dgm:t>
    </dgm:pt>
    <dgm:pt modelId="{9779ABCA-523F-4AF5-8AD6-CF6166C3939F}" type="sibTrans" cxnId="{FDF44F44-90D0-42AB-B587-BD888274BDE4}">
      <dgm:prSet/>
      <dgm:spPr/>
      <dgm:t>
        <a:bodyPr/>
        <a:lstStyle/>
        <a:p>
          <a:endParaRPr lang="en-US"/>
        </a:p>
      </dgm:t>
    </dgm:pt>
    <dgm:pt modelId="{C08DE599-C36C-4387-8587-8734C5A0DF4C}">
      <dgm:prSet/>
      <dgm:spPr/>
      <dgm:t>
        <a:bodyPr/>
        <a:lstStyle/>
        <a:p>
          <a:r>
            <a:rPr lang="en-US" b="1" dirty="0"/>
            <a:t>RISK SCORE</a:t>
          </a:r>
          <a:r>
            <a:rPr lang="en-US" dirty="0"/>
            <a:t> = 5 * 4 = 20</a:t>
          </a:r>
        </a:p>
      </dgm:t>
    </dgm:pt>
    <dgm:pt modelId="{ECA66709-C7E3-455E-9F5B-DBB25B5893F7}" type="parTrans" cxnId="{D7B03ABB-527A-438E-96E7-4675E1DAEA27}">
      <dgm:prSet/>
      <dgm:spPr/>
      <dgm:t>
        <a:bodyPr/>
        <a:lstStyle/>
        <a:p>
          <a:endParaRPr lang="en-US"/>
        </a:p>
      </dgm:t>
    </dgm:pt>
    <dgm:pt modelId="{F4E10F44-66F3-454F-8E96-769481672EC0}" type="sibTrans" cxnId="{D7B03ABB-527A-438E-96E7-4675E1DAEA27}">
      <dgm:prSet/>
      <dgm:spPr/>
      <dgm:t>
        <a:bodyPr/>
        <a:lstStyle/>
        <a:p>
          <a:endParaRPr lang="en-US"/>
        </a:p>
      </dgm:t>
    </dgm:pt>
    <dgm:pt modelId="{F311643C-D78F-481E-9D2C-BEB81A3D3994}">
      <dgm:prSet/>
      <dgm:spPr/>
      <dgm:t>
        <a:bodyPr/>
        <a:lstStyle/>
        <a:p>
          <a:r>
            <a:rPr lang="en-US" b="1"/>
            <a:t>STRATEGY</a:t>
          </a:r>
          <a:r>
            <a:rPr lang="en-US"/>
            <a:t> – Mitigated</a:t>
          </a:r>
        </a:p>
      </dgm:t>
    </dgm:pt>
    <dgm:pt modelId="{6C92ED34-DF01-4D92-8613-B934ADBB9100}" type="parTrans" cxnId="{8D8E1760-8E8F-44E5-B1FF-25F83AE78F99}">
      <dgm:prSet/>
      <dgm:spPr/>
      <dgm:t>
        <a:bodyPr/>
        <a:lstStyle/>
        <a:p>
          <a:endParaRPr lang="en-US"/>
        </a:p>
      </dgm:t>
    </dgm:pt>
    <dgm:pt modelId="{36828B33-82CF-4A8A-9F6E-876A30EFC162}" type="sibTrans" cxnId="{8D8E1760-8E8F-44E5-B1FF-25F83AE78F99}">
      <dgm:prSet/>
      <dgm:spPr/>
      <dgm:t>
        <a:bodyPr/>
        <a:lstStyle/>
        <a:p>
          <a:endParaRPr lang="en-US"/>
        </a:p>
      </dgm:t>
    </dgm:pt>
    <dgm:pt modelId="{88596381-F307-4843-8AB6-FEBDAB534B91}">
      <dgm:prSet/>
      <dgm:spPr/>
      <dgm:t>
        <a:bodyPr/>
        <a:lstStyle/>
        <a:p>
          <a:r>
            <a:rPr lang="en-US" b="1" dirty="0"/>
            <a:t>HOW</a:t>
          </a:r>
          <a:r>
            <a:rPr lang="en-US" dirty="0"/>
            <a:t> – We used MD5 hashing algorithm in order to store payment information in encrypted format. Data will not be shared with anyone.</a:t>
          </a:r>
        </a:p>
      </dgm:t>
    </dgm:pt>
    <dgm:pt modelId="{8F7299E1-227D-425F-B726-AF2DC9C8BFF5}" type="parTrans" cxnId="{D457DAB6-54BF-436E-AC84-BB59B4653C43}">
      <dgm:prSet/>
      <dgm:spPr/>
      <dgm:t>
        <a:bodyPr/>
        <a:lstStyle/>
        <a:p>
          <a:endParaRPr lang="en-US"/>
        </a:p>
      </dgm:t>
    </dgm:pt>
    <dgm:pt modelId="{1D593F6D-22F4-4EEE-AB63-5592EC940D23}" type="sibTrans" cxnId="{D457DAB6-54BF-436E-AC84-BB59B4653C43}">
      <dgm:prSet/>
      <dgm:spPr/>
      <dgm:t>
        <a:bodyPr/>
        <a:lstStyle/>
        <a:p>
          <a:endParaRPr lang="en-US"/>
        </a:p>
      </dgm:t>
    </dgm:pt>
    <dgm:pt modelId="{4DFE8E86-459F-4B4C-A8B7-9D65C7919278}" type="pres">
      <dgm:prSet presAssocID="{1F3C5FEA-DB38-4300-8CA3-79AA2396785D}" presName="root" presStyleCnt="0">
        <dgm:presLayoutVars>
          <dgm:dir/>
          <dgm:resizeHandles val="exact"/>
        </dgm:presLayoutVars>
      </dgm:prSet>
      <dgm:spPr/>
    </dgm:pt>
    <dgm:pt modelId="{2098A971-677D-4FBD-A1A0-F514F76FDAD8}" type="pres">
      <dgm:prSet presAssocID="{DA3E375B-0E31-4CAD-861A-1821CF9A93AD}" presName="compNode" presStyleCnt="0"/>
      <dgm:spPr/>
    </dgm:pt>
    <dgm:pt modelId="{D05BC777-7FBA-4B64-8F83-37A385D8FE04}" type="pres">
      <dgm:prSet presAssocID="{DA3E375B-0E31-4CAD-861A-1821CF9A93AD}" presName="bgRect" presStyleLbl="bgShp" presStyleIdx="0" presStyleCnt="6"/>
      <dgm:spPr/>
    </dgm:pt>
    <dgm:pt modelId="{4E07F5D5-BDFF-48D3-990C-07C0DFE47A66}" type="pres">
      <dgm:prSet presAssocID="{DA3E375B-0E31-4CAD-861A-1821CF9A93A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d Badge"/>
        </a:ext>
      </dgm:extLst>
    </dgm:pt>
    <dgm:pt modelId="{1CAC2D1D-6056-4AFF-AAA3-07026DD08241}" type="pres">
      <dgm:prSet presAssocID="{DA3E375B-0E31-4CAD-861A-1821CF9A93AD}" presName="spaceRect" presStyleCnt="0"/>
      <dgm:spPr/>
    </dgm:pt>
    <dgm:pt modelId="{D884DB8D-06C9-4F82-8AC4-2EEC6B9A54A4}" type="pres">
      <dgm:prSet presAssocID="{DA3E375B-0E31-4CAD-861A-1821CF9A93AD}" presName="parTx" presStyleLbl="revTx" presStyleIdx="0" presStyleCnt="6">
        <dgm:presLayoutVars>
          <dgm:chMax val="0"/>
          <dgm:chPref val="0"/>
        </dgm:presLayoutVars>
      </dgm:prSet>
      <dgm:spPr/>
    </dgm:pt>
    <dgm:pt modelId="{FD83D675-DCC1-412D-BD29-1F44A8691A6A}" type="pres">
      <dgm:prSet presAssocID="{362924E7-A1A8-4058-B04A-DA644E3FED26}" presName="sibTrans" presStyleCnt="0"/>
      <dgm:spPr/>
    </dgm:pt>
    <dgm:pt modelId="{D250196B-1294-46FD-8151-3595813D25F7}" type="pres">
      <dgm:prSet presAssocID="{C685A415-6088-4274-9781-80F91717749E}" presName="compNode" presStyleCnt="0"/>
      <dgm:spPr/>
    </dgm:pt>
    <dgm:pt modelId="{1CECDA1F-1B2A-48F7-B239-0B68A92A5877}" type="pres">
      <dgm:prSet presAssocID="{C685A415-6088-4274-9781-80F91717749E}" presName="bgRect" presStyleLbl="bgShp" presStyleIdx="1" presStyleCnt="6"/>
      <dgm:spPr/>
    </dgm:pt>
    <dgm:pt modelId="{ACDB79AA-62CD-4AA1-AD22-4A579CAB64AE}" type="pres">
      <dgm:prSet presAssocID="{C685A415-6088-4274-9781-80F91717749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ment Urgent"/>
        </a:ext>
      </dgm:extLst>
    </dgm:pt>
    <dgm:pt modelId="{B6969914-1A8A-4328-B51D-D5683B638765}" type="pres">
      <dgm:prSet presAssocID="{C685A415-6088-4274-9781-80F91717749E}" presName="spaceRect" presStyleCnt="0"/>
      <dgm:spPr/>
    </dgm:pt>
    <dgm:pt modelId="{FFD06C84-4938-4329-876A-A286CEFBE43F}" type="pres">
      <dgm:prSet presAssocID="{C685A415-6088-4274-9781-80F91717749E}" presName="parTx" presStyleLbl="revTx" presStyleIdx="1" presStyleCnt="6">
        <dgm:presLayoutVars>
          <dgm:chMax val="0"/>
          <dgm:chPref val="0"/>
        </dgm:presLayoutVars>
      </dgm:prSet>
      <dgm:spPr/>
    </dgm:pt>
    <dgm:pt modelId="{3B6D1CAC-C1BC-4CDB-AC64-3CB4D203B9D9}" type="pres">
      <dgm:prSet presAssocID="{C29DFBCB-9A89-4E31-B045-FFAAE1811DC0}" presName="sibTrans" presStyleCnt="0"/>
      <dgm:spPr/>
    </dgm:pt>
    <dgm:pt modelId="{B501AF31-CD42-45D7-9E8F-D468D151AEA8}" type="pres">
      <dgm:prSet presAssocID="{BB49A9CC-C486-437F-B30F-810E862AACB7}" presName="compNode" presStyleCnt="0"/>
      <dgm:spPr/>
    </dgm:pt>
    <dgm:pt modelId="{40FF8B87-4B2E-42FF-92CC-917BD11FB13E}" type="pres">
      <dgm:prSet presAssocID="{BB49A9CC-C486-437F-B30F-810E862AACB7}" presName="bgRect" presStyleLbl="bgShp" presStyleIdx="2" presStyleCnt="6"/>
      <dgm:spPr/>
    </dgm:pt>
    <dgm:pt modelId="{6B5302CE-5B2F-4B85-B406-E54A32ADF003}" type="pres">
      <dgm:prSet presAssocID="{BB49A9CC-C486-437F-B30F-810E862AACB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nnis Ball"/>
        </a:ext>
      </dgm:extLst>
    </dgm:pt>
    <dgm:pt modelId="{619025BD-9BEA-4A1E-9F5D-AFF84D85457D}" type="pres">
      <dgm:prSet presAssocID="{BB49A9CC-C486-437F-B30F-810E862AACB7}" presName="spaceRect" presStyleCnt="0"/>
      <dgm:spPr/>
    </dgm:pt>
    <dgm:pt modelId="{60533296-4609-4BA8-ACC2-AEA9B3B43ABD}" type="pres">
      <dgm:prSet presAssocID="{BB49A9CC-C486-437F-B30F-810E862AACB7}" presName="parTx" presStyleLbl="revTx" presStyleIdx="2" presStyleCnt="6">
        <dgm:presLayoutVars>
          <dgm:chMax val="0"/>
          <dgm:chPref val="0"/>
        </dgm:presLayoutVars>
      </dgm:prSet>
      <dgm:spPr/>
    </dgm:pt>
    <dgm:pt modelId="{843233C6-A583-47CC-B376-9E6478583AD2}" type="pres">
      <dgm:prSet presAssocID="{9779ABCA-523F-4AF5-8AD6-CF6166C3939F}" presName="sibTrans" presStyleCnt="0"/>
      <dgm:spPr/>
    </dgm:pt>
    <dgm:pt modelId="{90381950-B294-4EB0-9B14-173E6F6254FB}" type="pres">
      <dgm:prSet presAssocID="{C08DE599-C36C-4387-8587-8734C5A0DF4C}" presName="compNode" presStyleCnt="0"/>
      <dgm:spPr/>
    </dgm:pt>
    <dgm:pt modelId="{E169D099-2D00-4368-9FF1-A9E7A61946BB}" type="pres">
      <dgm:prSet presAssocID="{C08DE599-C36C-4387-8587-8734C5A0DF4C}" presName="bgRect" presStyleLbl="bgShp" presStyleIdx="3" presStyleCnt="6"/>
      <dgm:spPr/>
    </dgm:pt>
    <dgm:pt modelId="{4E5E792E-05BE-496A-8FC9-473A6F463DF3}" type="pres">
      <dgm:prSet presAssocID="{C08DE599-C36C-4387-8587-8734C5A0DF4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nn Diagram"/>
        </a:ext>
      </dgm:extLst>
    </dgm:pt>
    <dgm:pt modelId="{A201ED1B-09C9-4424-96BD-69E6FEF7E32F}" type="pres">
      <dgm:prSet presAssocID="{C08DE599-C36C-4387-8587-8734C5A0DF4C}" presName="spaceRect" presStyleCnt="0"/>
      <dgm:spPr/>
    </dgm:pt>
    <dgm:pt modelId="{532D017E-A6DA-4A32-9D5C-C8B37530E6DF}" type="pres">
      <dgm:prSet presAssocID="{C08DE599-C36C-4387-8587-8734C5A0DF4C}" presName="parTx" presStyleLbl="revTx" presStyleIdx="3" presStyleCnt="6">
        <dgm:presLayoutVars>
          <dgm:chMax val="0"/>
          <dgm:chPref val="0"/>
        </dgm:presLayoutVars>
      </dgm:prSet>
      <dgm:spPr/>
    </dgm:pt>
    <dgm:pt modelId="{63BF6A26-E13D-41AC-890B-49EF1C28C50C}" type="pres">
      <dgm:prSet presAssocID="{F4E10F44-66F3-454F-8E96-769481672EC0}" presName="sibTrans" presStyleCnt="0"/>
      <dgm:spPr/>
    </dgm:pt>
    <dgm:pt modelId="{405F1CAE-8A5D-4BA2-A8A2-0125864F5EB0}" type="pres">
      <dgm:prSet presAssocID="{F311643C-D78F-481E-9D2C-BEB81A3D3994}" presName="compNode" presStyleCnt="0"/>
      <dgm:spPr/>
    </dgm:pt>
    <dgm:pt modelId="{12B81689-8FFE-4371-A736-DD4133C8DA23}" type="pres">
      <dgm:prSet presAssocID="{F311643C-D78F-481E-9D2C-BEB81A3D3994}" presName="bgRect" presStyleLbl="bgShp" presStyleIdx="4" presStyleCnt="6"/>
      <dgm:spPr/>
    </dgm:pt>
    <dgm:pt modelId="{7E53C0EC-8D3C-4375-A457-82FF4634A2D1}" type="pres">
      <dgm:prSet presAssocID="{F311643C-D78F-481E-9D2C-BEB81A3D399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sign"/>
        </a:ext>
      </dgm:extLst>
    </dgm:pt>
    <dgm:pt modelId="{0C34BA91-A88E-4BC8-B041-EFA61FF4943E}" type="pres">
      <dgm:prSet presAssocID="{F311643C-D78F-481E-9D2C-BEB81A3D3994}" presName="spaceRect" presStyleCnt="0"/>
      <dgm:spPr/>
    </dgm:pt>
    <dgm:pt modelId="{E21A975E-2CF1-4952-8852-7D8166F7BB5B}" type="pres">
      <dgm:prSet presAssocID="{F311643C-D78F-481E-9D2C-BEB81A3D3994}" presName="parTx" presStyleLbl="revTx" presStyleIdx="4" presStyleCnt="6">
        <dgm:presLayoutVars>
          <dgm:chMax val="0"/>
          <dgm:chPref val="0"/>
        </dgm:presLayoutVars>
      </dgm:prSet>
      <dgm:spPr/>
    </dgm:pt>
    <dgm:pt modelId="{9EB9A0CB-02CF-48F8-8289-89560B8C7BFE}" type="pres">
      <dgm:prSet presAssocID="{36828B33-82CF-4A8A-9F6E-876A30EFC162}" presName="sibTrans" presStyleCnt="0"/>
      <dgm:spPr/>
    </dgm:pt>
    <dgm:pt modelId="{70BE0B93-D5F9-4D30-94A3-335ECAE54DE2}" type="pres">
      <dgm:prSet presAssocID="{88596381-F307-4843-8AB6-FEBDAB534B91}" presName="compNode" presStyleCnt="0"/>
      <dgm:spPr/>
    </dgm:pt>
    <dgm:pt modelId="{9E05278F-90FA-4870-BE00-87434AA367C9}" type="pres">
      <dgm:prSet presAssocID="{88596381-F307-4843-8AB6-FEBDAB534B91}" presName="bgRect" presStyleLbl="bgShp" presStyleIdx="5" presStyleCnt="6"/>
      <dgm:spPr/>
    </dgm:pt>
    <dgm:pt modelId="{E1A27030-A4F8-4A7A-8E50-0E45343224F2}" type="pres">
      <dgm:prSet presAssocID="{88596381-F307-4843-8AB6-FEBDAB534B9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R Code"/>
        </a:ext>
      </dgm:extLst>
    </dgm:pt>
    <dgm:pt modelId="{3555F4F1-43A6-4C4A-ABC1-3DBD65CDE08F}" type="pres">
      <dgm:prSet presAssocID="{88596381-F307-4843-8AB6-FEBDAB534B91}" presName="spaceRect" presStyleCnt="0"/>
      <dgm:spPr/>
    </dgm:pt>
    <dgm:pt modelId="{B058B933-AE82-48B6-BA83-F10E3D970FAD}" type="pres">
      <dgm:prSet presAssocID="{88596381-F307-4843-8AB6-FEBDAB534B91}" presName="parTx" presStyleLbl="revTx" presStyleIdx="5" presStyleCnt="6">
        <dgm:presLayoutVars>
          <dgm:chMax val="0"/>
          <dgm:chPref val="0"/>
        </dgm:presLayoutVars>
      </dgm:prSet>
      <dgm:spPr/>
    </dgm:pt>
  </dgm:ptLst>
  <dgm:cxnLst>
    <dgm:cxn modelId="{6F511508-0B78-42FC-898F-844F4D661870}" srcId="{1F3C5FEA-DB38-4300-8CA3-79AA2396785D}" destId="{DA3E375B-0E31-4CAD-861A-1821CF9A93AD}" srcOrd="0" destOrd="0" parTransId="{2EDE599A-1DB9-4471-9306-7842B80F0473}" sibTransId="{362924E7-A1A8-4058-B04A-DA644E3FED26}"/>
    <dgm:cxn modelId="{BAEF202D-A147-4A9D-BC37-ADE50370EEE5}" type="presOf" srcId="{BB49A9CC-C486-437F-B30F-810E862AACB7}" destId="{60533296-4609-4BA8-ACC2-AEA9B3B43ABD}" srcOrd="0" destOrd="0" presId="urn:microsoft.com/office/officeart/2018/2/layout/IconVerticalSolidList"/>
    <dgm:cxn modelId="{870CB35E-2043-41AD-B61B-31865EA553C2}" type="presOf" srcId="{C08DE599-C36C-4387-8587-8734C5A0DF4C}" destId="{532D017E-A6DA-4A32-9D5C-C8B37530E6DF}" srcOrd="0" destOrd="0" presId="urn:microsoft.com/office/officeart/2018/2/layout/IconVerticalSolidList"/>
    <dgm:cxn modelId="{8D8E1760-8E8F-44E5-B1FF-25F83AE78F99}" srcId="{1F3C5FEA-DB38-4300-8CA3-79AA2396785D}" destId="{F311643C-D78F-481E-9D2C-BEB81A3D3994}" srcOrd="4" destOrd="0" parTransId="{6C92ED34-DF01-4D92-8613-B934ADBB9100}" sibTransId="{36828B33-82CF-4A8A-9F6E-876A30EFC162}"/>
    <dgm:cxn modelId="{FDF44F44-90D0-42AB-B587-BD888274BDE4}" srcId="{1F3C5FEA-DB38-4300-8CA3-79AA2396785D}" destId="{BB49A9CC-C486-437F-B30F-810E862AACB7}" srcOrd="2" destOrd="0" parTransId="{4F6DAD18-9B21-435E-A5F0-EA2B75B9FF67}" sibTransId="{9779ABCA-523F-4AF5-8AD6-CF6166C3939F}"/>
    <dgm:cxn modelId="{F4D21B46-2C14-425B-AE10-3311F01B25AD}" type="presOf" srcId="{DA3E375B-0E31-4CAD-861A-1821CF9A93AD}" destId="{D884DB8D-06C9-4F82-8AC4-2EEC6B9A54A4}" srcOrd="0" destOrd="0" presId="urn:microsoft.com/office/officeart/2018/2/layout/IconVerticalSolidList"/>
    <dgm:cxn modelId="{720FF456-BE88-4998-992D-44DBAAAAB1D8}" type="presOf" srcId="{1F3C5FEA-DB38-4300-8CA3-79AA2396785D}" destId="{4DFE8E86-459F-4B4C-A8B7-9D65C7919278}" srcOrd="0" destOrd="0" presId="urn:microsoft.com/office/officeart/2018/2/layout/IconVerticalSolidList"/>
    <dgm:cxn modelId="{0D5EB1AC-D3A8-44FA-AAEF-C34C19B13BED}" type="presOf" srcId="{F311643C-D78F-481E-9D2C-BEB81A3D3994}" destId="{E21A975E-2CF1-4952-8852-7D8166F7BB5B}" srcOrd="0" destOrd="0" presId="urn:microsoft.com/office/officeart/2018/2/layout/IconVerticalSolidList"/>
    <dgm:cxn modelId="{D457DAB6-54BF-436E-AC84-BB59B4653C43}" srcId="{1F3C5FEA-DB38-4300-8CA3-79AA2396785D}" destId="{88596381-F307-4843-8AB6-FEBDAB534B91}" srcOrd="5" destOrd="0" parTransId="{8F7299E1-227D-425F-B726-AF2DC9C8BFF5}" sibTransId="{1D593F6D-22F4-4EEE-AB63-5592EC940D23}"/>
    <dgm:cxn modelId="{D7B03ABB-527A-438E-96E7-4675E1DAEA27}" srcId="{1F3C5FEA-DB38-4300-8CA3-79AA2396785D}" destId="{C08DE599-C36C-4387-8587-8734C5A0DF4C}" srcOrd="3" destOrd="0" parTransId="{ECA66709-C7E3-455E-9F5B-DBB25B5893F7}" sibTransId="{F4E10F44-66F3-454F-8E96-769481672EC0}"/>
    <dgm:cxn modelId="{BF842CE3-FCEB-4185-AFCD-1545BF0C2760}" type="presOf" srcId="{C685A415-6088-4274-9781-80F91717749E}" destId="{FFD06C84-4938-4329-876A-A286CEFBE43F}" srcOrd="0" destOrd="0" presId="urn:microsoft.com/office/officeart/2018/2/layout/IconVerticalSolidList"/>
    <dgm:cxn modelId="{5571B8F1-D0DF-48DA-A93F-C6AD42D283DA}" type="presOf" srcId="{88596381-F307-4843-8AB6-FEBDAB534B91}" destId="{B058B933-AE82-48B6-BA83-F10E3D970FAD}" srcOrd="0" destOrd="0" presId="urn:microsoft.com/office/officeart/2018/2/layout/IconVerticalSolidList"/>
    <dgm:cxn modelId="{2953FAF9-D5DF-4FF2-828E-A1BB801AE351}" srcId="{1F3C5FEA-DB38-4300-8CA3-79AA2396785D}" destId="{C685A415-6088-4274-9781-80F91717749E}" srcOrd="1" destOrd="0" parTransId="{F52A1B58-83DB-4C33-B655-B909FF7A7286}" sibTransId="{C29DFBCB-9A89-4E31-B045-FFAAE1811DC0}"/>
    <dgm:cxn modelId="{163B65B4-D3F2-48A9-9EA4-E67A67F9D202}" type="presParOf" srcId="{4DFE8E86-459F-4B4C-A8B7-9D65C7919278}" destId="{2098A971-677D-4FBD-A1A0-F514F76FDAD8}" srcOrd="0" destOrd="0" presId="urn:microsoft.com/office/officeart/2018/2/layout/IconVerticalSolidList"/>
    <dgm:cxn modelId="{4676F170-8AA6-4547-9E3B-BC383D1F6487}" type="presParOf" srcId="{2098A971-677D-4FBD-A1A0-F514F76FDAD8}" destId="{D05BC777-7FBA-4B64-8F83-37A385D8FE04}" srcOrd="0" destOrd="0" presId="urn:microsoft.com/office/officeart/2018/2/layout/IconVerticalSolidList"/>
    <dgm:cxn modelId="{B26575D0-1D38-4757-8584-101CAC9DEC92}" type="presParOf" srcId="{2098A971-677D-4FBD-A1A0-F514F76FDAD8}" destId="{4E07F5D5-BDFF-48D3-990C-07C0DFE47A66}" srcOrd="1" destOrd="0" presId="urn:microsoft.com/office/officeart/2018/2/layout/IconVerticalSolidList"/>
    <dgm:cxn modelId="{865DF71B-B29D-40B9-95BC-BF4500D7A420}" type="presParOf" srcId="{2098A971-677D-4FBD-A1A0-F514F76FDAD8}" destId="{1CAC2D1D-6056-4AFF-AAA3-07026DD08241}" srcOrd="2" destOrd="0" presId="urn:microsoft.com/office/officeart/2018/2/layout/IconVerticalSolidList"/>
    <dgm:cxn modelId="{C5EAC9A5-7911-4965-B4E6-80E297D67BC0}" type="presParOf" srcId="{2098A971-677D-4FBD-A1A0-F514F76FDAD8}" destId="{D884DB8D-06C9-4F82-8AC4-2EEC6B9A54A4}" srcOrd="3" destOrd="0" presId="urn:microsoft.com/office/officeart/2018/2/layout/IconVerticalSolidList"/>
    <dgm:cxn modelId="{794CB598-0839-4095-9413-064A3F87374A}" type="presParOf" srcId="{4DFE8E86-459F-4B4C-A8B7-9D65C7919278}" destId="{FD83D675-DCC1-412D-BD29-1F44A8691A6A}" srcOrd="1" destOrd="0" presId="urn:microsoft.com/office/officeart/2018/2/layout/IconVerticalSolidList"/>
    <dgm:cxn modelId="{518F7B41-E805-431D-A918-B6B059553A44}" type="presParOf" srcId="{4DFE8E86-459F-4B4C-A8B7-9D65C7919278}" destId="{D250196B-1294-46FD-8151-3595813D25F7}" srcOrd="2" destOrd="0" presId="urn:microsoft.com/office/officeart/2018/2/layout/IconVerticalSolidList"/>
    <dgm:cxn modelId="{0C6E3D44-9BA1-4CBF-8B8E-623FB22F8AF9}" type="presParOf" srcId="{D250196B-1294-46FD-8151-3595813D25F7}" destId="{1CECDA1F-1B2A-48F7-B239-0B68A92A5877}" srcOrd="0" destOrd="0" presId="urn:microsoft.com/office/officeart/2018/2/layout/IconVerticalSolidList"/>
    <dgm:cxn modelId="{A3DC8B7F-CA4F-4EB8-837F-442C7E4DBF38}" type="presParOf" srcId="{D250196B-1294-46FD-8151-3595813D25F7}" destId="{ACDB79AA-62CD-4AA1-AD22-4A579CAB64AE}" srcOrd="1" destOrd="0" presId="urn:microsoft.com/office/officeart/2018/2/layout/IconVerticalSolidList"/>
    <dgm:cxn modelId="{2B3E72C2-16EB-4ABA-85B9-C92E73CE34B9}" type="presParOf" srcId="{D250196B-1294-46FD-8151-3595813D25F7}" destId="{B6969914-1A8A-4328-B51D-D5683B638765}" srcOrd="2" destOrd="0" presId="urn:microsoft.com/office/officeart/2018/2/layout/IconVerticalSolidList"/>
    <dgm:cxn modelId="{F66E48DD-B284-439C-8FAC-B1382420DC71}" type="presParOf" srcId="{D250196B-1294-46FD-8151-3595813D25F7}" destId="{FFD06C84-4938-4329-876A-A286CEFBE43F}" srcOrd="3" destOrd="0" presId="urn:microsoft.com/office/officeart/2018/2/layout/IconVerticalSolidList"/>
    <dgm:cxn modelId="{44EE2CF6-AB69-4E79-A36E-36A9951D485C}" type="presParOf" srcId="{4DFE8E86-459F-4B4C-A8B7-9D65C7919278}" destId="{3B6D1CAC-C1BC-4CDB-AC64-3CB4D203B9D9}" srcOrd="3" destOrd="0" presId="urn:microsoft.com/office/officeart/2018/2/layout/IconVerticalSolidList"/>
    <dgm:cxn modelId="{788A884F-30DA-4B75-BD0B-79F42991243C}" type="presParOf" srcId="{4DFE8E86-459F-4B4C-A8B7-9D65C7919278}" destId="{B501AF31-CD42-45D7-9E8F-D468D151AEA8}" srcOrd="4" destOrd="0" presId="urn:microsoft.com/office/officeart/2018/2/layout/IconVerticalSolidList"/>
    <dgm:cxn modelId="{9EF15D97-B737-42E8-9993-BD5131DE495E}" type="presParOf" srcId="{B501AF31-CD42-45D7-9E8F-D468D151AEA8}" destId="{40FF8B87-4B2E-42FF-92CC-917BD11FB13E}" srcOrd="0" destOrd="0" presId="urn:microsoft.com/office/officeart/2018/2/layout/IconVerticalSolidList"/>
    <dgm:cxn modelId="{781B6486-DB08-44FC-A54F-A4EFAA976A6B}" type="presParOf" srcId="{B501AF31-CD42-45D7-9E8F-D468D151AEA8}" destId="{6B5302CE-5B2F-4B85-B406-E54A32ADF003}" srcOrd="1" destOrd="0" presId="urn:microsoft.com/office/officeart/2018/2/layout/IconVerticalSolidList"/>
    <dgm:cxn modelId="{DFA9A458-7B35-445B-90BD-FE93817722E4}" type="presParOf" srcId="{B501AF31-CD42-45D7-9E8F-D468D151AEA8}" destId="{619025BD-9BEA-4A1E-9F5D-AFF84D85457D}" srcOrd="2" destOrd="0" presId="urn:microsoft.com/office/officeart/2018/2/layout/IconVerticalSolidList"/>
    <dgm:cxn modelId="{1EACF02E-084A-4218-8590-07B1D4C7789C}" type="presParOf" srcId="{B501AF31-CD42-45D7-9E8F-D468D151AEA8}" destId="{60533296-4609-4BA8-ACC2-AEA9B3B43ABD}" srcOrd="3" destOrd="0" presId="urn:microsoft.com/office/officeart/2018/2/layout/IconVerticalSolidList"/>
    <dgm:cxn modelId="{7C596938-9BB2-4477-ACE3-8712059BE624}" type="presParOf" srcId="{4DFE8E86-459F-4B4C-A8B7-9D65C7919278}" destId="{843233C6-A583-47CC-B376-9E6478583AD2}" srcOrd="5" destOrd="0" presId="urn:microsoft.com/office/officeart/2018/2/layout/IconVerticalSolidList"/>
    <dgm:cxn modelId="{F78E87CD-D3A1-424A-BA52-31D7D39E0845}" type="presParOf" srcId="{4DFE8E86-459F-4B4C-A8B7-9D65C7919278}" destId="{90381950-B294-4EB0-9B14-173E6F6254FB}" srcOrd="6" destOrd="0" presId="urn:microsoft.com/office/officeart/2018/2/layout/IconVerticalSolidList"/>
    <dgm:cxn modelId="{E5D47C6D-34B5-434C-B58C-C8003C9D6373}" type="presParOf" srcId="{90381950-B294-4EB0-9B14-173E6F6254FB}" destId="{E169D099-2D00-4368-9FF1-A9E7A61946BB}" srcOrd="0" destOrd="0" presId="urn:microsoft.com/office/officeart/2018/2/layout/IconVerticalSolidList"/>
    <dgm:cxn modelId="{0942C7CA-81A0-4ACB-92D9-A69BA8718C38}" type="presParOf" srcId="{90381950-B294-4EB0-9B14-173E6F6254FB}" destId="{4E5E792E-05BE-496A-8FC9-473A6F463DF3}" srcOrd="1" destOrd="0" presId="urn:microsoft.com/office/officeart/2018/2/layout/IconVerticalSolidList"/>
    <dgm:cxn modelId="{C1E51039-0D33-4967-A05C-944508B862E0}" type="presParOf" srcId="{90381950-B294-4EB0-9B14-173E6F6254FB}" destId="{A201ED1B-09C9-4424-96BD-69E6FEF7E32F}" srcOrd="2" destOrd="0" presId="urn:microsoft.com/office/officeart/2018/2/layout/IconVerticalSolidList"/>
    <dgm:cxn modelId="{48F6AEA6-DB28-4B9C-B1B6-C06891C263B6}" type="presParOf" srcId="{90381950-B294-4EB0-9B14-173E6F6254FB}" destId="{532D017E-A6DA-4A32-9D5C-C8B37530E6DF}" srcOrd="3" destOrd="0" presId="urn:microsoft.com/office/officeart/2018/2/layout/IconVerticalSolidList"/>
    <dgm:cxn modelId="{78781255-3E19-41BE-B0C3-72D7537A2C3B}" type="presParOf" srcId="{4DFE8E86-459F-4B4C-A8B7-9D65C7919278}" destId="{63BF6A26-E13D-41AC-890B-49EF1C28C50C}" srcOrd="7" destOrd="0" presId="urn:microsoft.com/office/officeart/2018/2/layout/IconVerticalSolidList"/>
    <dgm:cxn modelId="{1F826D36-F866-43D0-9E18-F43756FD4F86}" type="presParOf" srcId="{4DFE8E86-459F-4B4C-A8B7-9D65C7919278}" destId="{405F1CAE-8A5D-4BA2-A8A2-0125864F5EB0}" srcOrd="8" destOrd="0" presId="urn:microsoft.com/office/officeart/2018/2/layout/IconVerticalSolidList"/>
    <dgm:cxn modelId="{74AE5F52-7FC1-4101-8B7F-54675B9C7DA7}" type="presParOf" srcId="{405F1CAE-8A5D-4BA2-A8A2-0125864F5EB0}" destId="{12B81689-8FFE-4371-A736-DD4133C8DA23}" srcOrd="0" destOrd="0" presId="urn:microsoft.com/office/officeart/2018/2/layout/IconVerticalSolidList"/>
    <dgm:cxn modelId="{CDE17BE4-6442-42FF-BF9A-A938428C934A}" type="presParOf" srcId="{405F1CAE-8A5D-4BA2-A8A2-0125864F5EB0}" destId="{7E53C0EC-8D3C-4375-A457-82FF4634A2D1}" srcOrd="1" destOrd="0" presId="urn:microsoft.com/office/officeart/2018/2/layout/IconVerticalSolidList"/>
    <dgm:cxn modelId="{3D7E5A95-A313-4EC4-B06E-71FEFBD2DF84}" type="presParOf" srcId="{405F1CAE-8A5D-4BA2-A8A2-0125864F5EB0}" destId="{0C34BA91-A88E-4BC8-B041-EFA61FF4943E}" srcOrd="2" destOrd="0" presId="urn:microsoft.com/office/officeart/2018/2/layout/IconVerticalSolidList"/>
    <dgm:cxn modelId="{A86175BE-114C-447F-8CC9-674C8AF56253}" type="presParOf" srcId="{405F1CAE-8A5D-4BA2-A8A2-0125864F5EB0}" destId="{E21A975E-2CF1-4952-8852-7D8166F7BB5B}" srcOrd="3" destOrd="0" presId="urn:microsoft.com/office/officeart/2018/2/layout/IconVerticalSolidList"/>
    <dgm:cxn modelId="{8750BC13-5506-4393-8F69-2E2260FE9A3E}" type="presParOf" srcId="{4DFE8E86-459F-4B4C-A8B7-9D65C7919278}" destId="{9EB9A0CB-02CF-48F8-8289-89560B8C7BFE}" srcOrd="9" destOrd="0" presId="urn:microsoft.com/office/officeart/2018/2/layout/IconVerticalSolidList"/>
    <dgm:cxn modelId="{06DBDB76-B573-4AA8-A21C-058845AF853D}" type="presParOf" srcId="{4DFE8E86-459F-4B4C-A8B7-9D65C7919278}" destId="{70BE0B93-D5F9-4D30-94A3-335ECAE54DE2}" srcOrd="10" destOrd="0" presId="urn:microsoft.com/office/officeart/2018/2/layout/IconVerticalSolidList"/>
    <dgm:cxn modelId="{2DE6969B-38D9-45C0-9693-709A4548D996}" type="presParOf" srcId="{70BE0B93-D5F9-4D30-94A3-335ECAE54DE2}" destId="{9E05278F-90FA-4870-BE00-87434AA367C9}" srcOrd="0" destOrd="0" presId="urn:microsoft.com/office/officeart/2018/2/layout/IconVerticalSolidList"/>
    <dgm:cxn modelId="{3C25E7FB-8093-4D58-9D31-30959D718987}" type="presParOf" srcId="{70BE0B93-D5F9-4D30-94A3-335ECAE54DE2}" destId="{E1A27030-A4F8-4A7A-8E50-0E45343224F2}" srcOrd="1" destOrd="0" presId="urn:microsoft.com/office/officeart/2018/2/layout/IconVerticalSolidList"/>
    <dgm:cxn modelId="{F3B7B4D2-7B39-4558-A25F-B8DF3DD55FD9}" type="presParOf" srcId="{70BE0B93-D5F9-4D30-94A3-335ECAE54DE2}" destId="{3555F4F1-43A6-4C4A-ABC1-3DBD65CDE08F}" srcOrd="2" destOrd="0" presId="urn:microsoft.com/office/officeart/2018/2/layout/IconVerticalSolidList"/>
    <dgm:cxn modelId="{6E3BD524-C5A7-4A7B-A351-93D5ED7DF27B}" type="presParOf" srcId="{70BE0B93-D5F9-4D30-94A3-335ECAE54DE2}" destId="{B058B933-AE82-48B6-BA83-F10E3D970F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3C5FEA-DB38-4300-8CA3-79AA239678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3E375B-0E31-4CAD-861A-1821CF9A93AD}">
      <dgm:prSet/>
      <dgm:spPr/>
      <dgm:t>
        <a:bodyPr/>
        <a:lstStyle/>
        <a:p>
          <a:r>
            <a:rPr lang="en-US" b="1" dirty="0"/>
            <a:t>WHAT</a:t>
          </a:r>
          <a:r>
            <a:rPr lang="en-US" dirty="0"/>
            <a:t> – The application requires member’s personal information like name, email, address, contact details. This information is critical hence, must be stored securely.</a:t>
          </a:r>
        </a:p>
      </dgm:t>
    </dgm:pt>
    <dgm:pt modelId="{2EDE599A-1DB9-4471-9306-7842B80F0473}" type="parTrans" cxnId="{6F511508-0B78-42FC-898F-844F4D661870}">
      <dgm:prSet/>
      <dgm:spPr/>
      <dgm:t>
        <a:bodyPr/>
        <a:lstStyle/>
        <a:p>
          <a:endParaRPr lang="en-US"/>
        </a:p>
      </dgm:t>
    </dgm:pt>
    <dgm:pt modelId="{362924E7-A1A8-4058-B04A-DA644E3FED26}" type="sibTrans" cxnId="{6F511508-0B78-42FC-898F-844F4D661870}">
      <dgm:prSet/>
      <dgm:spPr/>
      <dgm:t>
        <a:bodyPr/>
        <a:lstStyle/>
        <a:p>
          <a:endParaRPr lang="en-US"/>
        </a:p>
      </dgm:t>
    </dgm:pt>
    <dgm:pt modelId="{C685A415-6088-4274-9781-80F91717749E}">
      <dgm:prSet/>
      <dgm:spPr/>
      <dgm:t>
        <a:bodyPr/>
        <a:lstStyle/>
        <a:p>
          <a:r>
            <a:rPr lang="en-US" b="1"/>
            <a:t>TYPE </a:t>
          </a:r>
          <a:r>
            <a:rPr lang="en-US"/>
            <a:t>– Negative</a:t>
          </a:r>
        </a:p>
      </dgm:t>
    </dgm:pt>
    <dgm:pt modelId="{F52A1B58-83DB-4C33-B655-B909FF7A7286}" type="parTrans" cxnId="{2953FAF9-D5DF-4FF2-828E-A1BB801AE351}">
      <dgm:prSet/>
      <dgm:spPr/>
      <dgm:t>
        <a:bodyPr/>
        <a:lstStyle/>
        <a:p>
          <a:endParaRPr lang="en-US"/>
        </a:p>
      </dgm:t>
    </dgm:pt>
    <dgm:pt modelId="{C29DFBCB-9A89-4E31-B045-FFAAE1811DC0}" type="sibTrans" cxnId="{2953FAF9-D5DF-4FF2-828E-A1BB801AE351}">
      <dgm:prSet/>
      <dgm:spPr/>
      <dgm:t>
        <a:bodyPr/>
        <a:lstStyle/>
        <a:p>
          <a:endParaRPr lang="en-US"/>
        </a:p>
      </dgm:t>
    </dgm:pt>
    <dgm:pt modelId="{BB49A9CC-C486-437F-B30F-810E862AACB7}">
      <dgm:prSet/>
      <dgm:spPr/>
      <dgm:t>
        <a:bodyPr/>
        <a:lstStyle/>
        <a:p>
          <a:r>
            <a:rPr lang="en-US" b="1" dirty="0"/>
            <a:t>IMPACT</a:t>
          </a:r>
          <a:r>
            <a:rPr lang="en-US" dirty="0"/>
            <a:t> – 4, </a:t>
          </a:r>
          <a:r>
            <a:rPr lang="en-US" b="1" dirty="0"/>
            <a:t>LIKELIHOOD</a:t>
          </a:r>
          <a:r>
            <a:rPr lang="en-US" dirty="0"/>
            <a:t> – 3</a:t>
          </a:r>
        </a:p>
      </dgm:t>
    </dgm:pt>
    <dgm:pt modelId="{4F6DAD18-9B21-435E-A5F0-EA2B75B9FF67}" type="parTrans" cxnId="{FDF44F44-90D0-42AB-B587-BD888274BDE4}">
      <dgm:prSet/>
      <dgm:spPr/>
      <dgm:t>
        <a:bodyPr/>
        <a:lstStyle/>
        <a:p>
          <a:endParaRPr lang="en-US"/>
        </a:p>
      </dgm:t>
    </dgm:pt>
    <dgm:pt modelId="{9779ABCA-523F-4AF5-8AD6-CF6166C3939F}" type="sibTrans" cxnId="{FDF44F44-90D0-42AB-B587-BD888274BDE4}">
      <dgm:prSet/>
      <dgm:spPr/>
      <dgm:t>
        <a:bodyPr/>
        <a:lstStyle/>
        <a:p>
          <a:endParaRPr lang="en-US"/>
        </a:p>
      </dgm:t>
    </dgm:pt>
    <dgm:pt modelId="{C08DE599-C36C-4387-8587-8734C5A0DF4C}">
      <dgm:prSet/>
      <dgm:spPr/>
      <dgm:t>
        <a:bodyPr/>
        <a:lstStyle/>
        <a:p>
          <a:r>
            <a:rPr lang="en-US" b="1" dirty="0"/>
            <a:t>RISK SCORE</a:t>
          </a:r>
          <a:r>
            <a:rPr lang="en-US" dirty="0"/>
            <a:t> = 4 * 3 = 12</a:t>
          </a:r>
        </a:p>
      </dgm:t>
    </dgm:pt>
    <dgm:pt modelId="{ECA66709-C7E3-455E-9F5B-DBB25B5893F7}" type="parTrans" cxnId="{D7B03ABB-527A-438E-96E7-4675E1DAEA27}">
      <dgm:prSet/>
      <dgm:spPr/>
      <dgm:t>
        <a:bodyPr/>
        <a:lstStyle/>
        <a:p>
          <a:endParaRPr lang="en-US"/>
        </a:p>
      </dgm:t>
    </dgm:pt>
    <dgm:pt modelId="{F4E10F44-66F3-454F-8E96-769481672EC0}" type="sibTrans" cxnId="{D7B03ABB-527A-438E-96E7-4675E1DAEA27}">
      <dgm:prSet/>
      <dgm:spPr/>
      <dgm:t>
        <a:bodyPr/>
        <a:lstStyle/>
        <a:p>
          <a:endParaRPr lang="en-US"/>
        </a:p>
      </dgm:t>
    </dgm:pt>
    <dgm:pt modelId="{F311643C-D78F-481E-9D2C-BEB81A3D3994}">
      <dgm:prSet/>
      <dgm:spPr/>
      <dgm:t>
        <a:bodyPr/>
        <a:lstStyle/>
        <a:p>
          <a:r>
            <a:rPr lang="en-US" b="1" dirty="0"/>
            <a:t>STRATEGY</a:t>
          </a:r>
          <a:r>
            <a:rPr lang="en-US" dirty="0"/>
            <a:t> – Mitigated and Transferred</a:t>
          </a:r>
        </a:p>
      </dgm:t>
    </dgm:pt>
    <dgm:pt modelId="{6C92ED34-DF01-4D92-8613-B934ADBB9100}" type="parTrans" cxnId="{8D8E1760-8E8F-44E5-B1FF-25F83AE78F99}">
      <dgm:prSet/>
      <dgm:spPr/>
      <dgm:t>
        <a:bodyPr/>
        <a:lstStyle/>
        <a:p>
          <a:endParaRPr lang="en-US"/>
        </a:p>
      </dgm:t>
    </dgm:pt>
    <dgm:pt modelId="{36828B33-82CF-4A8A-9F6E-876A30EFC162}" type="sibTrans" cxnId="{8D8E1760-8E8F-44E5-B1FF-25F83AE78F99}">
      <dgm:prSet/>
      <dgm:spPr/>
      <dgm:t>
        <a:bodyPr/>
        <a:lstStyle/>
        <a:p>
          <a:endParaRPr lang="en-US"/>
        </a:p>
      </dgm:t>
    </dgm:pt>
    <dgm:pt modelId="{88596381-F307-4843-8AB6-FEBDAB534B91}">
      <dgm:prSet/>
      <dgm:spPr/>
      <dgm:t>
        <a:bodyPr/>
        <a:lstStyle/>
        <a:p>
          <a:r>
            <a:rPr lang="en-US" b="1" dirty="0"/>
            <a:t>HOW</a:t>
          </a:r>
          <a:r>
            <a:rPr lang="en-US" dirty="0"/>
            <a:t> –  We used oracle database which is highly secured. Only the admin has full access to this database, which prevents any kind of unauthorized access.</a:t>
          </a:r>
        </a:p>
      </dgm:t>
    </dgm:pt>
    <dgm:pt modelId="{8F7299E1-227D-425F-B726-AF2DC9C8BFF5}" type="parTrans" cxnId="{D457DAB6-54BF-436E-AC84-BB59B4653C43}">
      <dgm:prSet/>
      <dgm:spPr/>
      <dgm:t>
        <a:bodyPr/>
        <a:lstStyle/>
        <a:p>
          <a:endParaRPr lang="en-US"/>
        </a:p>
      </dgm:t>
    </dgm:pt>
    <dgm:pt modelId="{1D593F6D-22F4-4EEE-AB63-5592EC940D23}" type="sibTrans" cxnId="{D457DAB6-54BF-436E-AC84-BB59B4653C43}">
      <dgm:prSet/>
      <dgm:spPr/>
      <dgm:t>
        <a:bodyPr/>
        <a:lstStyle/>
        <a:p>
          <a:endParaRPr lang="en-US"/>
        </a:p>
      </dgm:t>
    </dgm:pt>
    <dgm:pt modelId="{4DFE8E86-459F-4B4C-A8B7-9D65C7919278}" type="pres">
      <dgm:prSet presAssocID="{1F3C5FEA-DB38-4300-8CA3-79AA2396785D}" presName="root" presStyleCnt="0">
        <dgm:presLayoutVars>
          <dgm:dir/>
          <dgm:resizeHandles val="exact"/>
        </dgm:presLayoutVars>
      </dgm:prSet>
      <dgm:spPr/>
    </dgm:pt>
    <dgm:pt modelId="{2098A971-677D-4FBD-A1A0-F514F76FDAD8}" type="pres">
      <dgm:prSet presAssocID="{DA3E375B-0E31-4CAD-861A-1821CF9A93AD}" presName="compNode" presStyleCnt="0"/>
      <dgm:spPr/>
    </dgm:pt>
    <dgm:pt modelId="{D05BC777-7FBA-4B64-8F83-37A385D8FE04}" type="pres">
      <dgm:prSet presAssocID="{DA3E375B-0E31-4CAD-861A-1821CF9A93AD}" presName="bgRect" presStyleLbl="bgShp" presStyleIdx="0" presStyleCnt="6" custLinFactNeighborY="1770"/>
      <dgm:spPr/>
    </dgm:pt>
    <dgm:pt modelId="{4E07F5D5-BDFF-48D3-990C-07C0DFE47A66}" type="pres">
      <dgm:prSet presAssocID="{DA3E375B-0E31-4CAD-861A-1821CF9A93A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d Badge"/>
        </a:ext>
      </dgm:extLst>
    </dgm:pt>
    <dgm:pt modelId="{1CAC2D1D-6056-4AFF-AAA3-07026DD08241}" type="pres">
      <dgm:prSet presAssocID="{DA3E375B-0E31-4CAD-861A-1821CF9A93AD}" presName="spaceRect" presStyleCnt="0"/>
      <dgm:spPr/>
    </dgm:pt>
    <dgm:pt modelId="{D884DB8D-06C9-4F82-8AC4-2EEC6B9A54A4}" type="pres">
      <dgm:prSet presAssocID="{DA3E375B-0E31-4CAD-861A-1821CF9A93AD}" presName="parTx" presStyleLbl="revTx" presStyleIdx="0" presStyleCnt="6">
        <dgm:presLayoutVars>
          <dgm:chMax val="0"/>
          <dgm:chPref val="0"/>
        </dgm:presLayoutVars>
      </dgm:prSet>
      <dgm:spPr/>
    </dgm:pt>
    <dgm:pt modelId="{FD83D675-DCC1-412D-BD29-1F44A8691A6A}" type="pres">
      <dgm:prSet presAssocID="{362924E7-A1A8-4058-B04A-DA644E3FED26}" presName="sibTrans" presStyleCnt="0"/>
      <dgm:spPr/>
    </dgm:pt>
    <dgm:pt modelId="{D250196B-1294-46FD-8151-3595813D25F7}" type="pres">
      <dgm:prSet presAssocID="{C685A415-6088-4274-9781-80F91717749E}" presName="compNode" presStyleCnt="0"/>
      <dgm:spPr/>
    </dgm:pt>
    <dgm:pt modelId="{1CECDA1F-1B2A-48F7-B239-0B68A92A5877}" type="pres">
      <dgm:prSet presAssocID="{C685A415-6088-4274-9781-80F91717749E}" presName="bgRect" presStyleLbl="bgShp" presStyleIdx="1" presStyleCnt="6"/>
      <dgm:spPr/>
    </dgm:pt>
    <dgm:pt modelId="{ACDB79AA-62CD-4AA1-AD22-4A579CAB64AE}" type="pres">
      <dgm:prSet presAssocID="{C685A415-6088-4274-9781-80F91717749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ment Urgent"/>
        </a:ext>
      </dgm:extLst>
    </dgm:pt>
    <dgm:pt modelId="{B6969914-1A8A-4328-B51D-D5683B638765}" type="pres">
      <dgm:prSet presAssocID="{C685A415-6088-4274-9781-80F91717749E}" presName="spaceRect" presStyleCnt="0"/>
      <dgm:spPr/>
    </dgm:pt>
    <dgm:pt modelId="{FFD06C84-4938-4329-876A-A286CEFBE43F}" type="pres">
      <dgm:prSet presAssocID="{C685A415-6088-4274-9781-80F91717749E}" presName="parTx" presStyleLbl="revTx" presStyleIdx="1" presStyleCnt="6">
        <dgm:presLayoutVars>
          <dgm:chMax val="0"/>
          <dgm:chPref val="0"/>
        </dgm:presLayoutVars>
      </dgm:prSet>
      <dgm:spPr/>
    </dgm:pt>
    <dgm:pt modelId="{3B6D1CAC-C1BC-4CDB-AC64-3CB4D203B9D9}" type="pres">
      <dgm:prSet presAssocID="{C29DFBCB-9A89-4E31-B045-FFAAE1811DC0}" presName="sibTrans" presStyleCnt="0"/>
      <dgm:spPr/>
    </dgm:pt>
    <dgm:pt modelId="{B501AF31-CD42-45D7-9E8F-D468D151AEA8}" type="pres">
      <dgm:prSet presAssocID="{BB49A9CC-C486-437F-B30F-810E862AACB7}" presName="compNode" presStyleCnt="0"/>
      <dgm:spPr/>
    </dgm:pt>
    <dgm:pt modelId="{40FF8B87-4B2E-42FF-92CC-917BD11FB13E}" type="pres">
      <dgm:prSet presAssocID="{BB49A9CC-C486-437F-B30F-810E862AACB7}" presName="bgRect" presStyleLbl="bgShp" presStyleIdx="2" presStyleCnt="6"/>
      <dgm:spPr/>
    </dgm:pt>
    <dgm:pt modelId="{6B5302CE-5B2F-4B85-B406-E54A32ADF003}" type="pres">
      <dgm:prSet presAssocID="{BB49A9CC-C486-437F-B30F-810E862AACB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nnis Ball"/>
        </a:ext>
      </dgm:extLst>
    </dgm:pt>
    <dgm:pt modelId="{619025BD-9BEA-4A1E-9F5D-AFF84D85457D}" type="pres">
      <dgm:prSet presAssocID="{BB49A9CC-C486-437F-B30F-810E862AACB7}" presName="spaceRect" presStyleCnt="0"/>
      <dgm:spPr/>
    </dgm:pt>
    <dgm:pt modelId="{60533296-4609-4BA8-ACC2-AEA9B3B43ABD}" type="pres">
      <dgm:prSet presAssocID="{BB49A9CC-C486-437F-B30F-810E862AACB7}" presName="parTx" presStyleLbl="revTx" presStyleIdx="2" presStyleCnt="6">
        <dgm:presLayoutVars>
          <dgm:chMax val="0"/>
          <dgm:chPref val="0"/>
        </dgm:presLayoutVars>
      </dgm:prSet>
      <dgm:spPr/>
    </dgm:pt>
    <dgm:pt modelId="{843233C6-A583-47CC-B376-9E6478583AD2}" type="pres">
      <dgm:prSet presAssocID="{9779ABCA-523F-4AF5-8AD6-CF6166C3939F}" presName="sibTrans" presStyleCnt="0"/>
      <dgm:spPr/>
    </dgm:pt>
    <dgm:pt modelId="{90381950-B294-4EB0-9B14-173E6F6254FB}" type="pres">
      <dgm:prSet presAssocID="{C08DE599-C36C-4387-8587-8734C5A0DF4C}" presName="compNode" presStyleCnt="0"/>
      <dgm:spPr/>
    </dgm:pt>
    <dgm:pt modelId="{E169D099-2D00-4368-9FF1-A9E7A61946BB}" type="pres">
      <dgm:prSet presAssocID="{C08DE599-C36C-4387-8587-8734C5A0DF4C}" presName="bgRect" presStyleLbl="bgShp" presStyleIdx="3" presStyleCnt="6"/>
      <dgm:spPr/>
    </dgm:pt>
    <dgm:pt modelId="{4E5E792E-05BE-496A-8FC9-473A6F463DF3}" type="pres">
      <dgm:prSet presAssocID="{C08DE599-C36C-4387-8587-8734C5A0DF4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nn Diagram"/>
        </a:ext>
      </dgm:extLst>
    </dgm:pt>
    <dgm:pt modelId="{A201ED1B-09C9-4424-96BD-69E6FEF7E32F}" type="pres">
      <dgm:prSet presAssocID="{C08DE599-C36C-4387-8587-8734C5A0DF4C}" presName="spaceRect" presStyleCnt="0"/>
      <dgm:spPr/>
    </dgm:pt>
    <dgm:pt modelId="{532D017E-A6DA-4A32-9D5C-C8B37530E6DF}" type="pres">
      <dgm:prSet presAssocID="{C08DE599-C36C-4387-8587-8734C5A0DF4C}" presName="parTx" presStyleLbl="revTx" presStyleIdx="3" presStyleCnt="6">
        <dgm:presLayoutVars>
          <dgm:chMax val="0"/>
          <dgm:chPref val="0"/>
        </dgm:presLayoutVars>
      </dgm:prSet>
      <dgm:spPr/>
    </dgm:pt>
    <dgm:pt modelId="{63BF6A26-E13D-41AC-890B-49EF1C28C50C}" type="pres">
      <dgm:prSet presAssocID="{F4E10F44-66F3-454F-8E96-769481672EC0}" presName="sibTrans" presStyleCnt="0"/>
      <dgm:spPr/>
    </dgm:pt>
    <dgm:pt modelId="{405F1CAE-8A5D-4BA2-A8A2-0125864F5EB0}" type="pres">
      <dgm:prSet presAssocID="{F311643C-D78F-481E-9D2C-BEB81A3D3994}" presName="compNode" presStyleCnt="0"/>
      <dgm:spPr/>
    </dgm:pt>
    <dgm:pt modelId="{12B81689-8FFE-4371-A736-DD4133C8DA23}" type="pres">
      <dgm:prSet presAssocID="{F311643C-D78F-481E-9D2C-BEB81A3D3994}" presName="bgRect" presStyleLbl="bgShp" presStyleIdx="4" presStyleCnt="6"/>
      <dgm:spPr/>
    </dgm:pt>
    <dgm:pt modelId="{7E53C0EC-8D3C-4375-A457-82FF4634A2D1}" type="pres">
      <dgm:prSet presAssocID="{F311643C-D78F-481E-9D2C-BEB81A3D399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sign"/>
        </a:ext>
      </dgm:extLst>
    </dgm:pt>
    <dgm:pt modelId="{0C34BA91-A88E-4BC8-B041-EFA61FF4943E}" type="pres">
      <dgm:prSet presAssocID="{F311643C-D78F-481E-9D2C-BEB81A3D3994}" presName="spaceRect" presStyleCnt="0"/>
      <dgm:spPr/>
    </dgm:pt>
    <dgm:pt modelId="{E21A975E-2CF1-4952-8852-7D8166F7BB5B}" type="pres">
      <dgm:prSet presAssocID="{F311643C-D78F-481E-9D2C-BEB81A3D3994}" presName="parTx" presStyleLbl="revTx" presStyleIdx="4" presStyleCnt="6">
        <dgm:presLayoutVars>
          <dgm:chMax val="0"/>
          <dgm:chPref val="0"/>
        </dgm:presLayoutVars>
      </dgm:prSet>
      <dgm:spPr/>
    </dgm:pt>
    <dgm:pt modelId="{9EB9A0CB-02CF-48F8-8289-89560B8C7BFE}" type="pres">
      <dgm:prSet presAssocID="{36828B33-82CF-4A8A-9F6E-876A30EFC162}" presName="sibTrans" presStyleCnt="0"/>
      <dgm:spPr/>
    </dgm:pt>
    <dgm:pt modelId="{70BE0B93-D5F9-4D30-94A3-335ECAE54DE2}" type="pres">
      <dgm:prSet presAssocID="{88596381-F307-4843-8AB6-FEBDAB534B91}" presName="compNode" presStyleCnt="0"/>
      <dgm:spPr/>
    </dgm:pt>
    <dgm:pt modelId="{9E05278F-90FA-4870-BE00-87434AA367C9}" type="pres">
      <dgm:prSet presAssocID="{88596381-F307-4843-8AB6-FEBDAB534B91}" presName="bgRect" presStyleLbl="bgShp" presStyleIdx="5" presStyleCnt="6"/>
      <dgm:spPr/>
    </dgm:pt>
    <dgm:pt modelId="{E1A27030-A4F8-4A7A-8E50-0E45343224F2}" type="pres">
      <dgm:prSet presAssocID="{88596381-F307-4843-8AB6-FEBDAB534B9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R Code"/>
        </a:ext>
      </dgm:extLst>
    </dgm:pt>
    <dgm:pt modelId="{3555F4F1-43A6-4C4A-ABC1-3DBD65CDE08F}" type="pres">
      <dgm:prSet presAssocID="{88596381-F307-4843-8AB6-FEBDAB534B91}" presName="spaceRect" presStyleCnt="0"/>
      <dgm:spPr/>
    </dgm:pt>
    <dgm:pt modelId="{B058B933-AE82-48B6-BA83-F10E3D970FAD}" type="pres">
      <dgm:prSet presAssocID="{88596381-F307-4843-8AB6-FEBDAB534B91}" presName="parTx" presStyleLbl="revTx" presStyleIdx="5" presStyleCnt="6">
        <dgm:presLayoutVars>
          <dgm:chMax val="0"/>
          <dgm:chPref val="0"/>
        </dgm:presLayoutVars>
      </dgm:prSet>
      <dgm:spPr/>
    </dgm:pt>
  </dgm:ptLst>
  <dgm:cxnLst>
    <dgm:cxn modelId="{6F511508-0B78-42FC-898F-844F4D661870}" srcId="{1F3C5FEA-DB38-4300-8CA3-79AA2396785D}" destId="{DA3E375B-0E31-4CAD-861A-1821CF9A93AD}" srcOrd="0" destOrd="0" parTransId="{2EDE599A-1DB9-4471-9306-7842B80F0473}" sibTransId="{362924E7-A1A8-4058-B04A-DA644E3FED26}"/>
    <dgm:cxn modelId="{BAEF202D-A147-4A9D-BC37-ADE50370EEE5}" type="presOf" srcId="{BB49A9CC-C486-437F-B30F-810E862AACB7}" destId="{60533296-4609-4BA8-ACC2-AEA9B3B43ABD}" srcOrd="0" destOrd="0" presId="urn:microsoft.com/office/officeart/2018/2/layout/IconVerticalSolidList"/>
    <dgm:cxn modelId="{870CB35E-2043-41AD-B61B-31865EA553C2}" type="presOf" srcId="{C08DE599-C36C-4387-8587-8734C5A0DF4C}" destId="{532D017E-A6DA-4A32-9D5C-C8B37530E6DF}" srcOrd="0" destOrd="0" presId="urn:microsoft.com/office/officeart/2018/2/layout/IconVerticalSolidList"/>
    <dgm:cxn modelId="{8D8E1760-8E8F-44E5-B1FF-25F83AE78F99}" srcId="{1F3C5FEA-DB38-4300-8CA3-79AA2396785D}" destId="{F311643C-D78F-481E-9D2C-BEB81A3D3994}" srcOrd="4" destOrd="0" parTransId="{6C92ED34-DF01-4D92-8613-B934ADBB9100}" sibTransId="{36828B33-82CF-4A8A-9F6E-876A30EFC162}"/>
    <dgm:cxn modelId="{FDF44F44-90D0-42AB-B587-BD888274BDE4}" srcId="{1F3C5FEA-DB38-4300-8CA3-79AA2396785D}" destId="{BB49A9CC-C486-437F-B30F-810E862AACB7}" srcOrd="2" destOrd="0" parTransId="{4F6DAD18-9B21-435E-A5F0-EA2B75B9FF67}" sibTransId="{9779ABCA-523F-4AF5-8AD6-CF6166C3939F}"/>
    <dgm:cxn modelId="{F4D21B46-2C14-425B-AE10-3311F01B25AD}" type="presOf" srcId="{DA3E375B-0E31-4CAD-861A-1821CF9A93AD}" destId="{D884DB8D-06C9-4F82-8AC4-2EEC6B9A54A4}" srcOrd="0" destOrd="0" presId="urn:microsoft.com/office/officeart/2018/2/layout/IconVerticalSolidList"/>
    <dgm:cxn modelId="{720FF456-BE88-4998-992D-44DBAAAAB1D8}" type="presOf" srcId="{1F3C5FEA-DB38-4300-8CA3-79AA2396785D}" destId="{4DFE8E86-459F-4B4C-A8B7-9D65C7919278}" srcOrd="0" destOrd="0" presId="urn:microsoft.com/office/officeart/2018/2/layout/IconVerticalSolidList"/>
    <dgm:cxn modelId="{0D5EB1AC-D3A8-44FA-AAEF-C34C19B13BED}" type="presOf" srcId="{F311643C-D78F-481E-9D2C-BEB81A3D3994}" destId="{E21A975E-2CF1-4952-8852-7D8166F7BB5B}" srcOrd="0" destOrd="0" presId="urn:microsoft.com/office/officeart/2018/2/layout/IconVerticalSolidList"/>
    <dgm:cxn modelId="{D457DAB6-54BF-436E-AC84-BB59B4653C43}" srcId="{1F3C5FEA-DB38-4300-8CA3-79AA2396785D}" destId="{88596381-F307-4843-8AB6-FEBDAB534B91}" srcOrd="5" destOrd="0" parTransId="{8F7299E1-227D-425F-B726-AF2DC9C8BFF5}" sibTransId="{1D593F6D-22F4-4EEE-AB63-5592EC940D23}"/>
    <dgm:cxn modelId="{D7B03ABB-527A-438E-96E7-4675E1DAEA27}" srcId="{1F3C5FEA-DB38-4300-8CA3-79AA2396785D}" destId="{C08DE599-C36C-4387-8587-8734C5A0DF4C}" srcOrd="3" destOrd="0" parTransId="{ECA66709-C7E3-455E-9F5B-DBB25B5893F7}" sibTransId="{F4E10F44-66F3-454F-8E96-769481672EC0}"/>
    <dgm:cxn modelId="{BF842CE3-FCEB-4185-AFCD-1545BF0C2760}" type="presOf" srcId="{C685A415-6088-4274-9781-80F91717749E}" destId="{FFD06C84-4938-4329-876A-A286CEFBE43F}" srcOrd="0" destOrd="0" presId="urn:microsoft.com/office/officeart/2018/2/layout/IconVerticalSolidList"/>
    <dgm:cxn modelId="{5571B8F1-D0DF-48DA-A93F-C6AD42D283DA}" type="presOf" srcId="{88596381-F307-4843-8AB6-FEBDAB534B91}" destId="{B058B933-AE82-48B6-BA83-F10E3D970FAD}" srcOrd="0" destOrd="0" presId="urn:microsoft.com/office/officeart/2018/2/layout/IconVerticalSolidList"/>
    <dgm:cxn modelId="{2953FAF9-D5DF-4FF2-828E-A1BB801AE351}" srcId="{1F3C5FEA-DB38-4300-8CA3-79AA2396785D}" destId="{C685A415-6088-4274-9781-80F91717749E}" srcOrd="1" destOrd="0" parTransId="{F52A1B58-83DB-4C33-B655-B909FF7A7286}" sibTransId="{C29DFBCB-9A89-4E31-B045-FFAAE1811DC0}"/>
    <dgm:cxn modelId="{163B65B4-D3F2-48A9-9EA4-E67A67F9D202}" type="presParOf" srcId="{4DFE8E86-459F-4B4C-A8B7-9D65C7919278}" destId="{2098A971-677D-4FBD-A1A0-F514F76FDAD8}" srcOrd="0" destOrd="0" presId="urn:microsoft.com/office/officeart/2018/2/layout/IconVerticalSolidList"/>
    <dgm:cxn modelId="{4676F170-8AA6-4547-9E3B-BC383D1F6487}" type="presParOf" srcId="{2098A971-677D-4FBD-A1A0-F514F76FDAD8}" destId="{D05BC777-7FBA-4B64-8F83-37A385D8FE04}" srcOrd="0" destOrd="0" presId="urn:microsoft.com/office/officeart/2018/2/layout/IconVerticalSolidList"/>
    <dgm:cxn modelId="{B26575D0-1D38-4757-8584-101CAC9DEC92}" type="presParOf" srcId="{2098A971-677D-4FBD-A1A0-F514F76FDAD8}" destId="{4E07F5D5-BDFF-48D3-990C-07C0DFE47A66}" srcOrd="1" destOrd="0" presId="urn:microsoft.com/office/officeart/2018/2/layout/IconVerticalSolidList"/>
    <dgm:cxn modelId="{865DF71B-B29D-40B9-95BC-BF4500D7A420}" type="presParOf" srcId="{2098A971-677D-4FBD-A1A0-F514F76FDAD8}" destId="{1CAC2D1D-6056-4AFF-AAA3-07026DD08241}" srcOrd="2" destOrd="0" presId="urn:microsoft.com/office/officeart/2018/2/layout/IconVerticalSolidList"/>
    <dgm:cxn modelId="{C5EAC9A5-7911-4965-B4E6-80E297D67BC0}" type="presParOf" srcId="{2098A971-677D-4FBD-A1A0-F514F76FDAD8}" destId="{D884DB8D-06C9-4F82-8AC4-2EEC6B9A54A4}" srcOrd="3" destOrd="0" presId="urn:microsoft.com/office/officeart/2018/2/layout/IconVerticalSolidList"/>
    <dgm:cxn modelId="{794CB598-0839-4095-9413-064A3F87374A}" type="presParOf" srcId="{4DFE8E86-459F-4B4C-A8B7-9D65C7919278}" destId="{FD83D675-DCC1-412D-BD29-1F44A8691A6A}" srcOrd="1" destOrd="0" presId="urn:microsoft.com/office/officeart/2018/2/layout/IconVerticalSolidList"/>
    <dgm:cxn modelId="{518F7B41-E805-431D-A918-B6B059553A44}" type="presParOf" srcId="{4DFE8E86-459F-4B4C-A8B7-9D65C7919278}" destId="{D250196B-1294-46FD-8151-3595813D25F7}" srcOrd="2" destOrd="0" presId="urn:microsoft.com/office/officeart/2018/2/layout/IconVerticalSolidList"/>
    <dgm:cxn modelId="{0C6E3D44-9BA1-4CBF-8B8E-623FB22F8AF9}" type="presParOf" srcId="{D250196B-1294-46FD-8151-3595813D25F7}" destId="{1CECDA1F-1B2A-48F7-B239-0B68A92A5877}" srcOrd="0" destOrd="0" presId="urn:microsoft.com/office/officeart/2018/2/layout/IconVerticalSolidList"/>
    <dgm:cxn modelId="{A3DC8B7F-CA4F-4EB8-837F-442C7E4DBF38}" type="presParOf" srcId="{D250196B-1294-46FD-8151-3595813D25F7}" destId="{ACDB79AA-62CD-4AA1-AD22-4A579CAB64AE}" srcOrd="1" destOrd="0" presId="urn:microsoft.com/office/officeart/2018/2/layout/IconVerticalSolidList"/>
    <dgm:cxn modelId="{2B3E72C2-16EB-4ABA-85B9-C92E73CE34B9}" type="presParOf" srcId="{D250196B-1294-46FD-8151-3595813D25F7}" destId="{B6969914-1A8A-4328-B51D-D5683B638765}" srcOrd="2" destOrd="0" presId="urn:microsoft.com/office/officeart/2018/2/layout/IconVerticalSolidList"/>
    <dgm:cxn modelId="{F66E48DD-B284-439C-8FAC-B1382420DC71}" type="presParOf" srcId="{D250196B-1294-46FD-8151-3595813D25F7}" destId="{FFD06C84-4938-4329-876A-A286CEFBE43F}" srcOrd="3" destOrd="0" presId="urn:microsoft.com/office/officeart/2018/2/layout/IconVerticalSolidList"/>
    <dgm:cxn modelId="{44EE2CF6-AB69-4E79-A36E-36A9951D485C}" type="presParOf" srcId="{4DFE8E86-459F-4B4C-A8B7-9D65C7919278}" destId="{3B6D1CAC-C1BC-4CDB-AC64-3CB4D203B9D9}" srcOrd="3" destOrd="0" presId="urn:microsoft.com/office/officeart/2018/2/layout/IconVerticalSolidList"/>
    <dgm:cxn modelId="{788A884F-30DA-4B75-BD0B-79F42991243C}" type="presParOf" srcId="{4DFE8E86-459F-4B4C-A8B7-9D65C7919278}" destId="{B501AF31-CD42-45D7-9E8F-D468D151AEA8}" srcOrd="4" destOrd="0" presId="urn:microsoft.com/office/officeart/2018/2/layout/IconVerticalSolidList"/>
    <dgm:cxn modelId="{9EF15D97-B737-42E8-9993-BD5131DE495E}" type="presParOf" srcId="{B501AF31-CD42-45D7-9E8F-D468D151AEA8}" destId="{40FF8B87-4B2E-42FF-92CC-917BD11FB13E}" srcOrd="0" destOrd="0" presId="urn:microsoft.com/office/officeart/2018/2/layout/IconVerticalSolidList"/>
    <dgm:cxn modelId="{781B6486-DB08-44FC-A54F-A4EFAA976A6B}" type="presParOf" srcId="{B501AF31-CD42-45D7-9E8F-D468D151AEA8}" destId="{6B5302CE-5B2F-4B85-B406-E54A32ADF003}" srcOrd="1" destOrd="0" presId="urn:microsoft.com/office/officeart/2018/2/layout/IconVerticalSolidList"/>
    <dgm:cxn modelId="{DFA9A458-7B35-445B-90BD-FE93817722E4}" type="presParOf" srcId="{B501AF31-CD42-45D7-9E8F-D468D151AEA8}" destId="{619025BD-9BEA-4A1E-9F5D-AFF84D85457D}" srcOrd="2" destOrd="0" presId="urn:microsoft.com/office/officeart/2018/2/layout/IconVerticalSolidList"/>
    <dgm:cxn modelId="{1EACF02E-084A-4218-8590-07B1D4C7789C}" type="presParOf" srcId="{B501AF31-CD42-45D7-9E8F-D468D151AEA8}" destId="{60533296-4609-4BA8-ACC2-AEA9B3B43ABD}" srcOrd="3" destOrd="0" presId="urn:microsoft.com/office/officeart/2018/2/layout/IconVerticalSolidList"/>
    <dgm:cxn modelId="{7C596938-9BB2-4477-ACE3-8712059BE624}" type="presParOf" srcId="{4DFE8E86-459F-4B4C-A8B7-9D65C7919278}" destId="{843233C6-A583-47CC-B376-9E6478583AD2}" srcOrd="5" destOrd="0" presId="urn:microsoft.com/office/officeart/2018/2/layout/IconVerticalSolidList"/>
    <dgm:cxn modelId="{F78E87CD-D3A1-424A-BA52-31D7D39E0845}" type="presParOf" srcId="{4DFE8E86-459F-4B4C-A8B7-9D65C7919278}" destId="{90381950-B294-4EB0-9B14-173E6F6254FB}" srcOrd="6" destOrd="0" presId="urn:microsoft.com/office/officeart/2018/2/layout/IconVerticalSolidList"/>
    <dgm:cxn modelId="{E5D47C6D-34B5-434C-B58C-C8003C9D6373}" type="presParOf" srcId="{90381950-B294-4EB0-9B14-173E6F6254FB}" destId="{E169D099-2D00-4368-9FF1-A9E7A61946BB}" srcOrd="0" destOrd="0" presId="urn:microsoft.com/office/officeart/2018/2/layout/IconVerticalSolidList"/>
    <dgm:cxn modelId="{0942C7CA-81A0-4ACB-92D9-A69BA8718C38}" type="presParOf" srcId="{90381950-B294-4EB0-9B14-173E6F6254FB}" destId="{4E5E792E-05BE-496A-8FC9-473A6F463DF3}" srcOrd="1" destOrd="0" presId="urn:microsoft.com/office/officeart/2018/2/layout/IconVerticalSolidList"/>
    <dgm:cxn modelId="{C1E51039-0D33-4967-A05C-944508B862E0}" type="presParOf" srcId="{90381950-B294-4EB0-9B14-173E6F6254FB}" destId="{A201ED1B-09C9-4424-96BD-69E6FEF7E32F}" srcOrd="2" destOrd="0" presId="urn:microsoft.com/office/officeart/2018/2/layout/IconVerticalSolidList"/>
    <dgm:cxn modelId="{48F6AEA6-DB28-4B9C-B1B6-C06891C263B6}" type="presParOf" srcId="{90381950-B294-4EB0-9B14-173E6F6254FB}" destId="{532D017E-A6DA-4A32-9D5C-C8B37530E6DF}" srcOrd="3" destOrd="0" presId="urn:microsoft.com/office/officeart/2018/2/layout/IconVerticalSolidList"/>
    <dgm:cxn modelId="{78781255-3E19-41BE-B0C3-72D7537A2C3B}" type="presParOf" srcId="{4DFE8E86-459F-4B4C-A8B7-9D65C7919278}" destId="{63BF6A26-E13D-41AC-890B-49EF1C28C50C}" srcOrd="7" destOrd="0" presId="urn:microsoft.com/office/officeart/2018/2/layout/IconVerticalSolidList"/>
    <dgm:cxn modelId="{1F826D36-F866-43D0-9E18-F43756FD4F86}" type="presParOf" srcId="{4DFE8E86-459F-4B4C-A8B7-9D65C7919278}" destId="{405F1CAE-8A5D-4BA2-A8A2-0125864F5EB0}" srcOrd="8" destOrd="0" presId="urn:microsoft.com/office/officeart/2018/2/layout/IconVerticalSolidList"/>
    <dgm:cxn modelId="{74AE5F52-7FC1-4101-8B7F-54675B9C7DA7}" type="presParOf" srcId="{405F1CAE-8A5D-4BA2-A8A2-0125864F5EB0}" destId="{12B81689-8FFE-4371-A736-DD4133C8DA23}" srcOrd="0" destOrd="0" presId="urn:microsoft.com/office/officeart/2018/2/layout/IconVerticalSolidList"/>
    <dgm:cxn modelId="{CDE17BE4-6442-42FF-BF9A-A938428C934A}" type="presParOf" srcId="{405F1CAE-8A5D-4BA2-A8A2-0125864F5EB0}" destId="{7E53C0EC-8D3C-4375-A457-82FF4634A2D1}" srcOrd="1" destOrd="0" presId="urn:microsoft.com/office/officeart/2018/2/layout/IconVerticalSolidList"/>
    <dgm:cxn modelId="{3D7E5A95-A313-4EC4-B06E-71FEFBD2DF84}" type="presParOf" srcId="{405F1CAE-8A5D-4BA2-A8A2-0125864F5EB0}" destId="{0C34BA91-A88E-4BC8-B041-EFA61FF4943E}" srcOrd="2" destOrd="0" presId="urn:microsoft.com/office/officeart/2018/2/layout/IconVerticalSolidList"/>
    <dgm:cxn modelId="{A86175BE-114C-447F-8CC9-674C8AF56253}" type="presParOf" srcId="{405F1CAE-8A5D-4BA2-A8A2-0125864F5EB0}" destId="{E21A975E-2CF1-4952-8852-7D8166F7BB5B}" srcOrd="3" destOrd="0" presId="urn:microsoft.com/office/officeart/2018/2/layout/IconVerticalSolidList"/>
    <dgm:cxn modelId="{8750BC13-5506-4393-8F69-2E2260FE9A3E}" type="presParOf" srcId="{4DFE8E86-459F-4B4C-A8B7-9D65C7919278}" destId="{9EB9A0CB-02CF-48F8-8289-89560B8C7BFE}" srcOrd="9" destOrd="0" presId="urn:microsoft.com/office/officeart/2018/2/layout/IconVerticalSolidList"/>
    <dgm:cxn modelId="{06DBDB76-B573-4AA8-A21C-058845AF853D}" type="presParOf" srcId="{4DFE8E86-459F-4B4C-A8B7-9D65C7919278}" destId="{70BE0B93-D5F9-4D30-94A3-335ECAE54DE2}" srcOrd="10" destOrd="0" presId="urn:microsoft.com/office/officeart/2018/2/layout/IconVerticalSolidList"/>
    <dgm:cxn modelId="{2DE6969B-38D9-45C0-9693-709A4548D996}" type="presParOf" srcId="{70BE0B93-D5F9-4D30-94A3-335ECAE54DE2}" destId="{9E05278F-90FA-4870-BE00-87434AA367C9}" srcOrd="0" destOrd="0" presId="urn:microsoft.com/office/officeart/2018/2/layout/IconVerticalSolidList"/>
    <dgm:cxn modelId="{3C25E7FB-8093-4D58-9D31-30959D718987}" type="presParOf" srcId="{70BE0B93-D5F9-4D30-94A3-335ECAE54DE2}" destId="{E1A27030-A4F8-4A7A-8E50-0E45343224F2}" srcOrd="1" destOrd="0" presId="urn:microsoft.com/office/officeart/2018/2/layout/IconVerticalSolidList"/>
    <dgm:cxn modelId="{F3B7B4D2-7B39-4558-A25F-B8DF3DD55FD9}" type="presParOf" srcId="{70BE0B93-D5F9-4D30-94A3-335ECAE54DE2}" destId="{3555F4F1-43A6-4C4A-ABC1-3DBD65CDE08F}" srcOrd="2" destOrd="0" presId="urn:microsoft.com/office/officeart/2018/2/layout/IconVerticalSolidList"/>
    <dgm:cxn modelId="{6E3BD524-C5A7-4A7B-A351-93D5ED7DF27B}" type="presParOf" srcId="{70BE0B93-D5F9-4D30-94A3-335ECAE54DE2}" destId="{B058B933-AE82-48B6-BA83-F10E3D970F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3C5FEA-DB38-4300-8CA3-79AA239678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3E375B-0E31-4CAD-861A-1821CF9A93AD}">
      <dgm:prSet/>
      <dgm:spPr/>
      <dgm:t>
        <a:bodyPr/>
        <a:lstStyle/>
        <a:p>
          <a:r>
            <a:rPr lang="en-US" b="1" dirty="0"/>
            <a:t>WHAT</a:t>
          </a:r>
          <a:r>
            <a:rPr lang="en-US" dirty="0"/>
            <a:t> – Entire code and related data might get deleted from the machine due to technical issues.</a:t>
          </a:r>
        </a:p>
      </dgm:t>
    </dgm:pt>
    <dgm:pt modelId="{2EDE599A-1DB9-4471-9306-7842B80F0473}" type="parTrans" cxnId="{6F511508-0B78-42FC-898F-844F4D661870}">
      <dgm:prSet/>
      <dgm:spPr/>
      <dgm:t>
        <a:bodyPr/>
        <a:lstStyle/>
        <a:p>
          <a:endParaRPr lang="en-US"/>
        </a:p>
      </dgm:t>
    </dgm:pt>
    <dgm:pt modelId="{362924E7-A1A8-4058-B04A-DA644E3FED26}" type="sibTrans" cxnId="{6F511508-0B78-42FC-898F-844F4D661870}">
      <dgm:prSet/>
      <dgm:spPr/>
      <dgm:t>
        <a:bodyPr/>
        <a:lstStyle/>
        <a:p>
          <a:endParaRPr lang="en-US"/>
        </a:p>
      </dgm:t>
    </dgm:pt>
    <dgm:pt modelId="{C685A415-6088-4274-9781-80F91717749E}">
      <dgm:prSet/>
      <dgm:spPr/>
      <dgm:t>
        <a:bodyPr/>
        <a:lstStyle/>
        <a:p>
          <a:r>
            <a:rPr lang="en-US" b="1"/>
            <a:t>TYPE </a:t>
          </a:r>
          <a:r>
            <a:rPr lang="en-US"/>
            <a:t>– Negative</a:t>
          </a:r>
        </a:p>
      </dgm:t>
    </dgm:pt>
    <dgm:pt modelId="{F52A1B58-83DB-4C33-B655-B909FF7A7286}" type="parTrans" cxnId="{2953FAF9-D5DF-4FF2-828E-A1BB801AE351}">
      <dgm:prSet/>
      <dgm:spPr/>
      <dgm:t>
        <a:bodyPr/>
        <a:lstStyle/>
        <a:p>
          <a:endParaRPr lang="en-US"/>
        </a:p>
      </dgm:t>
    </dgm:pt>
    <dgm:pt modelId="{C29DFBCB-9A89-4E31-B045-FFAAE1811DC0}" type="sibTrans" cxnId="{2953FAF9-D5DF-4FF2-828E-A1BB801AE351}">
      <dgm:prSet/>
      <dgm:spPr/>
      <dgm:t>
        <a:bodyPr/>
        <a:lstStyle/>
        <a:p>
          <a:endParaRPr lang="en-US"/>
        </a:p>
      </dgm:t>
    </dgm:pt>
    <dgm:pt modelId="{BB49A9CC-C486-437F-B30F-810E862AACB7}">
      <dgm:prSet/>
      <dgm:spPr/>
      <dgm:t>
        <a:bodyPr/>
        <a:lstStyle/>
        <a:p>
          <a:r>
            <a:rPr lang="en-US" b="1" dirty="0"/>
            <a:t>IMPACT</a:t>
          </a:r>
          <a:r>
            <a:rPr lang="en-US" dirty="0"/>
            <a:t> – 5, </a:t>
          </a:r>
          <a:r>
            <a:rPr lang="en-US" b="1" dirty="0"/>
            <a:t>LIKELIHOOD</a:t>
          </a:r>
          <a:r>
            <a:rPr lang="en-US" dirty="0"/>
            <a:t> – 2</a:t>
          </a:r>
        </a:p>
      </dgm:t>
    </dgm:pt>
    <dgm:pt modelId="{4F6DAD18-9B21-435E-A5F0-EA2B75B9FF67}" type="parTrans" cxnId="{FDF44F44-90D0-42AB-B587-BD888274BDE4}">
      <dgm:prSet/>
      <dgm:spPr/>
      <dgm:t>
        <a:bodyPr/>
        <a:lstStyle/>
        <a:p>
          <a:endParaRPr lang="en-US"/>
        </a:p>
      </dgm:t>
    </dgm:pt>
    <dgm:pt modelId="{9779ABCA-523F-4AF5-8AD6-CF6166C3939F}" type="sibTrans" cxnId="{FDF44F44-90D0-42AB-B587-BD888274BDE4}">
      <dgm:prSet/>
      <dgm:spPr/>
      <dgm:t>
        <a:bodyPr/>
        <a:lstStyle/>
        <a:p>
          <a:endParaRPr lang="en-US"/>
        </a:p>
      </dgm:t>
    </dgm:pt>
    <dgm:pt modelId="{C08DE599-C36C-4387-8587-8734C5A0DF4C}">
      <dgm:prSet/>
      <dgm:spPr/>
      <dgm:t>
        <a:bodyPr/>
        <a:lstStyle/>
        <a:p>
          <a:r>
            <a:rPr lang="en-US" b="1" dirty="0"/>
            <a:t>RISK SCORE</a:t>
          </a:r>
          <a:r>
            <a:rPr lang="en-US" dirty="0"/>
            <a:t> = 5 * 2 = 10</a:t>
          </a:r>
        </a:p>
      </dgm:t>
    </dgm:pt>
    <dgm:pt modelId="{ECA66709-C7E3-455E-9F5B-DBB25B5893F7}" type="parTrans" cxnId="{D7B03ABB-527A-438E-96E7-4675E1DAEA27}">
      <dgm:prSet/>
      <dgm:spPr/>
      <dgm:t>
        <a:bodyPr/>
        <a:lstStyle/>
        <a:p>
          <a:endParaRPr lang="en-US"/>
        </a:p>
      </dgm:t>
    </dgm:pt>
    <dgm:pt modelId="{F4E10F44-66F3-454F-8E96-769481672EC0}" type="sibTrans" cxnId="{D7B03ABB-527A-438E-96E7-4675E1DAEA27}">
      <dgm:prSet/>
      <dgm:spPr/>
      <dgm:t>
        <a:bodyPr/>
        <a:lstStyle/>
        <a:p>
          <a:endParaRPr lang="en-US"/>
        </a:p>
      </dgm:t>
    </dgm:pt>
    <dgm:pt modelId="{F311643C-D78F-481E-9D2C-BEB81A3D3994}">
      <dgm:prSet/>
      <dgm:spPr/>
      <dgm:t>
        <a:bodyPr/>
        <a:lstStyle/>
        <a:p>
          <a:r>
            <a:rPr lang="en-US" b="1" dirty="0"/>
            <a:t>STRATEGY</a:t>
          </a:r>
          <a:r>
            <a:rPr lang="en-US" dirty="0"/>
            <a:t> – Mitigated</a:t>
          </a:r>
        </a:p>
      </dgm:t>
    </dgm:pt>
    <dgm:pt modelId="{6C92ED34-DF01-4D92-8613-B934ADBB9100}" type="parTrans" cxnId="{8D8E1760-8E8F-44E5-B1FF-25F83AE78F99}">
      <dgm:prSet/>
      <dgm:spPr/>
      <dgm:t>
        <a:bodyPr/>
        <a:lstStyle/>
        <a:p>
          <a:endParaRPr lang="en-US"/>
        </a:p>
      </dgm:t>
    </dgm:pt>
    <dgm:pt modelId="{36828B33-82CF-4A8A-9F6E-876A30EFC162}" type="sibTrans" cxnId="{8D8E1760-8E8F-44E5-B1FF-25F83AE78F99}">
      <dgm:prSet/>
      <dgm:spPr/>
      <dgm:t>
        <a:bodyPr/>
        <a:lstStyle/>
        <a:p>
          <a:endParaRPr lang="en-US"/>
        </a:p>
      </dgm:t>
    </dgm:pt>
    <dgm:pt modelId="{88596381-F307-4843-8AB6-FEBDAB534B91}">
      <dgm:prSet/>
      <dgm:spPr/>
      <dgm:t>
        <a:bodyPr/>
        <a:lstStyle/>
        <a:p>
          <a:r>
            <a:rPr lang="en-US" b="1" dirty="0"/>
            <a:t>HOW</a:t>
          </a:r>
          <a:r>
            <a:rPr lang="en-US" dirty="0"/>
            <a:t> –  We took backup of all the files and stored it on the cloud. This reduced the risk of loss of data.</a:t>
          </a:r>
        </a:p>
      </dgm:t>
    </dgm:pt>
    <dgm:pt modelId="{8F7299E1-227D-425F-B726-AF2DC9C8BFF5}" type="parTrans" cxnId="{D457DAB6-54BF-436E-AC84-BB59B4653C43}">
      <dgm:prSet/>
      <dgm:spPr/>
      <dgm:t>
        <a:bodyPr/>
        <a:lstStyle/>
        <a:p>
          <a:endParaRPr lang="en-US"/>
        </a:p>
      </dgm:t>
    </dgm:pt>
    <dgm:pt modelId="{1D593F6D-22F4-4EEE-AB63-5592EC940D23}" type="sibTrans" cxnId="{D457DAB6-54BF-436E-AC84-BB59B4653C43}">
      <dgm:prSet/>
      <dgm:spPr/>
      <dgm:t>
        <a:bodyPr/>
        <a:lstStyle/>
        <a:p>
          <a:endParaRPr lang="en-US"/>
        </a:p>
      </dgm:t>
    </dgm:pt>
    <dgm:pt modelId="{4DFE8E86-459F-4B4C-A8B7-9D65C7919278}" type="pres">
      <dgm:prSet presAssocID="{1F3C5FEA-DB38-4300-8CA3-79AA2396785D}" presName="root" presStyleCnt="0">
        <dgm:presLayoutVars>
          <dgm:dir/>
          <dgm:resizeHandles val="exact"/>
        </dgm:presLayoutVars>
      </dgm:prSet>
      <dgm:spPr/>
    </dgm:pt>
    <dgm:pt modelId="{2098A971-677D-4FBD-A1A0-F514F76FDAD8}" type="pres">
      <dgm:prSet presAssocID="{DA3E375B-0E31-4CAD-861A-1821CF9A93AD}" presName="compNode" presStyleCnt="0"/>
      <dgm:spPr/>
    </dgm:pt>
    <dgm:pt modelId="{D05BC777-7FBA-4B64-8F83-37A385D8FE04}" type="pres">
      <dgm:prSet presAssocID="{DA3E375B-0E31-4CAD-861A-1821CF9A93AD}" presName="bgRect" presStyleLbl="bgShp" presStyleIdx="0" presStyleCnt="6"/>
      <dgm:spPr/>
    </dgm:pt>
    <dgm:pt modelId="{4E07F5D5-BDFF-48D3-990C-07C0DFE47A66}" type="pres">
      <dgm:prSet presAssocID="{DA3E375B-0E31-4CAD-861A-1821CF9A93A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d Badge"/>
        </a:ext>
      </dgm:extLst>
    </dgm:pt>
    <dgm:pt modelId="{1CAC2D1D-6056-4AFF-AAA3-07026DD08241}" type="pres">
      <dgm:prSet presAssocID="{DA3E375B-0E31-4CAD-861A-1821CF9A93AD}" presName="spaceRect" presStyleCnt="0"/>
      <dgm:spPr/>
    </dgm:pt>
    <dgm:pt modelId="{D884DB8D-06C9-4F82-8AC4-2EEC6B9A54A4}" type="pres">
      <dgm:prSet presAssocID="{DA3E375B-0E31-4CAD-861A-1821CF9A93AD}" presName="parTx" presStyleLbl="revTx" presStyleIdx="0" presStyleCnt="6">
        <dgm:presLayoutVars>
          <dgm:chMax val="0"/>
          <dgm:chPref val="0"/>
        </dgm:presLayoutVars>
      </dgm:prSet>
      <dgm:spPr/>
    </dgm:pt>
    <dgm:pt modelId="{FD83D675-DCC1-412D-BD29-1F44A8691A6A}" type="pres">
      <dgm:prSet presAssocID="{362924E7-A1A8-4058-B04A-DA644E3FED26}" presName="sibTrans" presStyleCnt="0"/>
      <dgm:spPr/>
    </dgm:pt>
    <dgm:pt modelId="{D250196B-1294-46FD-8151-3595813D25F7}" type="pres">
      <dgm:prSet presAssocID="{C685A415-6088-4274-9781-80F91717749E}" presName="compNode" presStyleCnt="0"/>
      <dgm:spPr/>
    </dgm:pt>
    <dgm:pt modelId="{1CECDA1F-1B2A-48F7-B239-0B68A92A5877}" type="pres">
      <dgm:prSet presAssocID="{C685A415-6088-4274-9781-80F91717749E}" presName="bgRect" presStyleLbl="bgShp" presStyleIdx="1" presStyleCnt="6"/>
      <dgm:spPr/>
    </dgm:pt>
    <dgm:pt modelId="{ACDB79AA-62CD-4AA1-AD22-4A579CAB64AE}" type="pres">
      <dgm:prSet presAssocID="{C685A415-6088-4274-9781-80F91717749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ment Urgent"/>
        </a:ext>
      </dgm:extLst>
    </dgm:pt>
    <dgm:pt modelId="{B6969914-1A8A-4328-B51D-D5683B638765}" type="pres">
      <dgm:prSet presAssocID="{C685A415-6088-4274-9781-80F91717749E}" presName="spaceRect" presStyleCnt="0"/>
      <dgm:spPr/>
    </dgm:pt>
    <dgm:pt modelId="{FFD06C84-4938-4329-876A-A286CEFBE43F}" type="pres">
      <dgm:prSet presAssocID="{C685A415-6088-4274-9781-80F91717749E}" presName="parTx" presStyleLbl="revTx" presStyleIdx="1" presStyleCnt="6">
        <dgm:presLayoutVars>
          <dgm:chMax val="0"/>
          <dgm:chPref val="0"/>
        </dgm:presLayoutVars>
      </dgm:prSet>
      <dgm:spPr/>
    </dgm:pt>
    <dgm:pt modelId="{3B6D1CAC-C1BC-4CDB-AC64-3CB4D203B9D9}" type="pres">
      <dgm:prSet presAssocID="{C29DFBCB-9A89-4E31-B045-FFAAE1811DC0}" presName="sibTrans" presStyleCnt="0"/>
      <dgm:spPr/>
    </dgm:pt>
    <dgm:pt modelId="{B501AF31-CD42-45D7-9E8F-D468D151AEA8}" type="pres">
      <dgm:prSet presAssocID="{BB49A9CC-C486-437F-B30F-810E862AACB7}" presName="compNode" presStyleCnt="0"/>
      <dgm:spPr/>
    </dgm:pt>
    <dgm:pt modelId="{40FF8B87-4B2E-42FF-92CC-917BD11FB13E}" type="pres">
      <dgm:prSet presAssocID="{BB49A9CC-C486-437F-B30F-810E862AACB7}" presName="bgRect" presStyleLbl="bgShp" presStyleIdx="2" presStyleCnt="6"/>
      <dgm:spPr/>
    </dgm:pt>
    <dgm:pt modelId="{6B5302CE-5B2F-4B85-B406-E54A32ADF003}" type="pres">
      <dgm:prSet presAssocID="{BB49A9CC-C486-437F-B30F-810E862AACB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nnis Ball"/>
        </a:ext>
      </dgm:extLst>
    </dgm:pt>
    <dgm:pt modelId="{619025BD-9BEA-4A1E-9F5D-AFF84D85457D}" type="pres">
      <dgm:prSet presAssocID="{BB49A9CC-C486-437F-B30F-810E862AACB7}" presName="spaceRect" presStyleCnt="0"/>
      <dgm:spPr/>
    </dgm:pt>
    <dgm:pt modelId="{60533296-4609-4BA8-ACC2-AEA9B3B43ABD}" type="pres">
      <dgm:prSet presAssocID="{BB49A9CC-C486-437F-B30F-810E862AACB7}" presName="parTx" presStyleLbl="revTx" presStyleIdx="2" presStyleCnt="6">
        <dgm:presLayoutVars>
          <dgm:chMax val="0"/>
          <dgm:chPref val="0"/>
        </dgm:presLayoutVars>
      </dgm:prSet>
      <dgm:spPr/>
    </dgm:pt>
    <dgm:pt modelId="{843233C6-A583-47CC-B376-9E6478583AD2}" type="pres">
      <dgm:prSet presAssocID="{9779ABCA-523F-4AF5-8AD6-CF6166C3939F}" presName="sibTrans" presStyleCnt="0"/>
      <dgm:spPr/>
    </dgm:pt>
    <dgm:pt modelId="{90381950-B294-4EB0-9B14-173E6F6254FB}" type="pres">
      <dgm:prSet presAssocID="{C08DE599-C36C-4387-8587-8734C5A0DF4C}" presName="compNode" presStyleCnt="0"/>
      <dgm:spPr/>
    </dgm:pt>
    <dgm:pt modelId="{E169D099-2D00-4368-9FF1-A9E7A61946BB}" type="pres">
      <dgm:prSet presAssocID="{C08DE599-C36C-4387-8587-8734C5A0DF4C}" presName="bgRect" presStyleLbl="bgShp" presStyleIdx="3" presStyleCnt="6"/>
      <dgm:spPr/>
    </dgm:pt>
    <dgm:pt modelId="{4E5E792E-05BE-496A-8FC9-473A6F463DF3}" type="pres">
      <dgm:prSet presAssocID="{C08DE599-C36C-4387-8587-8734C5A0DF4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nn Diagram"/>
        </a:ext>
      </dgm:extLst>
    </dgm:pt>
    <dgm:pt modelId="{A201ED1B-09C9-4424-96BD-69E6FEF7E32F}" type="pres">
      <dgm:prSet presAssocID="{C08DE599-C36C-4387-8587-8734C5A0DF4C}" presName="spaceRect" presStyleCnt="0"/>
      <dgm:spPr/>
    </dgm:pt>
    <dgm:pt modelId="{532D017E-A6DA-4A32-9D5C-C8B37530E6DF}" type="pres">
      <dgm:prSet presAssocID="{C08DE599-C36C-4387-8587-8734C5A0DF4C}" presName="parTx" presStyleLbl="revTx" presStyleIdx="3" presStyleCnt="6">
        <dgm:presLayoutVars>
          <dgm:chMax val="0"/>
          <dgm:chPref val="0"/>
        </dgm:presLayoutVars>
      </dgm:prSet>
      <dgm:spPr/>
    </dgm:pt>
    <dgm:pt modelId="{63BF6A26-E13D-41AC-890B-49EF1C28C50C}" type="pres">
      <dgm:prSet presAssocID="{F4E10F44-66F3-454F-8E96-769481672EC0}" presName="sibTrans" presStyleCnt="0"/>
      <dgm:spPr/>
    </dgm:pt>
    <dgm:pt modelId="{405F1CAE-8A5D-4BA2-A8A2-0125864F5EB0}" type="pres">
      <dgm:prSet presAssocID="{F311643C-D78F-481E-9D2C-BEB81A3D3994}" presName="compNode" presStyleCnt="0"/>
      <dgm:spPr/>
    </dgm:pt>
    <dgm:pt modelId="{12B81689-8FFE-4371-A736-DD4133C8DA23}" type="pres">
      <dgm:prSet presAssocID="{F311643C-D78F-481E-9D2C-BEB81A3D3994}" presName="bgRect" presStyleLbl="bgShp" presStyleIdx="4" presStyleCnt="6"/>
      <dgm:spPr/>
    </dgm:pt>
    <dgm:pt modelId="{7E53C0EC-8D3C-4375-A457-82FF4634A2D1}" type="pres">
      <dgm:prSet presAssocID="{F311643C-D78F-481E-9D2C-BEB81A3D399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sign"/>
        </a:ext>
      </dgm:extLst>
    </dgm:pt>
    <dgm:pt modelId="{0C34BA91-A88E-4BC8-B041-EFA61FF4943E}" type="pres">
      <dgm:prSet presAssocID="{F311643C-D78F-481E-9D2C-BEB81A3D3994}" presName="spaceRect" presStyleCnt="0"/>
      <dgm:spPr/>
    </dgm:pt>
    <dgm:pt modelId="{E21A975E-2CF1-4952-8852-7D8166F7BB5B}" type="pres">
      <dgm:prSet presAssocID="{F311643C-D78F-481E-9D2C-BEB81A3D3994}" presName="parTx" presStyleLbl="revTx" presStyleIdx="4" presStyleCnt="6">
        <dgm:presLayoutVars>
          <dgm:chMax val="0"/>
          <dgm:chPref val="0"/>
        </dgm:presLayoutVars>
      </dgm:prSet>
      <dgm:spPr/>
    </dgm:pt>
    <dgm:pt modelId="{9EB9A0CB-02CF-48F8-8289-89560B8C7BFE}" type="pres">
      <dgm:prSet presAssocID="{36828B33-82CF-4A8A-9F6E-876A30EFC162}" presName="sibTrans" presStyleCnt="0"/>
      <dgm:spPr/>
    </dgm:pt>
    <dgm:pt modelId="{70BE0B93-D5F9-4D30-94A3-335ECAE54DE2}" type="pres">
      <dgm:prSet presAssocID="{88596381-F307-4843-8AB6-FEBDAB534B91}" presName="compNode" presStyleCnt="0"/>
      <dgm:spPr/>
    </dgm:pt>
    <dgm:pt modelId="{9E05278F-90FA-4870-BE00-87434AA367C9}" type="pres">
      <dgm:prSet presAssocID="{88596381-F307-4843-8AB6-FEBDAB534B91}" presName="bgRect" presStyleLbl="bgShp" presStyleIdx="5" presStyleCnt="6"/>
      <dgm:spPr/>
    </dgm:pt>
    <dgm:pt modelId="{E1A27030-A4F8-4A7A-8E50-0E45343224F2}" type="pres">
      <dgm:prSet presAssocID="{88596381-F307-4843-8AB6-FEBDAB534B9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R Code"/>
        </a:ext>
      </dgm:extLst>
    </dgm:pt>
    <dgm:pt modelId="{3555F4F1-43A6-4C4A-ABC1-3DBD65CDE08F}" type="pres">
      <dgm:prSet presAssocID="{88596381-F307-4843-8AB6-FEBDAB534B91}" presName="spaceRect" presStyleCnt="0"/>
      <dgm:spPr/>
    </dgm:pt>
    <dgm:pt modelId="{B058B933-AE82-48B6-BA83-F10E3D970FAD}" type="pres">
      <dgm:prSet presAssocID="{88596381-F307-4843-8AB6-FEBDAB534B91}" presName="parTx" presStyleLbl="revTx" presStyleIdx="5" presStyleCnt="6">
        <dgm:presLayoutVars>
          <dgm:chMax val="0"/>
          <dgm:chPref val="0"/>
        </dgm:presLayoutVars>
      </dgm:prSet>
      <dgm:spPr/>
    </dgm:pt>
  </dgm:ptLst>
  <dgm:cxnLst>
    <dgm:cxn modelId="{6F511508-0B78-42FC-898F-844F4D661870}" srcId="{1F3C5FEA-DB38-4300-8CA3-79AA2396785D}" destId="{DA3E375B-0E31-4CAD-861A-1821CF9A93AD}" srcOrd="0" destOrd="0" parTransId="{2EDE599A-1DB9-4471-9306-7842B80F0473}" sibTransId="{362924E7-A1A8-4058-B04A-DA644E3FED26}"/>
    <dgm:cxn modelId="{BAEF202D-A147-4A9D-BC37-ADE50370EEE5}" type="presOf" srcId="{BB49A9CC-C486-437F-B30F-810E862AACB7}" destId="{60533296-4609-4BA8-ACC2-AEA9B3B43ABD}" srcOrd="0" destOrd="0" presId="urn:microsoft.com/office/officeart/2018/2/layout/IconVerticalSolidList"/>
    <dgm:cxn modelId="{870CB35E-2043-41AD-B61B-31865EA553C2}" type="presOf" srcId="{C08DE599-C36C-4387-8587-8734C5A0DF4C}" destId="{532D017E-A6DA-4A32-9D5C-C8B37530E6DF}" srcOrd="0" destOrd="0" presId="urn:microsoft.com/office/officeart/2018/2/layout/IconVerticalSolidList"/>
    <dgm:cxn modelId="{8D8E1760-8E8F-44E5-B1FF-25F83AE78F99}" srcId="{1F3C5FEA-DB38-4300-8CA3-79AA2396785D}" destId="{F311643C-D78F-481E-9D2C-BEB81A3D3994}" srcOrd="4" destOrd="0" parTransId="{6C92ED34-DF01-4D92-8613-B934ADBB9100}" sibTransId="{36828B33-82CF-4A8A-9F6E-876A30EFC162}"/>
    <dgm:cxn modelId="{FDF44F44-90D0-42AB-B587-BD888274BDE4}" srcId="{1F3C5FEA-DB38-4300-8CA3-79AA2396785D}" destId="{BB49A9CC-C486-437F-B30F-810E862AACB7}" srcOrd="2" destOrd="0" parTransId="{4F6DAD18-9B21-435E-A5F0-EA2B75B9FF67}" sibTransId="{9779ABCA-523F-4AF5-8AD6-CF6166C3939F}"/>
    <dgm:cxn modelId="{F4D21B46-2C14-425B-AE10-3311F01B25AD}" type="presOf" srcId="{DA3E375B-0E31-4CAD-861A-1821CF9A93AD}" destId="{D884DB8D-06C9-4F82-8AC4-2EEC6B9A54A4}" srcOrd="0" destOrd="0" presId="urn:microsoft.com/office/officeart/2018/2/layout/IconVerticalSolidList"/>
    <dgm:cxn modelId="{720FF456-BE88-4998-992D-44DBAAAAB1D8}" type="presOf" srcId="{1F3C5FEA-DB38-4300-8CA3-79AA2396785D}" destId="{4DFE8E86-459F-4B4C-A8B7-9D65C7919278}" srcOrd="0" destOrd="0" presId="urn:microsoft.com/office/officeart/2018/2/layout/IconVerticalSolidList"/>
    <dgm:cxn modelId="{0D5EB1AC-D3A8-44FA-AAEF-C34C19B13BED}" type="presOf" srcId="{F311643C-D78F-481E-9D2C-BEB81A3D3994}" destId="{E21A975E-2CF1-4952-8852-7D8166F7BB5B}" srcOrd="0" destOrd="0" presId="urn:microsoft.com/office/officeart/2018/2/layout/IconVerticalSolidList"/>
    <dgm:cxn modelId="{D457DAB6-54BF-436E-AC84-BB59B4653C43}" srcId="{1F3C5FEA-DB38-4300-8CA3-79AA2396785D}" destId="{88596381-F307-4843-8AB6-FEBDAB534B91}" srcOrd="5" destOrd="0" parTransId="{8F7299E1-227D-425F-B726-AF2DC9C8BFF5}" sibTransId="{1D593F6D-22F4-4EEE-AB63-5592EC940D23}"/>
    <dgm:cxn modelId="{D7B03ABB-527A-438E-96E7-4675E1DAEA27}" srcId="{1F3C5FEA-DB38-4300-8CA3-79AA2396785D}" destId="{C08DE599-C36C-4387-8587-8734C5A0DF4C}" srcOrd="3" destOrd="0" parTransId="{ECA66709-C7E3-455E-9F5B-DBB25B5893F7}" sibTransId="{F4E10F44-66F3-454F-8E96-769481672EC0}"/>
    <dgm:cxn modelId="{BF842CE3-FCEB-4185-AFCD-1545BF0C2760}" type="presOf" srcId="{C685A415-6088-4274-9781-80F91717749E}" destId="{FFD06C84-4938-4329-876A-A286CEFBE43F}" srcOrd="0" destOrd="0" presId="urn:microsoft.com/office/officeart/2018/2/layout/IconVerticalSolidList"/>
    <dgm:cxn modelId="{5571B8F1-D0DF-48DA-A93F-C6AD42D283DA}" type="presOf" srcId="{88596381-F307-4843-8AB6-FEBDAB534B91}" destId="{B058B933-AE82-48B6-BA83-F10E3D970FAD}" srcOrd="0" destOrd="0" presId="urn:microsoft.com/office/officeart/2018/2/layout/IconVerticalSolidList"/>
    <dgm:cxn modelId="{2953FAF9-D5DF-4FF2-828E-A1BB801AE351}" srcId="{1F3C5FEA-DB38-4300-8CA3-79AA2396785D}" destId="{C685A415-6088-4274-9781-80F91717749E}" srcOrd="1" destOrd="0" parTransId="{F52A1B58-83DB-4C33-B655-B909FF7A7286}" sibTransId="{C29DFBCB-9A89-4E31-B045-FFAAE1811DC0}"/>
    <dgm:cxn modelId="{163B65B4-D3F2-48A9-9EA4-E67A67F9D202}" type="presParOf" srcId="{4DFE8E86-459F-4B4C-A8B7-9D65C7919278}" destId="{2098A971-677D-4FBD-A1A0-F514F76FDAD8}" srcOrd="0" destOrd="0" presId="urn:microsoft.com/office/officeart/2018/2/layout/IconVerticalSolidList"/>
    <dgm:cxn modelId="{4676F170-8AA6-4547-9E3B-BC383D1F6487}" type="presParOf" srcId="{2098A971-677D-4FBD-A1A0-F514F76FDAD8}" destId="{D05BC777-7FBA-4B64-8F83-37A385D8FE04}" srcOrd="0" destOrd="0" presId="urn:microsoft.com/office/officeart/2018/2/layout/IconVerticalSolidList"/>
    <dgm:cxn modelId="{B26575D0-1D38-4757-8584-101CAC9DEC92}" type="presParOf" srcId="{2098A971-677D-4FBD-A1A0-F514F76FDAD8}" destId="{4E07F5D5-BDFF-48D3-990C-07C0DFE47A66}" srcOrd="1" destOrd="0" presId="urn:microsoft.com/office/officeart/2018/2/layout/IconVerticalSolidList"/>
    <dgm:cxn modelId="{865DF71B-B29D-40B9-95BC-BF4500D7A420}" type="presParOf" srcId="{2098A971-677D-4FBD-A1A0-F514F76FDAD8}" destId="{1CAC2D1D-6056-4AFF-AAA3-07026DD08241}" srcOrd="2" destOrd="0" presId="urn:microsoft.com/office/officeart/2018/2/layout/IconVerticalSolidList"/>
    <dgm:cxn modelId="{C5EAC9A5-7911-4965-B4E6-80E297D67BC0}" type="presParOf" srcId="{2098A971-677D-4FBD-A1A0-F514F76FDAD8}" destId="{D884DB8D-06C9-4F82-8AC4-2EEC6B9A54A4}" srcOrd="3" destOrd="0" presId="urn:microsoft.com/office/officeart/2018/2/layout/IconVerticalSolidList"/>
    <dgm:cxn modelId="{794CB598-0839-4095-9413-064A3F87374A}" type="presParOf" srcId="{4DFE8E86-459F-4B4C-A8B7-9D65C7919278}" destId="{FD83D675-DCC1-412D-BD29-1F44A8691A6A}" srcOrd="1" destOrd="0" presId="urn:microsoft.com/office/officeart/2018/2/layout/IconVerticalSolidList"/>
    <dgm:cxn modelId="{518F7B41-E805-431D-A918-B6B059553A44}" type="presParOf" srcId="{4DFE8E86-459F-4B4C-A8B7-9D65C7919278}" destId="{D250196B-1294-46FD-8151-3595813D25F7}" srcOrd="2" destOrd="0" presId="urn:microsoft.com/office/officeart/2018/2/layout/IconVerticalSolidList"/>
    <dgm:cxn modelId="{0C6E3D44-9BA1-4CBF-8B8E-623FB22F8AF9}" type="presParOf" srcId="{D250196B-1294-46FD-8151-3595813D25F7}" destId="{1CECDA1F-1B2A-48F7-B239-0B68A92A5877}" srcOrd="0" destOrd="0" presId="urn:microsoft.com/office/officeart/2018/2/layout/IconVerticalSolidList"/>
    <dgm:cxn modelId="{A3DC8B7F-CA4F-4EB8-837F-442C7E4DBF38}" type="presParOf" srcId="{D250196B-1294-46FD-8151-3595813D25F7}" destId="{ACDB79AA-62CD-4AA1-AD22-4A579CAB64AE}" srcOrd="1" destOrd="0" presId="urn:microsoft.com/office/officeart/2018/2/layout/IconVerticalSolidList"/>
    <dgm:cxn modelId="{2B3E72C2-16EB-4ABA-85B9-C92E73CE34B9}" type="presParOf" srcId="{D250196B-1294-46FD-8151-3595813D25F7}" destId="{B6969914-1A8A-4328-B51D-D5683B638765}" srcOrd="2" destOrd="0" presId="urn:microsoft.com/office/officeart/2018/2/layout/IconVerticalSolidList"/>
    <dgm:cxn modelId="{F66E48DD-B284-439C-8FAC-B1382420DC71}" type="presParOf" srcId="{D250196B-1294-46FD-8151-3595813D25F7}" destId="{FFD06C84-4938-4329-876A-A286CEFBE43F}" srcOrd="3" destOrd="0" presId="urn:microsoft.com/office/officeart/2018/2/layout/IconVerticalSolidList"/>
    <dgm:cxn modelId="{44EE2CF6-AB69-4E79-A36E-36A9951D485C}" type="presParOf" srcId="{4DFE8E86-459F-4B4C-A8B7-9D65C7919278}" destId="{3B6D1CAC-C1BC-4CDB-AC64-3CB4D203B9D9}" srcOrd="3" destOrd="0" presId="urn:microsoft.com/office/officeart/2018/2/layout/IconVerticalSolidList"/>
    <dgm:cxn modelId="{788A884F-30DA-4B75-BD0B-79F42991243C}" type="presParOf" srcId="{4DFE8E86-459F-4B4C-A8B7-9D65C7919278}" destId="{B501AF31-CD42-45D7-9E8F-D468D151AEA8}" srcOrd="4" destOrd="0" presId="urn:microsoft.com/office/officeart/2018/2/layout/IconVerticalSolidList"/>
    <dgm:cxn modelId="{9EF15D97-B737-42E8-9993-BD5131DE495E}" type="presParOf" srcId="{B501AF31-CD42-45D7-9E8F-D468D151AEA8}" destId="{40FF8B87-4B2E-42FF-92CC-917BD11FB13E}" srcOrd="0" destOrd="0" presId="urn:microsoft.com/office/officeart/2018/2/layout/IconVerticalSolidList"/>
    <dgm:cxn modelId="{781B6486-DB08-44FC-A54F-A4EFAA976A6B}" type="presParOf" srcId="{B501AF31-CD42-45D7-9E8F-D468D151AEA8}" destId="{6B5302CE-5B2F-4B85-B406-E54A32ADF003}" srcOrd="1" destOrd="0" presId="urn:microsoft.com/office/officeart/2018/2/layout/IconVerticalSolidList"/>
    <dgm:cxn modelId="{DFA9A458-7B35-445B-90BD-FE93817722E4}" type="presParOf" srcId="{B501AF31-CD42-45D7-9E8F-D468D151AEA8}" destId="{619025BD-9BEA-4A1E-9F5D-AFF84D85457D}" srcOrd="2" destOrd="0" presId="urn:microsoft.com/office/officeart/2018/2/layout/IconVerticalSolidList"/>
    <dgm:cxn modelId="{1EACF02E-084A-4218-8590-07B1D4C7789C}" type="presParOf" srcId="{B501AF31-CD42-45D7-9E8F-D468D151AEA8}" destId="{60533296-4609-4BA8-ACC2-AEA9B3B43ABD}" srcOrd="3" destOrd="0" presId="urn:microsoft.com/office/officeart/2018/2/layout/IconVerticalSolidList"/>
    <dgm:cxn modelId="{7C596938-9BB2-4477-ACE3-8712059BE624}" type="presParOf" srcId="{4DFE8E86-459F-4B4C-A8B7-9D65C7919278}" destId="{843233C6-A583-47CC-B376-9E6478583AD2}" srcOrd="5" destOrd="0" presId="urn:microsoft.com/office/officeart/2018/2/layout/IconVerticalSolidList"/>
    <dgm:cxn modelId="{F78E87CD-D3A1-424A-BA52-31D7D39E0845}" type="presParOf" srcId="{4DFE8E86-459F-4B4C-A8B7-9D65C7919278}" destId="{90381950-B294-4EB0-9B14-173E6F6254FB}" srcOrd="6" destOrd="0" presId="urn:microsoft.com/office/officeart/2018/2/layout/IconVerticalSolidList"/>
    <dgm:cxn modelId="{E5D47C6D-34B5-434C-B58C-C8003C9D6373}" type="presParOf" srcId="{90381950-B294-4EB0-9B14-173E6F6254FB}" destId="{E169D099-2D00-4368-9FF1-A9E7A61946BB}" srcOrd="0" destOrd="0" presId="urn:microsoft.com/office/officeart/2018/2/layout/IconVerticalSolidList"/>
    <dgm:cxn modelId="{0942C7CA-81A0-4ACB-92D9-A69BA8718C38}" type="presParOf" srcId="{90381950-B294-4EB0-9B14-173E6F6254FB}" destId="{4E5E792E-05BE-496A-8FC9-473A6F463DF3}" srcOrd="1" destOrd="0" presId="urn:microsoft.com/office/officeart/2018/2/layout/IconVerticalSolidList"/>
    <dgm:cxn modelId="{C1E51039-0D33-4967-A05C-944508B862E0}" type="presParOf" srcId="{90381950-B294-4EB0-9B14-173E6F6254FB}" destId="{A201ED1B-09C9-4424-96BD-69E6FEF7E32F}" srcOrd="2" destOrd="0" presId="urn:microsoft.com/office/officeart/2018/2/layout/IconVerticalSolidList"/>
    <dgm:cxn modelId="{48F6AEA6-DB28-4B9C-B1B6-C06891C263B6}" type="presParOf" srcId="{90381950-B294-4EB0-9B14-173E6F6254FB}" destId="{532D017E-A6DA-4A32-9D5C-C8B37530E6DF}" srcOrd="3" destOrd="0" presId="urn:microsoft.com/office/officeart/2018/2/layout/IconVerticalSolidList"/>
    <dgm:cxn modelId="{78781255-3E19-41BE-B0C3-72D7537A2C3B}" type="presParOf" srcId="{4DFE8E86-459F-4B4C-A8B7-9D65C7919278}" destId="{63BF6A26-E13D-41AC-890B-49EF1C28C50C}" srcOrd="7" destOrd="0" presId="urn:microsoft.com/office/officeart/2018/2/layout/IconVerticalSolidList"/>
    <dgm:cxn modelId="{1F826D36-F866-43D0-9E18-F43756FD4F86}" type="presParOf" srcId="{4DFE8E86-459F-4B4C-A8B7-9D65C7919278}" destId="{405F1CAE-8A5D-4BA2-A8A2-0125864F5EB0}" srcOrd="8" destOrd="0" presId="urn:microsoft.com/office/officeart/2018/2/layout/IconVerticalSolidList"/>
    <dgm:cxn modelId="{74AE5F52-7FC1-4101-8B7F-54675B9C7DA7}" type="presParOf" srcId="{405F1CAE-8A5D-4BA2-A8A2-0125864F5EB0}" destId="{12B81689-8FFE-4371-A736-DD4133C8DA23}" srcOrd="0" destOrd="0" presId="urn:microsoft.com/office/officeart/2018/2/layout/IconVerticalSolidList"/>
    <dgm:cxn modelId="{CDE17BE4-6442-42FF-BF9A-A938428C934A}" type="presParOf" srcId="{405F1CAE-8A5D-4BA2-A8A2-0125864F5EB0}" destId="{7E53C0EC-8D3C-4375-A457-82FF4634A2D1}" srcOrd="1" destOrd="0" presId="urn:microsoft.com/office/officeart/2018/2/layout/IconVerticalSolidList"/>
    <dgm:cxn modelId="{3D7E5A95-A313-4EC4-B06E-71FEFBD2DF84}" type="presParOf" srcId="{405F1CAE-8A5D-4BA2-A8A2-0125864F5EB0}" destId="{0C34BA91-A88E-4BC8-B041-EFA61FF4943E}" srcOrd="2" destOrd="0" presId="urn:microsoft.com/office/officeart/2018/2/layout/IconVerticalSolidList"/>
    <dgm:cxn modelId="{A86175BE-114C-447F-8CC9-674C8AF56253}" type="presParOf" srcId="{405F1CAE-8A5D-4BA2-A8A2-0125864F5EB0}" destId="{E21A975E-2CF1-4952-8852-7D8166F7BB5B}" srcOrd="3" destOrd="0" presId="urn:microsoft.com/office/officeart/2018/2/layout/IconVerticalSolidList"/>
    <dgm:cxn modelId="{8750BC13-5506-4393-8F69-2E2260FE9A3E}" type="presParOf" srcId="{4DFE8E86-459F-4B4C-A8B7-9D65C7919278}" destId="{9EB9A0CB-02CF-48F8-8289-89560B8C7BFE}" srcOrd="9" destOrd="0" presId="urn:microsoft.com/office/officeart/2018/2/layout/IconVerticalSolidList"/>
    <dgm:cxn modelId="{06DBDB76-B573-4AA8-A21C-058845AF853D}" type="presParOf" srcId="{4DFE8E86-459F-4B4C-A8B7-9D65C7919278}" destId="{70BE0B93-D5F9-4D30-94A3-335ECAE54DE2}" srcOrd="10" destOrd="0" presId="urn:microsoft.com/office/officeart/2018/2/layout/IconVerticalSolidList"/>
    <dgm:cxn modelId="{2DE6969B-38D9-45C0-9693-709A4548D996}" type="presParOf" srcId="{70BE0B93-D5F9-4D30-94A3-335ECAE54DE2}" destId="{9E05278F-90FA-4870-BE00-87434AA367C9}" srcOrd="0" destOrd="0" presId="urn:microsoft.com/office/officeart/2018/2/layout/IconVerticalSolidList"/>
    <dgm:cxn modelId="{3C25E7FB-8093-4D58-9D31-30959D718987}" type="presParOf" srcId="{70BE0B93-D5F9-4D30-94A3-335ECAE54DE2}" destId="{E1A27030-A4F8-4A7A-8E50-0E45343224F2}" srcOrd="1" destOrd="0" presId="urn:microsoft.com/office/officeart/2018/2/layout/IconVerticalSolidList"/>
    <dgm:cxn modelId="{F3B7B4D2-7B39-4558-A25F-B8DF3DD55FD9}" type="presParOf" srcId="{70BE0B93-D5F9-4D30-94A3-335ECAE54DE2}" destId="{3555F4F1-43A6-4C4A-ABC1-3DBD65CDE08F}" srcOrd="2" destOrd="0" presId="urn:microsoft.com/office/officeart/2018/2/layout/IconVerticalSolidList"/>
    <dgm:cxn modelId="{6E3BD524-C5A7-4A7B-A351-93D5ED7DF27B}" type="presParOf" srcId="{70BE0B93-D5F9-4D30-94A3-335ECAE54DE2}" destId="{B058B933-AE82-48B6-BA83-F10E3D970F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3C5FEA-DB38-4300-8CA3-79AA2396785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3E375B-0E31-4CAD-861A-1821CF9A93AD}">
      <dgm:prSet/>
      <dgm:spPr/>
      <dgm:t>
        <a:bodyPr/>
        <a:lstStyle/>
        <a:p>
          <a:r>
            <a:rPr lang="en-US" b="1" dirty="0"/>
            <a:t>WHAT</a:t>
          </a:r>
          <a:r>
            <a:rPr lang="en-US" dirty="0"/>
            <a:t> – Fully functional application was delivered in a week before the deadline.</a:t>
          </a:r>
        </a:p>
      </dgm:t>
    </dgm:pt>
    <dgm:pt modelId="{2EDE599A-1DB9-4471-9306-7842B80F0473}" type="parTrans" cxnId="{6F511508-0B78-42FC-898F-844F4D661870}">
      <dgm:prSet/>
      <dgm:spPr/>
      <dgm:t>
        <a:bodyPr/>
        <a:lstStyle/>
        <a:p>
          <a:endParaRPr lang="en-US"/>
        </a:p>
      </dgm:t>
    </dgm:pt>
    <dgm:pt modelId="{362924E7-A1A8-4058-B04A-DA644E3FED26}" type="sibTrans" cxnId="{6F511508-0B78-42FC-898F-844F4D661870}">
      <dgm:prSet/>
      <dgm:spPr/>
      <dgm:t>
        <a:bodyPr/>
        <a:lstStyle/>
        <a:p>
          <a:endParaRPr lang="en-US"/>
        </a:p>
      </dgm:t>
    </dgm:pt>
    <dgm:pt modelId="{C685A415-6088-4274-9781-80F91717749E}">
      <dgm:prSet/>
      <dgm:spPr/>
      <dgm:t>
        <a:bodyPr/>
        <a:lstStyle/>
        <a:p>
          <a:r>
            <a:rPr lang="en-US" b="1" dirty="0"/>
            <a:t>TYPE </a:t>
          </a:r>
          <a:r>
            <a:rPr lang="en-US" dirty="0"/>
            <a:t>– Positive</a:t>
          </a:r>
        </a:p>
      </dgm:t>
    </dgm:pt>
    <dgm:pt modelId="{F52A1B58-83DB-4C33-B655-B909FF7A7286}" type="parTrans" cxnId="{2953FAF9-D5DF-4FF2-828E-A1BB801AE351}">
      <dgm:prSet/>
      <dgm:spPr/>
      <dgm:t>
        <a:bodyPr/>
        <a:lstStyle/>
        <a:p>
          <a:endParaRPr lang="en-US"/>
        </a:p>
      </dgm:t>
    </dgm:pt>
    <dgm:pt modelId="{C29DFBCB-9A89-4E31-B045-FFAAE1811DC0}" type="sibTrans" cxnId="{2953FAF9-D5DF-4FF2-828E-A1BB801AE351}">
      <dgm:prSet/>
      <dgm:spPr/>
      <dgm:t>
        <a:bodyPr/>
        <a:lstStyle/>
        <a:p>
          <a:endParaRPr lang="en-US"/>
        </a:p>
      </dgm:t>
    </dgm:pt>
    <dgm:pt modelId="{BB49A9CC-C486-437F-B30F-810E862AACB7}">
      <dgm:prSet/>
      <dgm:spPr/>
      <dgm:t>
        <a:bodyPr/>
        <a:lstStyle/>
        <a:p>
          <a:r>
            <a:rPr lang="en-US" b="1" dirty="0"/>
            <a:t>IMPACT</a:t>
          </a:r>
          <a:r>
            <a:rPr lang="en-US" dirty="0"/>
            <a:t> – 5, </a:t>
          </a:r>
          <a:r>
            <a:rPr lang="en-US" b="1" dirty="0"/>
            <a:t>LIKELIHOOD</a:t>
          </a:r>
          <a:r>
            <a:rPr lang="en-US" dirty="0"/>
            <a:t> – 2</a:t>
          </a:r>
        </a:p>
      </dgm:t>
    </dgm:pt>
    <dgm:pt modelId="{4F6DAD18-9B21-435E-A5F0-EA2B75B9FF67}" type="parTrans" cxnId="{FDF44F44-90D0-42AB-B587-BD888274BDE4}">
      <dgm:prSet/>
      <dgm:spPr/>
      <dgm:t>
        <a:bodyPr/>
        <a:lstStyle/>
        <a:p>
          <a:endParaRPr lang="en-US"/>
        </a:p>
      </dgm:t>
    </dgm:pt>
    <dgm:pt modelId="{9779ABCA-523F-4AF5-8AD6-CF6166C3939F}" type="sibTrans" cxnId="{FDF44F44-90D0-42AB-B587-BD888274BDE4}">
      <dgm:prSet/>
      <dgm:spPr/>
      <dgm:t>
        <a:bodyPr/>
        <a:lstStyle/>
        <a:p>
          <a:endParaRPr lang="en-US"/>
        </a:p>
      </dgm:t>
    </dgm:pt>
    <dgm:pt modelId="{C08DE599-C36C-4387-8587-8734C5A0DF4C}">
      <dgm:prSet/>
      <dgm:spPr/>
      <dgm:t>
        <a:bodyPr/>
        <a:lstStyle/>
        <a:p>
          <a:r>
            <a:rPr lang="en-US" b="1" dirty="0"/>
            <a:t>RISK SCORE</a:t>
          </a:r>
          <a:r>
            <a:rPr lang="en-US" dirty="0"/>
            <a:t> = 5 * 2 = 10</a:t>
          </a:r>
        </a:p>
      </dgm:t>
    </dgm:pt>
    <dgm:pt modelId="{ECA66709-C7E3-455E-9F5B-DBB25B5893F7}" type="parTrans" cxnId="{D7B03ABB-527A-438E-96E7-4675E1DAEA27}">
      <dgm:prSet/>
      <dgm:spPr/>
      <dgm:t>
        <a:bodyPr/>
        <a:lstStyle/>
        <a:p>
          <a:endParaRPr lang="en-US"/>
        </a:p>
      </dgm:t>
    </dgm:pt>
    <dgm:pt modelId="{F4E10F44-66F3-454F-8E96-769481672EC0}" type="sibTrans" cxnId="{D7B03ABB-527A-438E-96E7-4675E1DAEA27}">
      <dgm:prSet/>
      <dgm:spPr/>
      <dgm:t>
        <a:bodyPr/>
        <a:lstStyle/>
        <a:p>
          <a:endParaRPr lang="en-US"/>
        </a:p>
      </dgm:t>
    </dgm:pt>
    <dgm:pt modelId="{F311643C-D78F-481E-9D2C-BEB81A3D3994}">
      <dgm:prSet/>
      <dgm:spPr/>
      <dgm:t>
        <a:bodyPr/>
        <a:lstStyle/>
        <a:p>
          <a:r>
            <a:rPr lang="en-US" b="1" dirty="0"/>
            <a:t>STRATEGY</a:t>
          </a:r>
          <a:r>
            <a:rPr lang="en-US" dirty="0"/>
            <a:t> – ENHANCE</a:t>
          </a:r>
        </a:p>
      </dgm:t>
    </dgm:pt>
    <dgm:pt modelId="{6C92ED34-DF01-4D92-8613-B934ADBB9100}" type="parTrans" cxnId="{8D8E1760-8E8F-44E5-B1FF-25F83AE78F99}">
      <dgm:prSet/>
      <dgm:spPr/>
      <dgm:t>
        <a:bodyPr/>
        <a:lstStyle/>
        <a:p>
          <a:endParaRPr lang="en-US"/>
        </a:p>
      </dgm:t>
    </dgm:pt>
    <dgm:pt modelId="{36828B33-82CF-4A8A-9F6E-876A30EFC162}" type="sibTrans" cxnId="{8D8E1760-8E8F-44E5-B1FF-25F83AE78F99}">
      <dgm:prSet/>
      <dgm:spPr/>
      <dgm:t>
        <a:bodyPr/>
        <a:lstStyle/>
        <a:p>
          <a:endParaRPr lang="en-US"/>
        </a:p>
      </dgm:t>
    </dgm:pt>
    <dgm:pt modelId="{88596381-F307-4843-8AB6-FEBDAB534B91}">
      <dgm:prSet/>
      <dgm:spPr/>
      <dgm:t>
        <a:bodyPr/>
        <a:lstStyle/>
        <a:p>
          <a:r>
            <a:rPr lang="en-US" b="1" dirty="0"/>
            <a:t>HOW</a:t>
          </a:r>
          <a:r>
            <a:rPr lang="en-US" dirty="0"/>
            <a:t> –  We planned the deadlines for each task, but we pushed our limits and to get everything completed before the deadline. Due to this, it gave us ample amount of time to test our application.</a:t>
          </a:r>
        </a:p>
      </dgm:t>
    </dgm:pt>
    <dgm:pt modelId="{8F7299E1-227D-425F-B726-AF2DC9C8BFF5}" type="parTrans" cxnId="{D457DAB6-54BF-436E-AC84-BB59B4653C43}">
      <dgm:prSet/>
      <dgm:spPr/>
      <dgm:t>
        <a:bodyPr/>
        <a:lstStyle/>
        <a:p>
          <a:endParaRPr lang="en-US"/>
        </a:p>
      </dgm:t>
    </dgm:pt>
    <dgm:pt modelId="{1D593F6D-22F4-4EEE-AB63-5592EC940D23}" type="sibTrans" cxnId="{D457DAB6-54BF-436E-AC84-BB59B4653C43}">
      <dgm:prSet/>
      <dgm:spPr/>
      <dgm:t>
        <a:bodyPr/>
        <a:lstStyle/>
        <a:p>
          <a:endParaRPr lang="en-US"/>
        </a:p>
      </dgm:t>
    </dgm:pt>
    <dgm:pt modelId="{4DFE8E86-459F-4B4C-A8B7-9D65C7919278}" type="pres">
      <dgm:prSet presAssocID="{1F3C5FEA-DB38-4300-8CA3-79AA2396785D}" presName="root" presStyleCnt="0">
        <dgm:presLayoutVars>
          <dgm:dir/>
          <dgm:resizeHandles val="exact"/>
        </dgm:presLayoutVars>
      </dgm:prSet>
      <dgm:spPr/>
    </dgm:pt>
    <dgm:pt modelId="{2098A971-677D-4FBD-A1A0-F514F76FDAD8}" type="pres">
      <dgm:prSet presAssocID="{DA3E375B-0E31-4CAD-861A-1821CF9A93AD}" presName="compNode" presStyleCnt="0"/>
      <dgm:spPr/>
    </dgm:pt>
    <dgm:pt modelId="{D05BC777-7FBA-4B64-8F83-37A385D8FE04}" type="pres">
      <dgm:prSet presAssocID="{DA3E375B-0E31-4CAD-861A-1821CF9A93AD}" presName="bgRect" presStyleLbl="bgShp" presStyleIdx="0" presStyleCnt="6" custLinFactNeighborY="1739"/>
      <dgm:spPr/>
    </dgm:pt>
    <dgm:pt modelId="{4E07F5D5-BDFF-48D3-990C-07C0DFE47A66}" type="pres">
      <dgm:prSet presAssocID="{DA3E375B-0E31-4CAD-861A-1821CF9A93A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d Badge"/>
        </a:ext>
      </dgm:extLst>
    </dgm:pt>
    <dgm:pt modelId="{1CAC2D1D-6056-4AFF-AAA3-07026DD08241}" type="pres">
      <dgm:prSet presAssocID="{DA3E375B-0E31-4CAD-861A-1821CF9A93AD}" presName="spaceRect" presStyleCnt="0"/>
      <dgm:spPr/>
    </dgm:pt>
    <dgm:pt modelId="{D884DB8D-06C9-4F82-8AC4-2EEC6B9A54A4}" type="pres">
      <dgm:prSet presAssocID="{DA3E375B-0E31-4CAD-861A-1821CF9A93AD}" presName="parTx" presStyleLbl="revTx" presStyleIdx="0" presStyleCnt="6">
        <dgm:presLayoutVars>
          <dgm:chMax val="0"/>
          <dgm:chPref val="0"/>
        </dgm:presLayoutVars>
      </dgm:prSet>
      <dgm:spPr/>
    </dgm:pt>
    <dgm:pt modelId="{FD83D675-DCC1-412D-BD29-1F44A8691A6A}" type="pres">
      <dgm:prSet presAssocID="{362924E7-A1A8-4058-B04A-DA644E3FED26}" presName="sibTrans" presStyleCnt="0"/>
      <dgm:spPr/>
    </dgm:pt>
    <dgm:pt modelId="{D250196B-1294-46FD-8151-3595813D25F7}" type="pres">
      <dgm:prSet presAssocID="{C685A415-6088-4274-9781-80F91717749E}" presName="compNode" presStyleCnt="0"/>
      <dgm:spPr/>
    </dgm:pt>
    <dgm:pt modelId="{1CECDA1F-1B2A-48F7-B239-0B68A92A5877}" type="pres">
      <dgm:prSet presAssocID="{C685A415-6088-4274-9781-80F91717749E}" presName="bgRect" presStyleLbl="bgShp" presStyleIdx="1" presStyleCnt="6"/>
      <dgm:spPr/>
    </dgm:pt>
    <dgm:pt modelId="{ACDB79AA-62CD-4AA1-AD22-4A579CAB64AE}" type="pres">
      <dgm:prSet presAssocID="{C685A415-6088-4274-9781-80F91717749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ment Urgent"/>
        </a:ext>
      </dgm:extLst>
    </dgm:pt>
    <dgm:pt modelId="{B6969914-1A8A-4328-B51D-D5683B638765}" type="pres">
      <dgm:prSet presAssocID="{C685A415-6088-4274-9781-80F91717749E}" presName="spaceRect" presStyleCnt="0"/>
      <dgm:spPr/>
    </dgm:pt>
    <dgm:pt modelId="{FFD06C84-4938-4329-876A-A286CEFBE43F}" type="pres">
      <dgm:prSet presAssocID="{C685A415-6088-4274-9781-80F91717749E}" presName="parTx" presStyleLbl="revTx" presStyleIdx="1" presStyleCnt="6">
        <dgm:presLayoutVars>
          <dgm:chMax val="0"/>
          <dgm:chPref val="0"/>
        </dgm:presLayoutVars>
      </dgm:prSet>
      <dgm:spPr/>
    </dgm:pt>
    <dgm:pt modelId="{3B6D1CAC-C1BC-4CDB-AC64-3CB4D203B9D9}" type="pres">
      <dgm:prSet presAssocID="{C29DFBCB-9A89-4E31-B045-FFAAE1811DC0}" presName="sibTrans" presStyleCnt="0"/>
      <dgm:spPr/>
    </dgm:pt>
    <dgm:pt modelId="{B501AF31-CD42-45D7-9E8F-D468D151AEA8}" type="pres">
      <dgm:prSet presAssocID="{BB49A9CC-C486-437F-B30F-810E862AACB7}" presName="compNode" presStyleCnt="0"/>
      <dgm:spPr/>
    </dgm:pt>
    <dgm:pt modelId="{40FF8B87-4B2E-42FF-92CC-917BD11FB13E}" type="pres">
      <dgm:prSet presAssocID="{BB49A9CC-C486-437F-B30F-810E862AACB7}" presName="bgRect" presStyleLbl="bgShp" presStyleIdx="2" presStyleCnt="6"/>
      <dgm:spPr/>
    </dgm:pt>
    <dgm:pt modelId="{6B5302CE-5B2F-4B85-B406-E54A32ADF003}" type="pres">
      <dgm:prSet presAssocID="{BB49A9CC-C486-437F-B30F-810E862AACB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nnis Ball"/>
        </a:ext>
      </dgm:extLst>
    </dgm:pt>
    <dgm:pt modelId="{619025BD-9BEA-4A1E-9F5D-AFF84D85457D}" type="pres">
      <dgm:prSet presAssocID="{BB49A9CC-C486-437F-B30F-810E862AACB7}" presName="spaceRect" presStyleCnt="0"/>
      <dgm:spPr/>
    </dgm:pt>
    <dgm:pt modelId="{60533296-4609-4BA8-ACC2-AEA9B3B43ABD}" type="pres">
      <dgm:prSet presAssocID="{BB49A9CC-C486-437F-B30F-810E862AACB7}" presName="parTx" presStyleLbl="revTx" presStyleIdx="2" presStyleCnt="6">
        <dgm:presLayoutVars>
          <dgm:chMax val="0"/>
          <dgm:chPref val="0"/>
        </dgm:presLayoutVars>
      </dgm:prSet>
      <dgm:spPr/>
    </dgm:pt>
    <dgm:pt modelId="{843233C6-A583-47CC-B376-9E6478583AD2}" type="pres">
      <dgm:prSet presAssocID="{9779ABCA-523F-4AF5-8AD6-CF6166C3939F}" presName="sibTrans" presStyleCnt="0"/>
      <dgm:spPr/>
    </dgm:pt>
    <dgm:pt modelId="{90381950-B294-4EB0-9B14-173E6F6254FB}" type="pres">
      <dgm:prSet presAssocID="{C08DE599-C36C-4387-8587-8734C5A0DF4C}" presName="compNode" presStyleCnt="0"/>
      <dgm:spPr/>
    </dgm:pt>
    <dgm:pt modelId="{E169D099-2D00-4368-9FF1-A9E7A61946BB}" type="pres">
      <dgm:prSet presAssocID="{C08DE599-C36C-4387-8587-8734C5A0DF4C}" presName="bgRect" presStyleLbl="bgShp" presStyleIdx="3" presStyleCnt="6"/>
      <dgm:spPr/>
    </dgm:pt>
    <dgm:pt modelId="{4E5E792E-05BE-496A-8FC9-473A6F463DF3}" type="pres">
      <dgm:prSet presAssocID="{C08DE599-C36C-4387-8587-8734C5A0DF4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Venn Diagram"/>
        </a:ext>
      </dgm:extLst>
    </dgm:pt>
    <dgm:pt modelId="{A201ED1B-09C9-4424-96BD-69E6FEF7E32F}" type="pres">
      <dgm:prSet presAssocID="{C08DE599-C36C-4387-8587-8734C5A0DF4C}" presName="spaceRect" presStyleCnt="0"/>
      <dgm:spPr/>
    </dgm:pt>
    <dgm:pt modelId="{532D017E-A6DA-4A32-9D5C-C8B37530E6DF}" type="pres">
      <dgm:prSet presAssocID="{C08DE599-C36C-4387-8587-8734C5A0DF4C}" presName="parTx" presStyleLbl="revTx" presStyleIdx="3" presStyleCnt="6">
        <dgm:presLayoutVars>
          <dgm:chMax val="0"/>
          <dgm:chPref val="0"/>
        </dgm:presLayoutVars>
      </dgm:prSet>
      <dgm:spPr/>
    </dgm:pt>
    <dgm:pt modelId="{63BF6A26-E13D-41AC-890B-49EF1C28C50C}" type="pres">
      <dgm:prSet presAssocID="{F4E10F44-66F3-454F-8E96-769481672EC0}" presName="sibTrans" presStyleCnt="0"/>
      <dgm:spPr/>
    </dgm:pt>
    <dgm:pt modelId="{405F1CAE-8A5D-4BA2-A8A2-0125864F5EB0}" type="pres">
      <dgm:prSet presAssocID="{F311643C-D78F-481E-9D2C-BEB81A3D3994}" presName="compNode" presStyleCnt="0"/>
      <dgm:spPr/>
    </dgm:pt>
    <dgm:pt modelId="{12B81689-8FFE-4371-A736-DD4133C8DA23}" type="pres">
      <dgm:prSet presAssocID="{F311643C-D78F-481E-9D2C-BEB81A3D3994}" presName="bgRect" presStyleLbl="bgShp" presStyleIdx="4" presStyleCnt="6"/>
      <dgm:spPr/>
    </dgm:pt>
    <dgm:pt modelId="{7E53C0EC-8D3C-4375-A457-82FF4634A2D1}" type="pres">
      <dgm:prSet presAssocID="{F311643C-D78F-481E-9D2C-BEB81A3D399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esign"/>
        </a:ext>
      </dgm:extLst>
    </dgm:pt>
    <dgm:pt modelId="{0C34BA91-A88E-4BC8-B041-EFA61FF4943E}" type="pres">
      <dgm:prSet presAssocID="{F311643C-D78F-481E-9D2C-BEB81A3D3994}" presName="spaceRect" presStyleCnt="0"/>
      <dgm:spPr/>
    </dgm:pt>
    <dgm:pt modelId="{E21A975E-2CF1-4952-8852-7D8166F7BB5B}" type="pres">
      <dgm:prSet presAssocID="{F311643C-D78F-481E-9D2C-BEB81A3D3994}" presName="parTx" presStyleLbl="revTx" presStyleIdx="4" presStyleCnt="6">
        <dgm:presLayoutVars>
          <dgm:chMax val="0"/>
          <dgm:chPref val="0"/>
        </dgm:presLayoutVars>
      </dgm:prSet>
      <dgm:spPr/>
    </dgm:pt>
    <dgm:pt modelId="{9EB9A0CB-02CF-48F8-8289-89560B8C7BFE}" type="pres">
      <dgm:prSet presAssocID="{36828B33-82CF-4A8A-9F6E-876A30EFC162}" presName="sibTrans" presStyleCnt="0"/>
      <dgm:spPr/>
    </dgm:pt>
    <dgm:pt modelId="{70BE0B93-D5F9-4D30-94A3-335ECAE54DE2}" type="pres">
      <dgm:prSet presAssocID="{88596381-F307-4843-8AB6-FEBDAB534B91}" presName="compNode" presStyleCnt="0"/>
      <dgm:spPr/>
    </dgm:pt>
    <dgm:pt modelId="{9E05278F-90FA-4870-BE00-87434AA367C9}" type="pres">
      <dgm:prSet presAssocID="{88596381-F307-4843-8AB6-FEBDAB534B91}" presName="bgRect" presStyleLbl="bgShp" presStyleIdx="5" presStyleCnt="6"/>
      <dgm:spPr/>
    </dgm:pt>
    <dgm:pt modelId="{E1A27030-A4F8-4A7A-8E50-0E45343224F2}" type="pres">
      <dgm:prSet presAssocID="{88596381-F307-4843-8AB6-FEBDAB534B9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R Code"/>
        </a:ext>
      </dgm:extLst>
    </dgm:pt>
    <dgm:pt modelId="{3555F4F1-43A6-4C4A-ABC1-3DBD65CDE08F}" type="pres">
      <dgm:prSet presAssocID="{88596381-F307-4843-8AB6-FEBDAB534B91}" presName="spaceRect" presStyleCnt="0"/>
      <dgm:spPr/>
    </dgm:pt>
    <dgm:pt modelId="{B058B933-AE82-48B6-BA83-F10E3D970FAD}" type="pres">
      <dgm:prSet presAssocID="{88596381-F307-4843-8AB6-FEBDAB534B91}" presName="parTx" presStyleLbl="revTx" presStyleIdx="5" presStyleCnt="6">
        <dgm:presLayoutVars>
          <dgm:chMax val="0"/>
          <dgm:chPref val="0"/>
        </dgm:presLayoutVars>
      </dgm:prSet>
      <dgm:spPr/>
    </dgm:pt>
  </dgm:ptLst>
  <dgm:cxnLst>
    <dgm:cxn modelId="{6F511508-0B78-42FC-898F-844F4D661870}" srcId="{1F3C5FEA-DB38-4300-8CA3-79AA2396785D}" destId="{DA3E375B-0E31-4CAD-861A-1821CF9A93AD}" srcOrd="0" destOrd="0" parTransId="{2EDE599A-1DB9-4471-9306-7842B80F0473}" sibTransId="{362924E7-A1A8-4058-B04A-DA644E3FED26}"/>
    <dgm:cxn modelId="{BAEF202D-A147-4A9D-BC37-ADE50370EEE5}" type="presOf" srcId="{BB49A9CC-C486-437F-B30F-810E862AACB7}" destId="{60533296-4609-4BA8-ACC2-AEA9B3B43ABD}" srcOrd="0" destOrd="0" presId="urn:microsoft.com/office/officeart/2018/2/layout/IconVerticalSolidList"/>
    <dgm:cxn modelId="{870CB35E-2043-41AD-B61B-31865EA553C2}" type="presOf" srcId="{C08DE599-C36C-4387-8587-8734C5A0DF4C}" destId="{532D017E-A6DA-4A32-9D5C-C8B37530E6DF}" srcOrd="0" destOrd="0" presId="urn:microsoft.com/office/officeart/2018/2/layout/IconVerticalSolidList"/>
    <dgm:cxn modelId="{8D8E1760-8E8F-44E5-B1FF-25F83AE78F99}" srcId="{1F3C5FEA-DB38-4300-8CA3-79AA2396785D}" destId="{F311643C-D78F-481E-9D2C-BEB81A3D3994}" srcOrd="4" destOrd="0" parTransId="{6C92ED34-DF01-4D92-8613-B934ADBB9100}" sibTransId="{36828B33-82CF-4A8A-9F6E-876A30EFC162}"/>
    <dgm:cxn modelId="{FDF44F44-90D0-42AB-B587-BD888274BDE4}" srcId="{1F3C5FEA-DB38-4300-8CA3-79AA2396785D}" destId="{BB49A9CC-C486-437F-B30F-810E862AACB7}" srcOrd="2" destOrd="0" parTransId="{4F6DAD18-9B21-435E-A5F0-EA2B75B9FF67}" sibTransId="{9779ABCA-523F-4AF5-8AD6-CF6166C3939F}"/>
    <dgm:cxn modelId="{F4D21B46-2C14-425B-AE10-3311F01B25AD}" type="presOf" srcId="{DA3E375B-0E31-4CAD-861A-1821CF9A93AD}" destId="{D884DB8D-06C9-4F82-8AC4-2EEC6B9A54A4}" srcOrd="0" destOrd="0" presId="urn:microsoft.com/office/officeart/2018/2/layout/IconVerticalSolidList"/>
    <dgm:cxn modelId="{720FF456-BE88-4998-992D-44DBAAAAB1D8}" type="presOf" srcId="{1F3C5FEA-DB38-4300-8CA3-79AA2396785D}" destId="{4DFE8E86-459F-4B4C-A8B7-9D65C7919278}" srcOrd="0" destOrd="0" presId="urn:microsoft.com/office/officeart/2018/2/layout/IconVerticalSolidList"/>
    <dgm:cxn modelId="{0D5EB1AC-D3A8-44FA-AAEF-C34C19B13BED}" type="presOf" srcId="{F311643C-D78F-481E-9D2C-BEB81A3D3994}" destId="{E21A975E-2CF1-4952-8852-7D8166F7BB5B}" srcOrd="0" destOrd="0" presId="urn:microsoft.com/office/officeart/2018/2/layout/IconVerticalSolidList"/>
    <dgm:cxn modelId="{D457DAB6-54BF-436E-AC84-BB59B4653C43}" srcId="{1F3C5FEA-DB38-4300-8CA3-79AA2396785D}" destId="{88596381-F307-4843-8AB6-FEBDAB534B91}" srcOrd="5" destOrd="0" parTransId="{8F7299E1-227D-425F-B726-AF2DC9C8BFF5}" sibTransId="{1D593F6D-22F4-4EEE-AB63-5592EC940D23}"/>
    <dgm:cxn modelId="{D7B03ABB-527A-438E-96E7-4675E1DAEA27}" srcId="{1F3C5FEA-DB38-4300-8CA3-79AA2396785D}" destId="{C08DE599-C36C-4387-8587-8734C5A0DF4C}" srcOrd="3" destOrd="0" parTransId="{ECA66709-C7E3-455E-9F5B-DBB25B5893F7}" sibTransId="{F4E10F44-66F3-454F-8E96-769481672EC0}"/>
    <dgm:cxn modelId="{BF842CE3-FCEB-4185-AFCD-1545BF0C2760}" type="presOf" srcId="{C685A415-6088-4274-9781-80F91717749E}" destId="{FFD06C84-4938-4329-876A-A286CEFBE43F}" srcOrd="0" destOrd="0" presId="urn:microsoft.com/office/officeart/2018/2/layout/IconVerticalSolidList"/>
    <dgm:cxn modelId="{5571B8F1-D0DF-48DA-A93F-C6AD42D283DA}" type="presOf" srcId="{88596381-F307-4843-8AB6-FEBDAB534B91}" destId="{B058B933-AE82-48B6-BA83-F10E3D970FAD}" srcOrd="0" destOrd="0" presId="urn:microsoft.com/office/officeart/2018/2/layout/IconVerticalSolidList"/>
    <dgm:cxn modelId="{2953FAF9-D5DF-4FF2-828E-A1BB801AE351}" srcId="{1F3C5FEA-DB38-4300-8CA3-79AA2396785D}" destId="{C685A415-6088-4274-9781-80F91717749E}" srcOrd="1" destOrd="0" parTransId="{F52A1B58-83DB-4C33-B655-B909FF7A7286}" sibTransId="{C29DFBCB-9A89-4E31-B045-FFAAE1811DC0}"/>
    <dgm:cxn modelId="{163B65B4-D3F2-48A9-9EA4-E67A67F9D202}" type="presParOf" srcId="{4DFE8E86-459F-4B4C-A8B7-9D65C7919278}" destId="{2098A971-677D-4FBD-A1A0-F514F76FDAD8}" srcOrd="0" destOrd="0" presId="urn:microsoft.com/office/officeart/2018/2/layout/IconVerticalSolidList"/>
    <dgm:cxn modelId="{4676F170-8AA6-4547-9E3B-BC383D1F6487}" type="presParOf" srcId="{2098A971-677D-4FBD-A1A0-F514F76FDAD8}" destId="{D05BC777-7FBA-4B64-8F83-37A385D8FE04}" srcOrd="0" destOrd="0" presId="urn:microsoft.com/office/officeart/2018/2/layout/IconVerticalSolidList"/>
    <dgm:cxn modelId="{B26575D0-1D38-4757-8584-101CAC9DEC92}" type="presParOf" srcId="{2098A971-677D-4FBD-A1A0-F514F76FDAD8}" destId="{4E07F5D5-BDFF-48D3-990C-07C0DFE47A66}" srcOrd="1" destOrd="0" presId="urn:microsoft.com/office/officeart/2018/2/layout/IconVerticalSolidList"/>
    <dgm:cxn modelId="{865DF71B-B29D-40B9-95BC-BF4500D7A420}" type="presParOf" srcId="{2098A971-677D-4FBD-A1A0-F514F76FDAD8}" destId="{1CAC2D1D-6056-4AFF-AAA3-07026DD08241}" srcOrd="2" destOrd="0" presId="urn:microsoft.com/office/officeart/2018/2/layout/IconVerticalSolidList"/>
    <dgm:cxn modelId="{C5EAC9A5-7911-4965-B4E6-80E297D67BC0}" type="presParOf" srcId="{2098A971-677D-4FBD-A1A0-F514F76FDAD8}" destId="{D884DB8D-06C9-4F82-8AC4-2EEC6B9A54A4}" srcOrd="3" destOrd="0" presId="urn:microsoft.com/office/officeart/2018/2/layout/IconVerticalSolidList"/>
    <dgm:cxn modelId="{794CB598-0839-4095-9413-064A3F87374A}" type="presParOf" srcId="{4DFE8E86-459F-4B4C-A8B7-9D65C7919278}" destId="{FD83D675-DCC1-412D-BD29-1F44A8691A6A}" srcOrd="1" destOrd="0" presId="urn:microsoft.com/office/officeart/2018/2/layout/IconVerticalSolidList"/>
    <dgm:cxn modelId="{518F7B41-E805-431D-A918-B6B059553A44}" type="presParOf" srcId="{4DFE8E86-459F-4B4C-A8B7-9D65C7919278}" destId="{D250196B-1294-46FD-8151-3595813D25F7}" srcOrd="2" destOrd="0" presId="urn:microsoft.com/office/officeart/2018/2/layout/IconVerticalSolidList"/>
    <dgm:cxn modelId="{0C6E3D44-9BA1-4CBF-8B8E-623FB22F8AF9}" type="presParOf" srcId="{D250196B-1294-46FD-8151-3595813D25F7}" destId="{1CECDA1F-1B2A-48F7-B239-0B68A92A5877}" srcOrd="0" destOrd="0" presId="urn:microsoft.com/office/officeart/2018/2/layout/IconVerticalSolidList"/>
    <dgm:cxn modelId="{A3DC8B7F-CA4F-4EB8-837F-442C7E4DBF38}" type="presParOf" srcId="{D250196B-1294-46FD-8151-3595813D25F7}" destId="{ACDB79AA-62CD-4AA1-AD22-4A579CAB64AE}" srcOrd="1" destOrd="0" presId="urn:microsoft.com/office/officeart/2018/2/layout/IconVerticalSolidList"/>
    <dgm:cxn modelId="{2B3E72C2-16EB-4ABA-85B9-C92E73CE34B9}" type="presParOf" srcId="{D250196B-1294-46FD-8151-3595813D25F7}" destId="{B6969914-1A8A-4328-B51D-D5683B638765}" srcOrd="2" destOrd="0" presId="urn:microsoft.com/office/officeart/2018/2/layout/IconVerticalSolidList"/>
    <dgm:cxn modelId="{F66E48DD-B284-439C-8FAC-B1382420DC71}" type="presParOf" srcId="{D250196B-1294-46FD-8151-3595813D25F7}" destId="{FFD06C84-4938-4329-876A-A286CEFBE43F}" srcOrd="3" destOrd="0" presId="urn:microsoft.com/office/officeart/2018/2/layout/IconVerticalSolidList"/>
    <dgm:cxn modelId="{44EE2CF6-AB69-4E79-A36E-36A9951D485C}" type="presParOf" srcId="{4DFE8E86-459F-4B4C-A8B7-9D65C7919278}" destId="{3B6D1CAC-C1BC-4CDB-AC64-3CB4D203B9D9}" srcOrd="3" destOrd="0" presId="urn:microsoft.com/office/officeart/2018/2/layout/IconVerticalSolidList"/>
    <dgm:cxn modelId="{788A884F-30DA-4B75-BD0B-79F42991243C}" type="presParOf" srcId="{4DFE8E86-459F-4B4C-A8B7-9D65C7919278}" destId="{B501AF31-CD42-45D7-9E8F-D468D151AEA8}" srcOrd="4" destOrd="0" presId="urn:microsoft.com/office/officeart/2018/2/layout/IconVerticalSolidList"/>
    <dgm:cxn modelId="{9EF15D97-B737-42E8-9993-BD5131DE495E}" type="presParOf" srcId="{B501AF31-CD42-45D7-9E8F-D468D151AEA8}" destId="{40FF8B87-4B2E-42FF-92CC-917BD11FB13E}" srcOrd="0" destOrd="0" presId="urn:microsoft.com/office/officeart/2018/2/layout/IconVerticalSolidList"/>
    <dgm:cxn modelId="{781B6486-DB08-44FC-A54F-A4EFAA976A6B}" type="presParOf" srcId="{B501AF31-CD42-45D7-9E8F-D468D151AEA8}" destId="{6B5302CE-5B2F-4B85-B406-E54A32ADF003}" srcOrd="1" destOrd="0" presId="urn:microsoft.com/office/officeart/2018/2/layout/IconVerticalSolidList"/>
    <dgm:cxn modelId="{DFA9A458-7B35-445B-90BD-FE93817722E4}" type="presParOf" srcId="{B501AF31-CD42-45D7-9E8F-D468D151AEA8}" destId="{619025BD-9BEA-4A1E-9F5D-AFF84D85457D}" srcOrd="2" destOrd="0" presId="urn:microsoft.com/office/officeart/2018/2/layout/IconVerticalSolidList"/>
    <dgm:cxn modelId="{1EACF02E-084A-4218-8590-07B1D4C7789C}" type="presParOf" srcId="{B501AF31-CD42-45D7-9E8F-D468D151AEA8}" destId="{60533296-4609-4BA8-ACC2-AEA9B3B43ABD}" srcOrd="3" destOrd="0" presId="urn:microsoft.com/office/officeart/2018/2/layout/IconVerticalSolidList"/>
    <dgm:cxn modelId="{7C596938-9BB2-4477-ACE3-8712059BE624}" type="presParOf" srcId="{4DFE8E86-459F-4B4C-A8B7-9D65C7919278}" destId="{843233C6-A583-47CC-B376-9E6478583AD2}" srcOrd="5" destOrd="0" presId="urn:microsoft.com/office/officeart/2018/2/layout/IconVerticalSolidList"/>
    <dgm:cxn modelId="{F78E87CD-D3A1-424A-BA52-31D7D39E0845}" type="presParOf" srcId="{4DFE8E86-459F-4B4C-A8B7-9D65C7919278}" destId="{90381950-B294-4EB0-9B14-173E6F6254FB}" srcOrd="6" destOrd="0" presId="urn:microsoft.com/office/officeart/2018/2/layout/IconVerticalSolidList"/>
    <dgm:cxn modelId="{E5D47C6D-34B5-434C-B58C-C8003C9D6373}" type="presParOf" srcId="{90381950-B294-4EB0-9B14-173E6F6254FB}" destId="{E169D099-2D00-4368-9FF1-A9E7A61946BB}" srcOrd="0" destOrd="0" presId="urn:microsoft.com/office/officeart/2018/2/layout/IconVerticalSolidList"/>
    <dgm:cxn modelId="{0942C7CA-81A0-4ACB-92D9-A69BA8718C38}" type="presParOf" srcId="{90381950-B294-4EB0-9B14-173E6F6254FB}" destId="{4E5E792E-05BE-496A-8FC9-473A6F463DF3}" srcOrd="1" destOrd="0" presId="urn:microsoft.com/office/officeart/2018/2/layout/IconVerticalSolidList"/>
    <dgm:cxn modelId="{C1E51039-0D33-4967-A05C-944508B862E0}" type="presParOf" srcId="{90381950-B294-4EB0-9B14-173E6F6254FB}" destId="{A201ED1B-09C9-4424-96BD-69E6FEF7E32F}" srcOrd="2" destOrd="0" presId="urn:microsoft.com/office/officeart/2018/2/layout/IconVerticalSolidList"/>
    <dgm:cxn modelId="{48F6AEA6-DB28-4B9C-B1B6-C06891C263B6}" type="presParOf" srcId="{90381950-B294-4EB0-9B14-173E6F6254FB}" destId="{532D017E-A6DA-4A32-9D5C-C8B37530E6DF}" srcOrd="3" destOrd="0" presId="urn:microsoft.com/office/officeart/2018/2/layout/IconVerticalSolidList"/>
    <dgm:cxn modelId="{78781255-3E19-41BE-B0C3-72D7537A2C3B}" type="presParOf" srcId="{4DFE8E86-459F-4B4C-A8B7-9D65C7919278}" destId="{63BF6A26-E13D-41AC-890B-49EF1C28C50C}" srcOrd="7" destOrd="0" presId="urn:microsoft.com/office/officeart/2018/2/layout/IconVerticalSolidList"/>
    <dgm:cxn modelId="{1F826D36-F866-43D0-9E18-F43756FD4F86}" type="presParOf" srcId="{4DFE8E86-459F-4B4C-A8B7-9D65C7919278}" destId="{405F1CAE-8A5D-4BA2-A8A2-0125864F5EB0}" srcOrd="8" destOrd="0" presId="urn:microsoft.com/office/officeart/2018/2/layout/IconVerticalSolidList"/>
    <dgm:cxn modelId="{74AE5F52-7FC1-4101-8B7F-54675B9C7DA7}" type="presParOf" srcId="{405F1CAE-8A5D-4BA2-A8A2-0125864F5EB0}" destId="{12B81689-8FFE-4371-A736-DD4133C8DA23}" srcOrd="0" destOrd="0" presId="urn:microsoft.com/office/officeart/2018/2/layout/IconVerticalSolidList"/>
    <dgm:cxn modelId="{CDE17BE4-6442-42FF-BF9A-A938428C934A}" type="presParOf" srcId="{405F1CAE-8A5D-4BA2-A8A2-0125864F5EB0}" destId="{7E53C0EC-8D3C-4375-A457-82FF4634A2D1}" srcOrd="1" destOrd="0" presId="urn:microsoft.com/office/officeart/2018/2/layout/IconVerticalSolidList"/>
    <dgm:cxn modelId="{3D7E5A95-A313-4EC4-B06E-71FEFBD2DF84}" type="presParOf" srcId="{405F1CAE-8A5D-4BA2-A8A2-0125864F5EB0}" destId="{0C34BA91-A88E-4BC8-B041-EFA61FF4943E}" srcOrd="2" destOrd="0" presId="urn:microsoft.com/office/officeart/2018/2/layout/IconVerticalSolidList"/>
    <dgm:cxn modelId="{A86175BE-114C-447F-8CC9-674C8AF56253}" type="presParOf" srcId="{405F1CAE-8A5D-4BA2-A8A2-0125864F5EB0}" destId="{E21A975E-2CF1-4952-8852-7D8166F7BB5B}" srcOrd="3" destOrd="0" presId="urn:microsoft.com/office/officeart/2018/2/layout/IconVerticalSolidList"/>
    <dgm:cxn modelId="{8750BC13-5506-4393-8F69-2E2260FE9A3E}" type="presParOf" srcId="{4DFE8E86-459F-4B4C-A8B7-9D65C7919278}" destId="{9EB9A0CB-02CF-48F8-8289-89560B8C7BFE}" srcOrd="9" destOrd="0" presId="urn:microsoft.com/office/officeart/2018/2/layout/IconVerticalSolidList"/>
    <dgm:cxn modelId="{06DBDB76-B573-4AA8-A21C-058845AF853D}" type="presParOf" srcId="{4DFE8E86-459F-4B4C-A8B7-9D65C7919278}" destId="{70BE0B93-D5F9-4D30-94A3-335ECAE54DE2}" srcOrd="10" destOrd="0" presId="urn:microsoft.com/office/officeart/2018/2/layout/IconVerticalSolidList"/>
    <dgm:cxn modelId="{2DE6969B-38D9-45C0-9693-709A4548D996}" type="presParOf" srcId="{70BE0B93-D5F9-4D30-94A3-335ECAE54DE2}" destId="{9E05278F-90FA-4870-BE00-87434AA367C9}" srcOrd="0" destOrd="0" presId="urn:microsoft.com/office/officeart/2018/2/layout/IconVerticalSolidList"/>
    <dgm:cxn modelId="{3C25E7FB-8093-4D58-9D31-30959D718987}" type="presParOf" srcId="{70BE0B93-D5F9-4D30-94A3-335ECAE54DE2}" destId="{E1A27030-A4F8-4A7A-8E50-0E45343224F2}" srcOrd="1" destOrd="0" presId="urn:microsoft.com/office/officeart/2018/2/layout/IconVerticalSolidList"/>
    <dgm:cxn modelId="{F3B7B4D2-7B39-4558-A25F-B8DF3DD55FD9}" type="presParOf" srcId="{70BE0B93-D5F9-4D30-94A3-335ECAE54DE2}" destId="{3555F4F1-43A6-4C4A-ABC1-3DBD65CDE08F}" srcOrd="2" destOrd="0" presId="urn:microsoft.com/office/officeart/2018/2/layout/IconVerticalSolidList"/>
    <dgm:cxn modelId="{6E3BD524-C5A7-4A7B-A351-93D5ED7DF27B}" type="presParOf" srcId="{70BE0B93-D5F9-4D30-94A3-335ECAE54DE2}" destId="{B058B933-AE82-48B6-BA83-F10E3D970FA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16FF01-E6F6-4B64-9DDC-C489D881ABE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9C7A442-F104-46ED-83EC-D7F1A98AD04C}">
      <dgm:prSet/>
      <dgm:spPr/>
      <dgm:t>
        <a:bodyPr/>
        <a:lstStyle/>
        <a:p>
          <a:pPr>
            <a:lnSpc>
              <a:spcPct val="100000"/>
            </a:lnSpc>
          </a:pPr>
          <a:r>
            <a:rPr lang="en-US" dirty="0"/>
            <a:t>The project is already completed, where we could achieve development of all the modules according to the designated timeline.</a:t>
          </a:r>
        </a:p>
      </dgm:t>
    </dgm:pt>
    <dgm:pt modelId="{C825BBAB-A04E-416C-9C39-CDAA9C505788}" type="parTrans" cxnId="{333434AC-466D-4708-A824-A11090B0CA1B}">
      <dgm:prSet/>
      <dgm:spPr/>
      <dgm:t>
        <a:bodyPr/>
        <a:lstStyle/>
        <a:p>
          <a:endParaRPr lang="en-US"/>
        </a:p>
      </dgm:t>
    </dgm:pt>
    <dgm:pt modelId="{85685547-D9F5-4881-969B-A3DCC51FD400}" type="sibTrans" cxnId="{333434AC-466D-4708-A824-A11090B0CA1B}">
      <dgm:prSet/>
      <dgm:spPr/>
      <dgm:t>
        <a:bodyPr/>
        <a:lstStyle/>
        <a:p>
          <a:endParaRPr lang="en-US"/>
        </a:p>
      </dgm:t>
    </dgm:pt>
    <dgm:pt modelId="{0F53EA67-B149-42D2-8C2D-85A901520C20}">
      <dgm:prSet/>
      <dgm:spPr/>
      <dgm:t>
        <a:bodyPr/>
        <a:lstStyle/>
        <a:p>
          <a:pPr>
            <a:lnSpc>
              <a:spcPct val="100000"/>
            </a:lnSpc>
          </a:pPr>
          <a:r>
            <a:rPr lang="en-US" dirty="0"/>
            <a:t>The main objective of the project was to provide an improved and automated management of the gym, which was achieved since the application had all the functionalities necessary for a gym.</a:t>
          </a:r>
        </a:p>
      </dgm:t>
    </dgm:pt>
    <dgm:pt modelId="{159A661A-CA72-462D-922E-264E7B5A5459}" type="parTrans" cxnId="{9F739639-71DB-4AB9-860F-3590344630AA}">
      <dgm:prSet/>
      <dgm:spPr/>
      <dgm:t>
        <a:bodyPr/>
        <a:lstStyle/>
        <a:p>
          <a:endParaRPr lang="en-US"/>
        </a:p>
      </dgm:t>
    </dgm:pt>
    <dgm:pt modelId="{11C963D3-938C-4EEE-AE66-B840287C00BE}" type="sibTrans" cxnId="{9F739639-71DB-4AB9-860F-3590344630AA}">
      <dgm:prSet/>
      <dgm:spPr/>
      <dgm:t>
        <a:bodyPr/>
        <a:lstStyle/>
        <a:p>
          <a:endParaRPr lang="en-US"/>
        </a:p>
      </dgm:t>
    </dgm:pt>
    <dgm:pt modelId="{46D966F7-77E1-4B1F-B5E0-E33EFBC4FB46}">
      <dgm:prSet/>
      <dgm:spPr/>
      <dgm:t>
        <a:bodyPr/>
        <a:lstStyle/>
        <a:p>
          <a:pPr>
            <a:lnSpc>
              <a:spcPct val="100000"/>
            </a:lnSpc>
          </a:pPr>
          <a:r>
            <a:rPr lang="en-US"/>
            <a:t>In retrospection, we would like if the future team would integrate this application with cloud technologies.</a:t>
          </a:r>
        </a:p>
      </dgm:t>
    </dgm:pt>
    <dgm:pt modelId="{4D0EDC2B-4D52-458E-BDCD-1E0DA06ED6C0}" type="parTrans" cxnId="{72441CF7-F02F-4865-AE06-22141713500D}">
      <dgm:prSet/>
      <dgm:spPr/>
      <dgm:t>
        <a:bodyPr/>
        <a:lstStyle/>
        <a:p>
          <a:endParaRPr lang="en-US"/>
        </a:p>
      </dgm:t>
    </dgm:pt>
    <dgm:pt modelId="{A348B586-0001-42E8-ABBC-D9A6FC07D71F}" type="sibTrans" cxnId="{72441CF7-F02F-4865-AE06-22141713500D}">
      <dgm:prSet/>
      <dgm:spPr/>
      <dgm:t>
        <a:bodyPr/>
        <a:lstStyle/>
        <a:p>
          <a:endParaRPr lang="en-US"/>
        </a:p>
      </dgm:t>
    </dgm:pt>
    <dgm:pt modelId="{443A30E0-E3CC-4177-841A-805D025DC14A}">
      <dgm:prSet/>
      <dgm:spPr/>
      <dgm:t>
        <a:bodyPr/>
        <a:lstStyle/>
        <a:p>
          <a:pPr>
            <a:lnSpc>
              <a:spcPct val="100000"/>
            </a:lnSpc>
          </a:pPr>
          <a:r>
            <a:rPr lang="en-US"/>
            <a:t>This would avoid on-prem installation of the application and a greater number of users would be able to install it on a go.</a:t>
          </a:r>
        </a:p>
      </dgm:t>
    </dgm:pt>
    <dgm:pt modelId="{587A2C8D-1369-4751-B024-B7DC8C40F1AA}" type="parTrans" cxnId="{554D4820-993D-4D8B-9827-E2DB8B67D458}">
      <dgm:prSet/>
      <dgm:spPr/>
      <dgm:t>
        <a:bodyPr/>
        <a:lstStyle/>
        <a:p>
          <a:endParaRPr lang="en-US"/>
        </a:p>
      </dgm:t>
    </dgm:pt>
    <dgm:pt modelId="{641B3094-C7D4-46C0-AD71-F88434BBA2CA}" type="sibTrans" cxnId="{554D4820-993D-4D8B-9827-E2DB8B67D458}">
      <dgm:prSet/>
      <dgm:spPr/>
      <dgm:t>
        <a:bodyPr/>
        <a:lstStyle/>
        <a:p>
          <a:endParaRPr lang="en-US"/>
        </a:p>
      </dgm:t>
    </dgm:pt>
    <dgm:pt modelId="{8692C249-C135-4D45-9561-0AD39D12D69D}" type="pres">
      <dgm:prSet presAssocID="{0B16FF01-E6F6-4B64-9DDC-C489D881ABE2}" presName="root" presStyleCnt="0">
        <dgm:presLayoutVars>
          <dgm:dir/>
          <dgm:resizeHandles val="exact"/>
        </dgm:presLayoutVars>
      </dgm:prSet>
      <dgm:spPr/>
    </dgm:pt>
    <dgm:pt modelId="{E74DBF11-FD81-4A93-AAD1-2823F3FB922F}" type="pres">
      <dgm:prSet presAssocID="{E9C7A442-F104-46ED-83EC-D7F1A98AD04C}" presName="compNode" presStyleCnt="0"/>
      <dgm:spPr/>
    </dgm:pt>
    <dgm:pt modelId="{3CE6E387-30AD-4061-AAF0-6151AA5C787D}" type="pres">
      <dgm:prSet presAssocID="{E9C7A442-F104-46ED-83EC-D7F1A98AD04C}" presName="bgRect" presStyleLbl="bgShp" presStyleIdx="0" presStyleCnt="4"/>
      <dgm:spPr/>
    </dgm:pt>
    <dgm:pt modelId="{1663D18E-402A-40BC-A05F-39B74EDC3008}" type="pres">
      <dgm:prSet presAssocID="{E9C7A442-F104-46ED-83EC-D7F1A98AD04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56A76D99-A2F7-4ECA-BC22-8712CFDED238}" type="pres">
      <dgm:prSet presAssocID="{E9C7A442-F104-46ED-83EC-D7F1A98AD04C}" presName="spaceRect" presStyleCnt="0"/>
      <dgm:spPr/>
    </dgm:pt>
    <dgm:pt modelId="{B9B901EB-79AA-4D78-9266-1FAB2973E1D1}" type="pres">
      <dgm:prSet presAssocID="{E9C7A442-F104-46ED-83EC-D7F1A98AD04C}" presName="parTx" presStyleLbl="revTx" presStyleIdx="0" presStyleCnt="4">
        <dgm:presLayoutVars>
          <dgm:chMax val="0"/>
          <dgm:chPref val="0"/>
        </dgm:presLayoutVars>
      </dgm:prSet>
      <dgm:spPr/>
    </dgm:pt>
    <dgm:pt modelId="{40D20CEF-5C64-4008-B4A2-43F916A5713E}" type="pres">
      <dgm:prSet presAssocID="{85685547-D9F5-4881-969B-A3DCC51FD400}" presName="sibTrans" presStyleCnt="0"/>
      <dgm:spPr/>
    </dgm:pt>
    <dgm:pt modelId="{9A978901-EA46-463A-8662-E57FA574E921}" type="pres">
      <dgm:prSet presAssocID="{0F53EA67-B149-42D2-8C2D-85A901520C20}" presName="compNode" presStyleCnt="0"/>
      <dgm:spPr/>
    </dgm:pt>
    <dgm:pt modelId="{DD6CC516-369F-47D0-80EE-E7E379A48F72}" type="pres">
      <dgm:prSet presAssocID="{0F53EA67-B149-42D2-8C2D-85A901520C20}" presName="bgRect" presStyleLbl="bgShp" presStyleIdx="1" presStyleCnt="4"/>
      <dgm:spPr/>
    </dgm:pt>
    <dgm:pt modelId="{1E3E0CF5-4627-4CE9-AFEE-3C1D35EFB9BD}" type="pres">
      <dgm:prSet presAssocID="{0F53EA67-B149-42D2-8C2D-85A901520C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umbbell"/>
        </a:ext>
      </dgm:extLst>
    </dgm:pt>
    <dgm:pt modelId="{0EE104BC-9002-40DB-9314-E7D19B9E13C8}" type="pres">
      <dgm:prSet presAssocID="{0F53EA67-B149-42D2-8C2D-85A901520C20}" presName="spaceRect" presStyleCnt="0"/>
      <dgm:spPr/>
    </dgm:pt>
    <dgm:pt modelId="{15AA078F-8125-4238-AB39-D01E9C12ABC2}" type="pres">
      <dgm:prSet presAssocID="{0F53EA67-B149-42D2-8C2D-85A901520C20}" presName="parTx" presStyleLbl="revTx" presStyleIdx="1" presStyleCnt="4">
        <dgm:presLayoutVars>
          <dgm:chMax val="0"/>
          <dgm:chPref val="0"/>
        </dgm:presLayoutVars>
      </dgm:prSet>
      <dgm:spPr/>
    </dgm:pt>
    <dgm:pt modelId="{0245F15B-97EF-4155-8A09-B7028C37196C}" type="pres">
      <dgm:prSet presAssocID="{11C963D3-938C-4EEE-AE66-B840287C00BE}" presName="sibTrans" presStyleCnt="0"/>
      <dgm:spPr/>
    </dgm:pt>
    <dgm:pt modelId="{E2ED665E-7670-4DAC-8A61-C0EAA11103A1}" type="pres">
      <dgm:prSet presAssocID="{46D966F7-77E1-4B1F-B5E0-E33EFBC4FB46}" presName="compNode" presStyleCnt="0"/>
      <dgm:spPr/>
    </dgm:pt>
    <dgm:pt modelId="{13713F07-EEF0-4A0E-B9E7-6BEDC943F8A8}" type="pres">
      <dgm:prSet presAssocID="{46D966F7-77E1-4B1F-B5E0-E33EFBC4FB46}" presName="bgRect" presStyleLbl="bgShp" presStyleIdx="2" presStyleCnt="4"/>
      <dgm:spPr/>
    </dgm:pt>
    <dgm:pt modelId="{1DFD11E0-4FCA-4314-9085-150637234468}" type="pres">
      <dgm:prSet presAssocID="{46D966F7-77E1-4B1F-B5E0-E33EFBC4FB4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F14B0B3-1AB8-42C1-A291-A26E5C87B56A}" type="pres">
      <dgm:prSet presAssocID="{46D966F7-77E1-4B1F-B5E0-E33EFBC4FB46}" presName="spaceRect" presStyleCnt="0"/>
      <dgm:spPr/>
    </dgm:pt>
    <dgm:pt modelId="{9F0DB32E-A57B-4632-8652-FBAB1A8251C0}" type="pres">
      <dgm:prSet presAssocID="{46D966F7-77E1-4B1F-B5E0-E33EFBC4FB46}" presName="parTx" presStyleLbl="revTx" presStyleIdx="2" presStyleCnt="4">
        <dgm:presLayoutVars>
          <dgm:chMax val="0"/>
          <dgm:chPref val="0"/>
        </dgm:presLayoutVars>
      </dgm:prSet>
      <dgm:spPr/>
    </dgm:pt>
    <dgm:pt modelId="{BC637F06-75A4-421A-9E25-A081B94BEDD2}" type="pres">
      <dgm:prSet presAssocID="{A348B586-0001-42E8-ABBC-D9A6FC07D71F}" presName="sibTrans" presStyleCnt="0"/>
      <dgm:spPr/>
    </dgm:pt>
    <dgm:pt modelId="{A9CEBDDA-E66F-42DB-87E4-98D15067FB6A}" type="pres">
      <dgm:prSet presAssocID="{443A30E0-E3CC-4177-841A-805D025DC14A}" presName="compNode" presStyleCnt="0"/>
      <dgm:spPr/>
    </dgm:pt>
    <dgm:pt modelId="{8B19B41E-0172-40BA-8F81-E93EC474B0D6}" type="pres">
      <dgm:prSet presAssocID="{443A30E0-E3CC-4177-841A-805D025DC14A}" presName="bgRect" presStyleLbl="bgShp" presStyleIdx="3" presStyleCnt="4"/>
      <dgm:spPr/>
    </dgm:pt>
    <dgm:pt modelId="{C3B9548A-CEE8-43FE-B835-3CBCC05867A7}" type="pres">
      <dgm:prSet presAssocID="{443A30E0-E3CC-4177-841A-805D025DC14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nfluencer"/>
        </a:ext>
      </dgm:extLst>
    </dgm:pt>
    <dgm:pt modelId="{638DF13C-0E8F-4B8B-A543-9BB4B5469DE0}" type="pres">
      <dgm:prSet presAssocID="{443A30E0-E3CC-4177-841A-805D025DC14A}" presName="spaceRect" presStyleCnt="0"/>
      <dgm:spPr/>
    </dgm:pt>
    <dgm:pt modelId="{9D0D9085-DF26-4EC5-B5D0-ED4C4902650D}" type="pres">
      <dgm:prSet presAssocID="{443A30E0-E3CC-4177-841A-805D025DC14A}" presName="parTx" presStyleLbl="revTx" presStyleIdx="3" presStyleCnt="4">
        <dgm:presLayoutVars>
          <dgm:chMax val="0"/>
          <dgm:chPref val="0"/>
        </dgm:presLayoutVars>
      </dgm:prSet>
      <dgm:spPr/>
    </dgm:pt>
  </dgm:ptLst>
  <dgm:cxnLst>
    <dgm:cxn modelId="{76AAF704-C4B5-491D-800B-757D121849D2}" type="presOf" srcId="{443A30E0-E3CC-4177-841A-805D025DC14A}" destId="{9D0D9085-DF26-4EC5-B5D0-ED4C4902650D}" srcOrd="0" destOrd="0" presId="urn:microsoft.com/office/officeart/2018/2/layout/IconVerticalSolidList"/>
    <dgm:cxn modelId="{FEB00810-0532-4F5E-B651-5052E0C04F9B}" type="presOf" srcId="{E9C7A442-F104-46ED-83EC-D7F1A98AD04C}" destId="{B9B901EB-79AA-4D78-9266-1FAB2973E1D1}" srcOrd="0" destOrd="0" presId="urn:microsoft.com/office/officeart/2018/2/layout/IconVerticalSolidList"/>
    <dgm:cxn modelId="{554D4820-993D-4D8B-9827-E2DB8B67D458}" srcId="{0B16FF01-E6F6-4B64-9DDC-C489D881ABE2}" destId="{443A30E0-E3CC-4177-841A-805D025DC14A}" srcOrd="3" destOrd="0" parTransId="{587A2C8D-1369-4751-B024-B7DC8C40F1AA}" sibTransId="{641B3094-C7D4-46C0-AD71-F88434BBA2CA}"/>
    <dgm:cxn modelId="{7292AD33-B7DE-4F3C-82AE-F523762ECF7A}" type="presOf" srcId="{46D966F7-77E1-4B1F-B5E0-E33EFBC4FB46}" destId="{9F0DB32E-A57B-4632-8652-FBAB1A8251C0}" srcOrd="0" destOrd="0" presId="urn:microsoft.com/office/officeart/2018/2/layout/IconVerticalSolidList"/>
    <dgm:cxn modelId="{9F739639-71DB-4AB9-860F-3590344630AA}" srcId="{0B16FF01-E6F6-4B64-9DDC-C489D881ABE2}" destId="{0F53EA67-B149-42D2-8C2D-85A901520C20}" srcOrd="1" destOrd="0" parTransId="{159A661A-CA72-462D-922E-264E7B5A5459}" sibTransId="{11C963D3-938C-4EEE-AE66-B840287C00BE}"/>
    <dgm:cxn modelId="{2CF52164-94BE-44A1-9939-620B46924C45}" type="presOf" srcId="{0B16FF01-E6F6-4B64-9DDC-C489D881ABE2}" destId="{8692C249-C135-4D45-9561-0AD39D12D69D}" srcOrd="0" destOrd="0" presId="urn:microsoft.com/office/officeart/2018/2/layout/IconVerticalSolidList"/>
    <dgm:cxn modelId="{333434AC-466D-4708-A824-A11090B0CA1B}" srcId="{0B16FF01-E6F6-4B64-9DDC-C489D881ABE2}" destId="{E9C7A442-F104-46ED-83EC-D7F1A98AD04C}" srcOrd="0" destOrd="0" parTransId="{C825BBAB-A04E-416C-9C39-CDAA9C505788}" sibTransId="{85685547-D9F5-4881-969B-A3DCC51FD400}"/>
    <dgm:cxn modelId="{72441CF7-F02F-4865-AE06-22141713500D}" srcId="{0B16FF01-E6F6-4B64-9DDC-C489D881ABE2}" destId="{46D966F7-77E1-4B1F-B5E0-E33EFBC4FB46}" srcOrd="2" destOrd="0" parTransId="{4D0EDC2B-4D52-458E-BDCD-1E0DA06ED6C0}" sibTransId="{A348B586-0001-42E8-ABBC-D9A6FC07D71F}"/>
    <dgm:cxn modelId="{B3E6ABF7-6C41-46EC-A247-30791ABFFA05}" type="presOf" srcId="{0F53EA67-B149-42D2-8C2D-85A901520C20}" destId="{15AA078F-8125-4238-AB39-D01E9C12ABC2}" srcOrd="0" destOrd="0" presId="urn:microsoft.com/office/officeart/2018/2/layout/IconVerticalSolidList"/>
    <dgm:cxn modelId="{46695754-2CDD-4805-BD2D-0FB0F98818EB}" type="presParOf" srcId="{8692C249-C135-4D45-9561-0AD39D12D69D}" destId="{E74DBF11-FD81-4A93-AAD1-2823F3FB922F}" srcOrd="0" destOrd="0" presId="urn:microsoft.com/office/officeart/2018/2/layout/IconVerticalSolidList"/>
    <dgm:cxn modelId="{98D7163B-DDEC-4E26-9E54-D7660D5CC536}" type="presParOf" srcId="{E74DBF11-FD81-4A93-AAD1-2823F3FB922F}" destId="{3CE6E387-30AD-4061-AAF0-6151AA5C787D}" srcOrd="0" destOrd="0" presId="urn:microsoft.com/office/officeart/2018/2/layout/IconVerticalSolidList"/>
    <dgm:cxn modelId="{EC71F898-FBA9-49E4-A093-CFA196F50C90}" type="presParOf" srcId="{E74DBF11-FD81-4A93-AAD1-2823F3FB922F}" destId="{1663D18E-402A-40BC-A05F-39B74EDC3008}" srcOrd="1" destOrd="0" presId="urn:microsoft.com/office/officeart/2018/2/layout/IconVerticalSolidList"/>
    <dgm:cxn modelId="{B39A229F-2A12-4FF6-98E3-BC0250710CD1}" type="presParOf" srcId="{E74DBF11-FD81-4A93-AAD1-2823F3FB922F}" destId="{56A76D99-A2F7-4ECA-BC22-8712CFDED238}" srcOrd="2" destOrd="0" presId="urn:microsoft.com/office/officeart/2018/2/layout/IconVerticalSolidList"/>
    <dgm:cxn modelId="{BC69DAC8-9C2C-4CCF-9224-B83B0264D039}" type="presParOf" srcId="{E74DBF11-FD81-4A93-AAD1-2823F3FB922F}" destId="{B9B901EB-79AA-4D78-9266-1FAB2973E1D1}" srcOrd="3" destOrd="0" presId="urn:microsoft.com/office/officeart/2018/2/layout/IconVerticalSolidList"/>
    <dgm:cxn modelId="{6635D794-CF1C-4D0F-9410-EB8AFA99E597}" type="presParOf" srcId="{8692C249-C135-4D45-9561-0AD39D12D69D}" destId="{40D20CEF-5C64-4008-B4A2-43F916A5713E}" srcOrd="1" destOrd="0" presId="urn:microsoft.com/office/officeart/2018/2/layout/IconVerticalSolidList"/>
    <dgm:cxn modelId="{E68B05F0-5AF2-4188-BB3B-EC1EF7DDE6E6}" type="presParOf" srcId="{8692C249-C135-4D45-9561-0AD39D12D69D}" destId="{9A978901-EA46-463A-8662-E57FA574E921}" srcOrd="2" destOrd="0" presId="urn:microsoft.com/office/officeart/2018/2/layout/IconVerticalSolidList"/>
    <dgm:cxn modelId="{53098ADA-0487-4DA0-A385-D2169FD48521}" type="presParOf" srcId="{9A978901-EA46-463A-8662-E57FA574E921}" destId="{DD6CC516-369F-47D0-80EE-E7E379A48F72}" srcOrd="0" destOrd="0" presId="urn:microsoft.com/office/officeart/2018/2/layout/IconVerticalSolidList"/>
    <dgm:cxn modelId="{FB23E70C-A962-4002-8856-9649CF18BC71}" type="presParOf" srcId="{9A978901-EA46-463A-8662-E57FA574E921}" destId="{1E3E0CF5-4627-4CE9-AFEE-3C1D35EFB9BD}" srcOrd="1" destOrd="0" presId="urn:microsoft.com/office/officeart/2018/2/layout/IconVerticalSolidList"/>
    <dgm:cxn modelId="{FC5F2AC9-C1A2-4890-8AD4-6BA9F2C8D38F}" type="presParOf" srcId="{9A978901-EA46-463A-8662-E57FA574E921}" destId="{0EE104BC-9002-40DB-9314-E7D19B9E13C8}" srcOrd="2" destOrd="0" presId="urn:microsoft.com/office/officeart/2018/2/layout/IconVerticalSolidList"/>
    <dgm:cxn modelId="{CC1D0AB6-8536-4097-A2B4-1C58657644A1}" type="presParOf" srcId="{9A978901-EA46-463A-8662-E57FA574E921}" destId="{15AA078F-8125-4238-AB39-D01E9C12ABC2}" srcOrd="3" destOrd="0" presId="urn:microsoft.com/office/officeart/2018/2/layout/IconVerticalSolidList"/>
    <dgm:cxn modelId="{9D9BE294-A475-4E27-90C0-1B8399582FED}" type="presParOf" srcId="{8692C249-C135-4D45-9561-0AD39D12D69D}" destId="{0245F15B-97EF-4155-8A09-B7028C37196C}" srcOrd="3" destOrd="0" presId="urn:microsoft.com/office/officeart/2018/2/layout/IconVerticalSolidList"/>
    <dgm:cxn modelId="{ADA40658-E714-46CA-83D9-473A34399CB6}" type="presParOf" srcId="{8692C249-C135-4D45-9561-0AD39D12D69D}" destId="{E2ED665E-7670-4DAC-8A61-C0EAA11103A1}" srcOrd="4" destOrd="0" presId="urn:microsoft.com/office/officeart/2018/2/layout/IconVerticalSolidList"/>
    <dgm:cxn modelId="{7A57A632-7003-4B80-9FEA-E2DCBA4D3436}" type="presParOf" srcId="{E2ED665E-7670-4DAC-8A61-C0EAA11103A1}" destId="{13713F07-EEF0-4A0E-B9E7-6BEDC943F8A8}" srcOrd="0" destOrd="0" presId="urn:microsoft.com/office/officeart/2018/2/layout/IconVerticalSolidList"/>
    <dgm:cxn modelId="{F023C4EE-12E3-4883-A086-958ED19E8D32}" type="presParOf" srcId="{E2ED665E-7670-4DAC-8A61-C0EAA11103A1}" destId="{1DFD11E0-4FCA-4314-9085-150637234468}" srcOrd="1" destOrd="0" presId="urn:microsoft.com/office/officeart/2018/2/layout/IconVerticalSolidList"/>
    <dgm:cxn modelId="{3A407225-70CB-4E9B-BF04-D8CF196B0F11}" type="presParOf" srcId="{E2ED665E-7670-4DAC-8A61-C0EAA11103A1}" destId="{EF14B0B3-1AB8-42C1-A291-A26E5C87B56A}" srcOrd="2" destOrd="0" presId="urn:microsoft.com/office/officeart/2018/2/layout/IconVerticalSolidList"/>
    <dgm:cxn modelId="{EE36B13F-8A99-4DE3-843C-266817ECD213}" type="presParOf" srcId="{E2ED665E-7670-4DAC-8A61-C0EAA11103A1}" destId="{9F0DB32E-A57B-4632-8652-FBAB1A8251C0}" srcOrd="3" destOrd="0" presId="urn:microsoft.com/office/officeart/2018/2/layout/IconVerticalSolidList"/>
    <dgm:cxn modelId="{2A81D395-7ADC-442A-9404-FEA1ECEE46DC}" type="presParOf" srcId="{8692C249-C135-4D45-9561-0AD39D12D69D}" destId="{BC637F06-75A4-421A-9E25-A081B94BEDD2}" srcOrd="5" destOrd="0" presId="urn:microsoft.com/office/officeart/2018/2/layout/IconVerticalSolidList"/>
    <dgm:cxn modelId="{DB07702C-1238-441D-8B00-2CC3BA9F2AFE}" type="presParOf" srcId="{8692C249-C135-4D45-9561-0AD39D12D69D}" destId="{A9CEBDDA-E66F-42DB-87E4-98D15067FB6A}" srcOrd="6" destOrd="0" presId="urn:microsoft.com/office/officeart/2018/2/layout/IconVerticalSolidList"/>
    <dgm:cxn modelId="{A0C8F707-0EE6-44E9-BFC0-F76D9D89C749}" type="presParOf" srcId="{A9CEBDDA-E66F-42DB-87E4-98D15067FB6A}" destId="{8B19B41E-0172-40BA-8F81-E93EC474B0D6}" srcOrd="0" destOrd="0" presId="urn:microsoft.com/office/officeart/2018/2/layout/IconVerticalSolidList"/>
    <dgm:cxn modelId="{D75324B8-1667-4118-9C84-5698B29EF168}" type="presParOf" srcId="{A9CEBDDA-E66F-42DB-87E4-98D15067FB6A}" destId="{C3B9548A-CEE8-43FE-B835-3CBCC05867A7}" srcOrd="1" destOrd="0" presId="urn:microsoft.com/office/officeart/2018/2/layout/IconVerticalSolidList"/>
    <dgm:cxn modelId="{1BC23563-91F8-4551-9797-84EB498A32E4}" type="presParOf" srcId="{A9CEBDDA-E66F-42DB-87E4-98D15067FB6A}" destId="{638DF13C-0E8F-4B8B-A543-9BB4B5469DE0}" srcOrd="2" destOrd="0" presId="urn:microsoft.com/office/officeart/2018/2/layout/IconVerticalSolidList"/>
    <dgm:cxn modelId="{AA4A8DFD-4259-44E2-B962-2006A881F3AF}" type="presParOf" srcId="{A9CEBDDA-E66F-42DB-87E4-98D15067FB6A}" destId="{9D0D9085-DF26-4EC5-B5D0-ED4C4902650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5D79CD-5EEA-4019-B60D-880397EF13FF}">
      <dsp:nvSpPr>
        <dsp:cNvPr id="0" name=""/>
        <dsp:cNvSpPr/>
      </dsp:nvSpPr>
      <dsp:spPr>
        <a:xfrm>
          <a:off x="-229649" y="39754"/>
          <a:ext cx="10515600" cy="8442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9FD45B-E444-4EBF-93CD-A331D9A7C75E}">
      <dsp:nvSpPr>
        <dsp:cNvPr id="0" name=""/>
        <dsp:cNvSpPr/>
      </dsp:nvSpPr>
      <dsp:spPr>
        <a:xfrm>
          <a:off x="25729" y="202073"/>
          <a:ext cx="465233" cy="4643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786CE1-6E72-4426-B6D0-A71CF2A46E56}">
      <dsp:nvSpPr>
        <dsp:cNvPr id="0" name=""/>
        <dsp:cNvSpPr/>
      </dsp:nvSpPr>
      <dsp:spPr>
        <a:xfrm>
          <a:off x="0" y="0"/>
          <a:ext cx="10488767" cy="896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2" tIns="94932" rIns="94932" bIns="94932" numCol="1" spcCol="1270" anchor="ctr" anchorCtr="0">
          <a:noAutofit/>
        </a:bodyPr>
        <a:lstStyle/>
        <a:p>
          <a:pPr marL="0" lvl="0" indent="0" algn="l" defTabSz="622300">
            <a:lnSpc>
              <a:spcPct val="100000"/>
            </a:lnSpc>
            <a:spcBef>
              <a:spcPct val="0"/>
            </a:spcBef>
            <a:spcAft>
              <a:spcPct val="35000"/>
            </a:spcAft>
            <a:buNone/>
          </a:pPr>
          <a:r>
            <a:rPr lang="en-US" sz="1400" b="1" u="sng" kern="1200" dirty="0"/>
            <a:t>Understanding Requirements</a:t>
          </a:r>
          <a:r>
            <a:rPr lang="en-US" sz="1600" b="1" u="none" kern="1200" dirty="0"/>
            <a:t>:</a:t>
          </a:r>
          <a:r>
            <a:rPr lang="en-US" sz="1600" kern="1200" dirty="0"/>
            <a:t> First, we must understand requirements of the project and plan the process accordingly. In our project we documented all the requirements, reviewed them and made sure to develop our application by keeping them in mind.</a:t>
          </a:r>
          <a:endParaRPr lang="en-US" sz="1400" kern="1200" dirty="0"/>
        </a:p>
      </dsp:txBody>
      <dsp:txXfrm>
        <a:off x="0" y="0"/>
        <a:ext cx="10488767" cy="896991"/>
      </dsp:txXfrm>
    </dsp:sp>
    <dsp:sp modelId="{489BEF1F-B16B-4C08-BEA3-20D0670CA010}">
      <dsp:nvSpPr>
        <dsp:cNvPr id="0" name=""/>
        <dsp:cNvSpPr/>
      </dsp:nvSpPr>
      <dsp:spPr>
        <a:xfrm>
          <a:off x="-229649" y="1133362"/>
          <a:ext cx="10515600" cy="8442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AC94D-F5B5-40D4-94D4-2505F556448B}">
      <dsp:nvSpPr>
        <dsp:cNvPr id="0" name=""/>
        <dsp:cNvSpPr/>
      </dsp:nvSpPr>
      <dsp:spPr>
        <a:xfrm>
          <a:off x="25729" y="1323313"/>
          <a:ext cx="465233" cy="4643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1EA207-2C7A-4A52-B605-BC4A0B31FD6A}">
      <dsp:nvSpPr>
        <dsp:cNvPr id="0" name=""/>
        <dsp:cNvSpPr/>
      </dsp:nvSpPr>
      <dsp:spPr>
        <a:xfrm>
          <a:off x="0" y="1106856"/>
          <a:ext cx="9509049" cy="896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2" tIns="94932" rIns="94932" bIns="94932" numCol="1" spcCol="1270" anchor="ctr" anchorCtr="0">
          <a:noAutofit/>
        </a:bodyPr>
        <a:lstStyle/>
        <a:p>
          <a:pPr marL="0" lvl="0" indent="0" algn="l" defTabSz="844550">
            <a:lnSpc>
              <a:spcPct val="100000"/>
            </a:lnSpc>
            <a:spcBef>
              <a:spcPct val="0"/>
            </a:spcBef>
            <a:spcAft>
              <a:spcPct val="35000"/>
            </a:spcAft>
            <a:buNone/>
          </a:pPr>
          <a:r>
            <a:rPr lang="en-US" sz="1900" b="1" u="sng" kern="1200" dirty="0"/>
            <a:t>Verifying the scope</a:t>
          </a:r>
          <a:r>
            <a:rPr lang="en-US" sz="1900" b="1" u="none" kern="1200" dirty="0"/>
            <a:t>: </a:t>
          </a:r>
          <a:r>
            <a:rPr lang="en-US" sz="1900" kern="1200" dirty="0"/>
            <a:t>We must check all the deliverables and what is expected from this project based on which technologies and concepts to be used.</a:t>
          </a:r>
        </a:p>
      </dsp:txBody>
      <dsp:txXfrm>
        <a:off x="0" y="1106856"/>
        <a:ext cx="9509049" cy="896991"/>
      </dsp:txXfrm>
    </dsp:sp>
    <dsp:sp modelId="{8D57650F-AC0F-42BA-8FFB-6CAD07EDE4A4}">
      <dsp:nvSpPr>
        <dsp:cNvPr id="0" name=""/>
        <dsp:cNvSpPr/>
      </dsp:nvSpPr>
      <dsp:spPr>
        <a:xfrm>
          <a:off x="-229649" y="2254601"/>
          <a:ext cx="10515600" cy="8442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D46F0B-A824-46C8-9742-F91756919753}">
      <dsp:nvSpPr>
        <dsp:cNvPr id="0" name=""/>
        <dsp:cNvSpPr/>
      </dsp:nvSpPr>
      <dsp:spPr>
        <a:xfrm>
          <a:off x="25729" y="2444552"/>
          <a:ext cx="465233" cy="4643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1EAD0-373E-4E99-8E4D-63A5B45535C2}">
      <dsp:nvSpPr>
        <dsp:cNvPr id="0" name=""/>
        <dsp:cNvSpPr/>
      </dsp:nvSpPr>
      <dsp:spPr>
        <a:xfrm>
          <a:off x="17472" y="2259499"/>
          <a:ext cx="9509049" cy="896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2" tIns="94932" rIns="94932" bIns="94932" numCol="1" spcCol="1270" anchor="ctr" anchorCtr="0">
          <a:noAutofit/>
        </a:bodyPr>
        <a:lstStyle/>
        <a:p>
          <a:pPr marL="0" lvl="0" indent="0" algn="l" defTabSz="844550">
            <a:lnSpc>
              <a:spcPct val="100000"/>
            </a:lnSpc>
            <a:spcBef>
              <a:spcPct val="0"/>
            </a:spcBef>
            <a:spcAft>
              <a:spcPct val="35000"/>
            </a:spcAft>
            <a:buNone/>
          </a:pPr>
          <a:r>
            <a:rPr lang="en-US" sz="1900" b="1" u="sng" kern="1200" dirty="0"/>
            <a:t>Time Management</a:t>
          </a:r>
          <a:r>
            <a:rPr lang="en-US" sz="1900" b="1" kern="1200" dirty="0"/>
            <a:t>: </a:t>
          </a:r>
          <a:r>
            <a:rPr lang="en-US" sz="1900" kern="1200" dirty="0"/>
            <a:t>We should distribute tasks and allot timespan accordingly. This will help in completing project in time.</a:t>
          </a:r>
        </a:p>
      </dsp:txBody>
      <dsp:txXfrm>
        <a:off x="17472" y="2259499"/>
        <a:ext cx="9509049" cy="896991"/>
      </dsp:txXfrm>
    </dsp:sp>
    <dsp:sp modelId="{660B756B-A4AF-4885-9D07-5E894EC4224E}">
      <dsp:nvSpPr>
        <dsp:cNvPr id="0" name=""/>
        <dsp:cNvSpPr/>
      </dsp:nvSpPr>
      <dsp:spPr>
        <a:xfrm>
          <a:off x="-229649" y="3375841"/>
          <a:ext cx="10515600" cy="8442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CD8F05-A844-43AC-B945-85DEBAB00DF8}">
      <dsp:nvSpPr>
        <dsp:cNvPr id="0" name=""/>
        <dsp:cNvSpPr/>
      </dsp:nvSpPr>
      <dsp:spPr>
        <a:xfrm>
          <a:off x="25729" y="3565792"/>
          <a:ext cx="465233" cy="4643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6CB6E2-38FC-4790-B8B6-6733AFAF861A}">
      <dsp:nvSpPr>
        <dsp:cNvPr id="0" name=""/>
        <dsp:cNvSpPr/>
      </dsp:nvSpPr>
      <dsp:spPr>
        <a:xfrm>
          <a:off x="17472" y="3375841"/>
          <a:ext cx="9509049" cy="896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2" tIns="94932" rIns="94932" bIns="94932" numCol="1" spcCol="1270" anchor="ctr" anchorCtr="0">
          <a:noAutofit/>
        </a:bodyPr>
        <a:lstStyle/>
        <a:p>
          <a:pPr marL="0" lvl="0" indent="0" algn="l" defTabSz="844550">
            <a:lnSpc>
              <a:spcPct val="100000"/>
            </a:lnSpc>
            <a:spcBef>
              <a:spcPct val="0"/>
            </a:spcBef>
            <a:spcAft>
              <a:spcPct val="35000"/>
            </a:spcAft>
            <a:buNone/>
          </a:pPr>
          <a:r>
            <a:rPr lang="en-US" sz="1900" b="1" u="sng" kern="1200" dirty="0"/>
            <a:t>Resource Management</a:t>
          </a:r>
          <a:r>
            <a:rPr lang="en-US" sz="1900" b="1" kern="1200" dirty="0"/>
            <a:t>: </a:t>
          </a:r>
          <a:r>
            <a:rPr lang="en-US" sz="1900" kern="1200" dirty="0"/>
            <a:t>Identifying which technical / human resources are required is important. </a:t>
          </a:r>
        </a:p>
      </dsp:txBody>
      <dsp:txXfrm>
        <a:off x="17472" y="3375841"/>
        <a:ext cx="9509049" cy="896991"/>
      </dsp:txXfrm>
    </dsp:sp>
    <dsp:sp modelId="{7F4A1C6B-61F9-4DAE-A549-65AF5FBBAD53}">
      <dsp:nvSpPr>
        <dsp:cNvPr id="0" name=""/>
        <dsp:cNvSpPr/>
      </dsp:nvSpPr>
      <dsp:spPr>
        <a:xfrm>
          <a:off x="-229649" y="4497080"/>
          <a:ext cx="10515600" cy="844227"/>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DA88B4-979C-4D7B-AF9E-597E1B56B453}">
      <dsp:nvSpPr>
        <dsp:cNvPr id="0" name=""/>
        <dsp:cNvSpPr/>
      </dsp:nvSpPr>
      <dsp:spPr>
        <a:xfrm>
          <a:off x="25729" y="4687031"/>
          <a:ext cx="465233" cy="46432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CB8F2A-1BA9-4F85-A48A-390DFB7ED7A4}">
      <dsp:nvSpPr>
        <dsp:cNvPr id="0" name=""/>
        <dsp:cNvSpPr/>
      </dsp:nvSpPr>
      <dsp:spPr>
        <a:xfrm>
          <a:off x="17472" y="4497080"/>
          <a:ext cx="9509049" cy="896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932" tIns="94932" rIns="94932" bIns="94932" numCol="1" spcCol="1270" anchor="ctr" anchorCtr="0">
          <a:noAutofit/>
        </a:bodyPr>
        <a:lstStyle/>
        <a:p>
          <a:pPr marL="0" lvl="0" indent="0" algn="l" defTabSz="844550">
            <a:lnSpc>
              <a:spcPct val="100000"/>
            </a:lnSpc>
            <a:spcBef>
              <a:spcPct val="0"/>
            </a:spcBef>
            <a:spcAft>
              <a:spcPct val="35000"/>
            </a:spcAft>
            <a:buNone/>
          </a:pPr>
          <a:r>
            <a:rPr lang="en-US" sz="1900" b="1" u="sng" kern="1200" dirty="0"/>
            <a:t>Ensuring Quality</a:t>
          </a:r>
          <a:r>
            <a:rPr lang="en-US" sz="1900" b="1" kern="1200" dirty="0"/>
            <a:t>: </a:t>
          </a:r>
          <a:r>
            <a:rPr lang="en-US" sz="1900" kern="1200" dirty="0"/>
            <a:t>The quality of the product should me consistent. We should identify causes that might lead to unsatisfactory results.</a:t>
          </a:r>
        </a:p>
      </dsp:txBody>
      <dsp:txXfrm>
        <a:off x="17472" y="4497080"/>
        <a:ext cx="9509049" cy="8969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BBD48-72AA-4EF0-A3EA-FBD8292E1348}">
      <dsp:nvSpPr>
        <dsp:cNvPr id="0" name=""/>
        <dsp:cNvSpPr/>
      </dsp:nvSpPr>
      <dsp:spPr>
        <a:xfrm>
          <a:off x="1106831" y="961063"/>
          <a:ext cx="1281951" cy="12819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8DDEE1-A8F5-48DB-BC98-08D92B121A96}">
      <dsp:nvSpPr>
        <dsp:cNvPr id="0" name=""/>
        <dsp:cNvSpPr/>
      </dsp:nvSpPr>
      <dsp:spPr>
        <a:xfrm>
          <a:off x="165110" y="2492035"/>
          <a:ext cx="3218382" cy="1913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Since this project was a part of our coursework, we demonstrated each feature to the Professor.</a:t>
          </a:r>
        </a:p>
      </dsp:txBody>
      <dsp:txXfrm>
        <a:off x="165110" y="2492035"/>
        <a:ext cx="3218382" cy="1913087"/>
      </dsp:txXfrm>
    </dsp:sp>
    <dsp:sp modelId="{47C92C3D-BB00-47B1-BB7D-E54792389E87}">
      <dsp:nvSpPr>
        <dsp:cNvPr id="0" name=""/>
        <dsp:cNvSpPr/>
      </dsp:nvSpPr>
      <dsp:spPr>
        <a:xfrm>
          <a:off x="4638950" y="731726"/>
          <a:ext cx="1281951" cy="12819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3AC0DC-873F-4D49-B15A-C71FE03B2540}">
      <dsp:nvSpPr>
        <dsp:cNvPr id="0" name=""/>
        <dsp:cNvSpPr/>
      </dsp:nvSpPr>
      <dsp:spPr>
        <a:xfrm>
          <a:off x="3855535" y="2473712"/>
          <a:ext cx="2848781" cy="139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We ensured we were covering all the requirements well in time.</a:t>
          </a:r>
        </a:p>
      </dsp:txBody>
      <dsp:txXfrm>
        <a:off x="3855535" y="2473712"/>
        <a:ext cx="2848781" cy="1399212"/>
      </dsp:txXfrm>
    </dsp:sp>
    <dsp:sp modelId="{8B26CA5A-C9C2-4AAC-BE0A-778BC8192E6B}">
      <dsp:nvSpPr>
        <dsp:cNvPr id="0" name=""/>
        <dsp:cNvSpPr/>
      </dsp:nvSpPr>
      <dsp:spPr>
        <a:xfrm>
          <a:off x="7986268" y="718470"/>
          <a:ext cx="1281951" cy="12819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6CE790-9EA8-4EEF-8AC5-7A88BEB0959C}">
      <dsp:nvSpPr>
        <dsp:cNvPr id="0" name=""/>
        <dsp:cNvSpPr/>
      </dsp:nvSpPr>
      <dsp:spPr>
        <a:xfrm>
          <a:off x="7202853" y="2473712"/>
          <a:ext cx="2848781" cy="1399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We also asked our peers to use the application to ensure all the functionalities work as intended.</a:t>
          </a:r>
        </a:p>
      </dsp:txBody>
      <dsp:txXfrm>
        <a:off x="7202853" y="2473712"/>
        <a:ext cx="2848781" cy="13992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BC777-7FBA-4B64-8F83-37A385D8FE04}">
      <dsp:nvSpPr>
        <dsp:cNvPr id="0" name=""/>
        <dsp:cNvSpPr/>
      </dsp:nvSpPr>
      <dsp:spPr>
        <a:xfrm>
          <a:off x="0" y="1756"/>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7F5D5-BDFF-48D3-990C-07C0DFE47A66}">
      <dsp:nvSpPr>
        <dsp:cNvPr id="0" name=""/>
        <dsp:cNvSpPr/>
      </dsp:nvSpPr>
      <dsp:spPr>
        <a:xfrm>
          <a:off x="226420" y="170168"/>
          <a:ext cx="411674" cy="4116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84DB8D-06C9-4F82-8AC4-2EEC6B9A54A4}">
      <dsp:nvSpPr>
        <dsp:cNvPr id="0" name=""/>
        <dsp:cNvSpPr/>
      </dsp:nvSpPr>
      <dsp:spPr>
        <a:xfrm>
          <a:off x="864516" y="1756"/>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WHAT</a:t>
          </a:r>
          <a:r>
            <a:rPr lang="en-US" sz="1900" kern="1200" dirty="0"/>
            <a:t> – The application requires information about member’s payments like payment method. This information is critical since it contains credit/debit card details and should be secured.</a:t>
          </a:r>
        </a:p>
      </dsp:txBody>
      <dsp:txXfrm>
        <a:off x="864516" y="1756"/>
        <a:ext cx="10938276" cy="748498"/>
      </dsp:txXfrm>
    </dsp:sp>
    <dsp:sp modelId="{1CECDA1F-1B2A-48F7-B239-0B68A92A5877}">
      <dsp:nvSpPr>
        <dsp:cNvPr id="0" name=""/>
        <dsp:cNvSpPr/>
      </dsp:nvSpPr>
      <dsp:spPr>
        <a:xfrm>
          <a:off x="0" y="937379"/>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B79AA-62CD-4AA1-AD22-4A579CAB64AE}">
      <dsp:nvSpPr>
        <dsp:cNvPr id="0" name=""/>
        <dsp:cNvSpPr/>
      </dsp:nvSpPr>
      <dsp:spPr>
        <a:xfrm>
          <a:off x="226420" y="1105792"/>
          <a:ext cx="411674" cy="4116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D06C84-4938-4329-876A-A286CEFBE43F}">
      <dsp:nvSpPr>
        <dsp:cNvPr id="0" name=""/>
        <dsp:cNvSpPr/>
      </dsp:nvSpPr>
      <dsp:spPr>
        <a:xfrm>
          <a:off x="864516" y="937379"/>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a:t>TYPE </a:t>
          </a:r>
          <a:r>
            <a:rPr lang="en-US" sz="1900" kern="1200"/>
            <a:t>– Negative</a:t>
          </a:r>
        </a:p>
      </dsp:txBody>
      <dsp:txXfrm>
        <a:off x="864516" y="937379"/>
        <a:ext cx="10938276" cy="748498"/>
      </dsp:txXfrm>
    </dsp:sp>
    <dsp:sp modelId="{40FF8B87-4B2E-42FF-92CC-917BD11FB13E}">
      <dsp:nvSpPr>
        <dsp:cNvPr id="0" name=""/>
        <dsp:cNvSpPr/>
      </dsp:nvSpPr>
      <dsp:spPr>
        <a:xfrm>
          <a:off x="0" y="1873003"/>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302CE-5B2F-4B85-B406-E54A32ADF003}">
      <dsp:nvSpPr>
        <dsp:cNvPr id="0" name=""/>
        <dsp:cNvSpPr/>
      </dsp:nvSpPr>
      <dsp:spPr>
        <a:xfrm>
          <a:off x="226420" y="2041415"/>
          <a:ext cx="411674" cy="4116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33296-4609-4BA8-ACC2-AEA9B3B43ABD}">
      <dsp:nvSpPr>
        <dsp:cNvPr id="0" name=""/>
        <dsp:cNvSpPr/>
      </dsp:nvSpPr>
      <dsp:spPr>
        <a:xfrm>
          <a:off x="864516" y="1873003"/>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IMPACT</a:t>
          </a:r>
          <a:r>
            <a:rPr lang="en-US" sz="1900" kern="1200" dirty="0"/>
            <a:t> – 5, </a:t>
          </a:r>
          <a:r>
            <a:rPr lang="en-US" sz="1900" b="1" kern="1200" dirty="0"/>
            <a:t>LIKELIHOOD</a:t>
          </a:r>
          <a:r>
            <a:rPr lang="en-US" sz="1900" kern="1200" dirty="0"/>
            <a:t> – 4 </a:t>
          </a:r>
        </a:p>
      </dsp:txBody>
      <dsp:txXfrm>
        <a:off x="864516" y="1873003"/>
        <a:ext cx="10938276" cy="748498"/>
      </dsp:txXfrm>
    </dsp:sp>
    <dsp:sp modelId="{E169D099-2D00-4368-9FF1-A9E7A61946BB}">
      <dsp:nvSpPr>
        <dsp:cNvPr id="0" name=""/>
        <dsp:cNvSpPr/>
      </dsp:nvSpPr>
      <dsp:spPr>
        <a:xfrm>
          <a:off x="0" y="2808626"/>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E792E-05BE-496A-8FC9-473A6F463DF3}">
      <dsp:nvSpPr>
        <dsp:cNvPr id="0" name=""/>
        <dsp:cNvSpPr/>
      </dsp:nvSpPr>
      <dsp:spPr>
        <a:xfrm>
          <a:off x="226420" y="2977039"/>
          <a:ext cx="411674" cy="4116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2D017E-A6DA-4A32-9D5C-C8B37530E6DF}">
      <dsp:nvSpPr>
        <dsp:cNvPr id="0" name=""/>
        <dsp:cNvSpPr/>
      </dsp:nvSpPr>
      <dsp:spPr>
        <a:xfrm>
          <a:off x="864516" y="2808626"/>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RISK SCORE</a:t>
          </a:r>
          <a:r>
            <a:rPr lang="en-US" sz="1900" kern="1200" dirty="0"/>
            <a:t> = 5 * 4 = 20</a:t>
          </a:r>
        </a:p>
      </dsp:txBody>
      <dsp:txXfrm>
        <a:off x="864516" y="2808626"/>
        <a:ext cx="10938276" cy="748498"/>
      </dsp:txXfrm>
    </dsp:sp>
    <dsp:sp modelId="{12B81689-8FFE-4371-A736-DD4133C8DA23}">
      <dsp:nvSpPr>
        <dsp:cNvPr id="0" name=""/>
        <dsp:cNvSpPr/>
      </dsp:nvSpPr>
      <dsp:spPr>
        <a:xfrm>
          <a:off x="0" y="3744250"/>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3C0EC-8D3C-4375-A457-82FF4634A2D1}">
      <dsp:nvSpPr>
        <dsp:cNvPr id="0" name=""/>
        <dsp:cNvSpPr/>
      </dsp:nvSpPr>
      <dsp:spPr>
        <a:xfrm>
          <a:off x="226420" y="3912662"/>
          <a:ext cx="411674" cy="4116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1A975E-2CF1-4952-8852-7D8166F7BB5B}">
      <dsp:nvSpPr>
        <dsp:cNvPr id="0" name=""/>
        <dsp:cNvSpPr/>
      </dsp:nvSpPr>
      <dsp:spPr>
        <a:xfrm>
          <a:off x="864516" y="3744250"/>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a:t>STRATEGY</a:t>
          </a:r>
          <a:r>
            <a:rPr lang="en-US" sz="1900" kern="1200"/>
            <a:t> – Mitigated</a:t>
          </a:r>
        </a:p>
      </dsp:txBody>
      <dsp:txXfrm>
        <a:off x="864516" y="3744250"/>
        <a:ext cx="10938276" cy="748498"/>
      </dsp:txXfrm>
    </dsp:sp>
    <dsp:sp modelId="{9E05278F-90FA-4870-BE00-87434AA367C9}">
      <dsp:nvSpPr>
        <dsp:cNvPr id="0" name=""/>
        <dsp:cNvSpPr/>
      </dsp:nvSpPr>
      <dsp:spPr>
        <a:xfrm>
          <a:off x="0" y="4679873"/>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A27030-A4F8-4A7A-8E50-0E45343224F2}">
      <dsp:nvSpPr>
        <dsp:cNvPr id="0" name=""/>
        <dsp:cNvSpPr/>
      </dsp:nvSpPr>
      <dsp:spPr>
        <a:xfrm>
          <a:off x="226420" y="4848285"/>
          <a:ext cx="411674" cy="4116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58B933-AE82-48B6-BA83-F10E3D970FAD}">
      <dsp:nvSpPr>
        <dsp:cNvPr id="0" name=""/>
        <dsp:cNvSpPr/>
      </dsp:nvSpPr>
      <dsp:spPr>
        <a:xfrm>
          <a:off x="864516" y="4679873"/>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HOW</a:t>
          </a:r>
          <a:r>
            <a:rPr lang="en-US" sz="1900" kern="1200" dirty="0"/>
            <a:t> – We used MD5 hashing algorithm in order to store payment information in encrypted format. Data will not be shared with anyone.</a:t>
          </a:r>
        </a:p>
      </dsp:txBody>
      <dsp:txXfrm>
        <a:off x="864516" y="4679873"/>
        <a:ext cx="10938276" cy="7484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BC777-7FBA-4B64-8F83-37A385D8FE04}">
      <dsp:nvSpPr>
        <dsp:cNvPr id="0" name=""/>
        <dsp:cNvSpPr/>
      </dsp:nvSpPr>
      <dsp:spPr>
        <a:xfrm>
          <a:off x="0" y="15005"/>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7F5D5-BDFF-48D3-990C-07C0DFE47A66}">
      <dsp:nvSpPr>
        <dsp:cNvPr id="0" name=""/>
        <dsp:cNvSpPr/>
      </dsp:nvSpPr>
      <dsp:spPr>
        <a:xfrm>
          <a:off x="226420" y="170168"/>
          <a:ext cx="411674" cy="4116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84DB8D-06C9-4F82-8AC4-2EEC6B9A54A4}">
      <dsp:nvSpPr>
        <dsp:cNvPr id="0" name=""/>
        <dsp:cNvSpPr/>
      </dsp:nvSpPr>
      <dsp:spPr>
        <a:xfrm>
          <a:off x="864516" y="1756"/>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WHAT</a:t>
          </a:r>
          <a:r>
            <a:rPr lang="en-US" sz="1900" kern="1200" dirty="0"/>
            <a:t> – The application requires member’s personal information like name, email, address, contact details. This information is critical hence, must be stored securely.</a:t>
          </a:r>
        </a:p>
      </dsp:txBody>
      <dsp:txXfrm>
        <a:off x="864516" y="1756"/>
        <a:ext cx="10938276" cy="748498"/>
      </dsp:txXfrm>
    </dsp:sp>
    <dsp:sp modelId="{1CECDA1F-1B2A-48F7-B239-0B68A92A5877}">
      <dsp:nvSpPr>
        <dsp:cNvPr id="0" name=""/>
        <dsp:cNvSpPr/>
      </dsp:nvSpPr>
      <dsp:spPr>
        <a:xfrm>
          <a:off x="0" y="937379"/>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B79AA-62CD-4AA1-AD22-4A579CAB64AE}">
      <dsp:nvSpPr>
        <dsp:cNvPr id="0" name=""/>
        <dsp:cNvSpPr/>
      </dsp:nvSpPr>
      <dsp:spPr>
        <a:xfrm>
          <a:off x="226420" y="1105792"/>
          <a:ext cx="411674" cy="4116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D06C84-4938-4329-876A-A286CEFBE43F}">
      <dsp:nvSpPr>
        <dsp:cNvPr id="0" name=""/>
        <dsp:cNvSpPr/>
      </dsp:nvSpPr>
      <dsp:spPr>
        <a:xfrm>
          <a:off x="864516" y="937379"/>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a:t>TYPE </a:t>
          </a:r>
          <a:r>
            <a:rPr lang="en-US" sz="1900" kern="1200"/>
            <a:t>– Negative</a:t>
          </a:r>
        </a:p>
      </dsp:txBody>
      <dsp:txXfrm>
        <a:off x="864516" y="937379"/>
        <a:ext cx="10938276" cy="748498"/>
      </dsp:txXfrm>
    </dsp:sp>
    <dsp:sp modelId="{40FF8B87-4B2E-42FF-92CC-917BD11FB13E}">
      <dsp:nvSpPr>
        <dsp:cNvPr id="0" name=""/>
        <dsp:cNvSpPr/>
      </dsp:nvSpPr>
      <dsp:spPr>
        <a:xfrm>
          <a:off x="0" y="1873003"/>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302CE-5B2F-4B85-B406-E54A32ADF003}">
      <dsp:nvSpPr>
        <dsp:cNvPr id="0" name=""/>
        <dsp:cNvSpPr/>
      </dsp:nvSpPr>
      <dsp:spPr>
        <a:xfrm>
          <a:off x="226420" y="2041415"/>
          <a:ext cx="411674" cy="4116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33296-4609-4BA8-ACC2-AEA9B3B43ABD}">
      <dsp:nvSpPr>
        <dsp:cNvPr id="0" name=""/>
        <dsp:cNvSpPr/>
      </dsp:nvSpPr>
      <dsp:spPr>
        <a:xfrm>
          <a:off x="864516" y="1873003"/>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IMPACT</a:t>
          </a:r>
          <a:r>
            <a:rPr lang="en-US" sz="1900" kern="1200" dirty="0"/>
            <a:t> – 4, </a:t>
          </a:r>
          <a:r>
            <a:rPr lang="en-US" sz="1900" b="1" kern="1200" dirty="0"/>
            <a:t>LIKELIHOOD</a:t>
          </a:r>
          <a:r>
            <a:rPr lang="en-US" sz="1900" kern="1200" dirty="0"/>
            <a:t> – 3</a:t>
          </a:r>
        </a:p>
      </dsp:txBody>
      <dsp:txXfrm>
        <a:off x="864516" y="1873003"/>
        <a:ext cx="10938276" cy="748498"/>
      </dsp:txXfrm>
    </dsp:sp>
    <dsp:sp modelId="{E169D099-2D00-4368-9FF1-A9E7A61946BB}">
      <dsp:nvSpPr>
        <dsp:cNvPr id="0" name=""/>
        <dsp:cNvSpPr/>
      </dsp:nvSpPr>
      <dsp:spPr>
        <a:xfrm>
          <a:off x="0" y="2808626"/>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E792E-05BE-496A-8FC9-473A6F463DF3}">
      <dsp:nvSpPr>
        <dsp:cNvPr id="0" name=""/>
        <dsp:cNvSpPr/>
      </dsp:nvSpPr>
      <dsp:spPr>
        <a:xfrm>
          <a:off x="226420" y="2977039"/>
          <a:ext cx="411674" cy="4116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2D017E-A6DA-4A32-9D5C-C8B37530E6DF}">
      <dsp:nvSpPr>
        <dsp:cNvPr id="0" name=""/>
        <dsp:cNvSpPr/>
      </dsp:nvSpPr>
      <dsp:spPr>
        <a:xfrm>
          <a:off x="864516" y="2808626"/>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RISK SCORE</a:t>
          </a:r>
          <a:r>
            <a:rPr lang="en-US" sz="1900" kern="1200" dirty="0"/>
            <a:t> = 4 * 3 = 12</a:t>
          </a:r>
        </a:p>
      </dsp:txBody>
      <dsp:txXfrm>
        <a:off x="864516" y="2808626"/>
        <a:ext cx="10938276" cy="748498"/>
      </dsp:txXfrm>
    </dsp:sp>
    <dsp:sp modelId="{12B81689-8FFE-4371-A736-DD4133C8DA23}">
      <dsp:nvSpPr>
        <dsp:cNvPr id="0" name=""/>
        <dsp:cNvSpPr/>
      </dsp:nvSpPr>
      <dsp:spPr>
        <a:xfrm>
          <a:off x="0" y="3744250"/>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3C0EC-8D3C-4375-A457-82FF4634A2D1}">
      <dsp:nvSpPr>
        <dsp:cNvPr id="0" name=""/>
        <dsp:cNvSpPr/>
      </dsp:nvSpPr>
      <dsp:spPr>
        <a:xfrm>
          <a:off x="226420" y="3912662"/>
          <a:ext cx="411674" cy="4116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1A975E-2CF1-4952-8852-7D8166F7BB5B}">
      <dsp:nvSpPr>
        <dsp:cNvPr id="0" name=""/>
        <dsp:cNvSpPr/>
      </dsp:nvSpPr>
      <dsp:spPr>
        <a:xfrm>
          <a:off x="864516" y="3744250"/>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STRATEGY</a:t>
          </a:r>
          <a:r>
            <a:rPr lang="en-US" sz="1900" kern="1200" dirty="0"/>
            <a:t> – Mitigated and Transferred</a:t>
          </a:r>
        </a:p>
      </dsp:txBody>
      <dsp:txXfrm>
        <a:off x="864516" y="3744250"/>
        <a:ext cx="10938276" cy="748498"/>
      </dsp:txXfrm>
    </dsp:sp>
    <dsp:sp modelId="{9E05278F-90FA-4870-BE00-87434AA367C9}">
      <dsp:nvSpPr>
        <dsp:cNvPr id="0" name=""/>
        <dsp:cNvSpPr/>
      </dsp:nvSpPr>
      <dsp:spPr>
        <a:xfrm>
          <a:off x="0" y="4679873"/>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A27030-A4F8-4A7A-8E50-0E45343224F2}">
      <dsp:nvSpPr>
        <dsp:cNvPr id="0" name=""/>
        <dsp:cNvSpPr/>
      </dsp:nvSpPr>
      <dsp:spPr>
        <a:xfrm>
          <a:off x="226420" y="4848285"/>
          <a:ext cx="411674" cy="4116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58B933-AE82-48B6-BA83-F10E3D970FAD}">
      <dsp:nvSpPr>
        <dsp:cNvPr id="0" name=""/>
        <dsp:cNvSpPr/>
      </dsp:nvSpPr>
      <dsp:spPr>
        <a:xfrm>
          <a:off x="864516" y="4679873"/>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HOW</a:t>
          </a:r>
          <a:r>
            <a:rPr lang="en-US" sz="1900" kern="1200" dirty="0"/>
            <a:t> –  We used oracle database which is highly secured. Only the admin has full access to this database, which prevents any kind of unauthorized access.</a:t>
          </a:r>
        </a:p>
      </dsp:txBody>
      <dsp:txXfrm>
        <a:off x="864516" y="4679873"/>
        <a:ext cx="10938276" cy="7484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BC777-7FBA-4B64-8F83-37A385D8FE04}">
      <dsp:nvSpPr>
        <dsp:cNvPr id="0" name=""/>
        <dsp:cNvSpPr/>
      </dsp:nvSpPr>
      <dsp:spPr>
        <a:xfrm>
          <a:off x="0" y="1756"/>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7F5D5-BDFF-48D3-990C-07C0DFE47A66}">
      <dsp:nvSpPr>
        <dsp:cNvPr id="0" name=""/>
        <dsp:cNvSpPr/>
      </dsp:nvSpPr>
      <dsp:spPr>
        <a:xfrm>
          <a:off x="226420" y="170168"/>
          <a:ext cx="411674" cy="4116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84DB8D-06C9-4F82-8AC4-2EEC6B9A54A4}">
      <dsp:nvSpPr>
        <dsp:cNvPr id="0" name=""/>
        <dsp:cNvSpPr/>
      </dsp:nvSpPr>
      <dsp:spPr>
        <a:xfrm>
          <a:off x="864516" y="1756"/>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WHAT</a:t>
          </a:r>
          <a:r>
            <a:rPr lang="en-US" sz="1900" kern="1200" dirty="0"/>
            <a:t> – Entire code and related data might get deleted from the machine due to technical issues.</a:t>
          </a:r>
        </a:p>
      </dsp:txBody>
      <dsp:txXfrm>
        <a:off x="864516" y="1756"/>
        <a:ext cx="10938276" cy="748498"/>
      </dsp:txXfrm>
    </dsp:sp>
    <dsp:sp modelId="{1CECDA1F-1B2A-48F7-B239-0B68A92A5877}">
      <dsp:nvSpPr>
        <dsp:cNvPr id="0" name=""/>
        <dsp:cNvSpPr/>
      </dsp:nvSpPr>
      <dsp:spPr>
        <a:xfrm>
          <a:off x="0" y="937379"/>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B79AA-62CD-4AA1-AD22-4A579CAB64AE}">
      <dsp:nvSpPr>
        <dsp:cNvPr id="0" name=""/>
        <dsp:cNvSpPr/>
      </dsp:nvSpPr>
      <dsp:spPr>
        <a:xfrm>
          <a:off x="226420" y="1105792"/>
          <a:ext cx="411674" cy="4116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D06C84-4938-4329-876A-A286CEFBE43F}">
      <dsp:nvSpPr>
        <dsp:cNvPr id="0" name=""/>
        <dsp:cNvSpPr/>
      </dsp:nvSpPr>
      <dsp:spPr>
        <a:xfrm>
          <a:off x="864516" y="937379"/>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a:t>TYPE </a:t>
          </a:r>
          <a:r>
            <a:rPr lang="en-US" sz="1900" kern="1200"/>
            <a:t>– Negative</a:t>
          </a:r>
        </a:p>
      </dsp:txBody>
      <dsp:txXfrm>
        <a:off x="864516" y="937379"/>
        <a:ext cx="10938276" cy="748498"/>
      </dsp:txXfrm>
    </dsp:sp>
    <dsp:sp modelId="{40FF8B87-4B2E-42FF-92CC-917BD11FB13E}">
      <dsp:nvSpPr>
        <dsp:cNvPr id="0" name=""/>
        <dsp:cNvSpPr/>
      </dsp:nvSpPr>
      <dsp:spPr>
        <a:xfrm>
          <a:off x="0" y="1873003"/>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302CE-5B2F-4B85-B406-E54A32ADF003}">
      <dsp:nvSpPr>
        <dsp:cNvPr id="0" name=""/>
        <dsp:cNvSpPr/>
      </dsp:nvSpPr>
      <dsp:spPr>
        <a:xfrm>
          <a:off x="226420" y="2041415"/>
          <a:ext cx="411674" cy="4116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33296-4609-4BA8-ACC2-AEA9B3B43ABD}">
      <dsp:nvSpPr>
        <dsp:cNvPr id="0" name=""/>
        <dsp:cNvSpPr/>
      </dsp:nvSpPr>
      <dsp:spPr>
        <a:xfrm>
          <a:off x="864516" y="1873003"/>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IMPACT</a:t>
          </a:r>
          <a:r>
            <a:rPr lang="en-US" sz="1900" kern="1200" dirty="0"/>
            <a:t> – 5, </a:t>
          </a:r>
          <a:r>
            <a:rPr lang="en-US" sz="1900" b="1" kern="1200" dirty="0"/>
            <a:t>LIKELIHOOD</a:t>
          </a:r>
          <a:r>
            <a:rPr lang="en-US" sz="1900" kern="1200" dirty="0"/>
            <a:t> – 2</a:t>
          </a:r>
        </a:p>
      </dsp:txBody>
      <dsp:txXfrm>
        <a:off x="864516" y="1873003"/>
        <a:ext cx="10938276" cy="748498"/>
      </dsp:txXfrm>
    </dsp:sp>
    <dsp:sp modelId="{E169D099-2D00-4368-9FF1-A9E7A61946BB}">
      <dsp:nvSpPr>
        <dsp:cNvPr id="0" name=""/>
        <dsp:cNvSpPr/>
      </dsp:nvSpPr>
      <dsp:spPr>
        <a:xfrm>
          <a:off x="0" y="2808626"/>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E792E-05BE-496A-8FC9-473A6F463DF3}">
      <dsp:nvSpPr>
        <dsp:cNvPr id="0" name=""/>
        <dsp:cNvSpPr/>
      </dsp:nvSpPr>
      <dsp:spPr>
        <a:xfrm>
          <a:off x="226420" y="2977039"/>
          <a:ext cx="411674" cy="4116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2D017E-A6DA-4A32-9D5C-C8B37530E6DF}">
      <dsp:nvSpPr>
        <dsp:cNvPr id="0" name=""/>
        <dsp:cNvSpPr/>
      </dsp:nvSpPr>
      <dsp:spPr>
        <a:xfrm>
          <a:off x="864516" y="2808626"/>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RISK SCORE</a:t>
          </a:r>
          <a:r>
            <a:rPr lang="en-US" sz="1900" kern="1200" dirty="0"/>
            <a:t> = 5 * 2 = 10</a:t>
          </a:r>
        </a:p>
      </dsp:txBody>
      <dsp:txXfrm>
        <a:off x="864516" y="2808626"/>
        <a:ext cx="10938276" cy="748498"/>
      </dsp:txXfrm>
    </dsp:sp>
    <dsp:sp modelId="{12B81689-8FFE-4371-A736-DD4133C8DA23}">
      <dsp:nvSpPr>
        <dsp:cNvPr id="0" name=""/>
        <dsp:cNvSpPr/>
      </dsp:nvSpPr>
      <dsp:spPr>
        <a:xfrm>
          <a:off x="0" y="3744250"/>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3C0EC-8D3C-4375-A457-82FF4634A2D1}">
      <dsp:nvSpPr>
        <dsp:cNvPr id="0" name=""/>
        <dsp:cNvSpPr/>
      </dsp:nvSpPr>
      <dsp:spPr>
        <a:xfrm>
          <a:off x="226420" y="3912662"/>
          <a:ext cx="411674" cy="4116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1A975E-2CF1-4952-8852-7D8166F7BB5B}">
      <dsp:nvSpPr>
        <dsp:cNvPr id="0" name=""/>
        <dsp:cNvSpPr/>
      </dsp:nvSpPr>
      <dsp:spPr>
        <a:xfrm>
          <a:off x="864516" y="3744250"/>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STRATEGY</a:t>
          </a:r>
          <a:r>
            <a:rPr lang="en-US" sz="1900" kern="1200" dirty="0"/>
            <a:t> – Mitigated</a:t>
          </a:r>
        </a:p>
      </dsp:txBody>
      <dsp:txXfrm>
        <a:off x="864516" y="3744250"/>
        <a:ext cx="10938276" cy="748498"/>
      </dsp:txXfrm>
    </dsp:sp>
    <dsp:sp modelId="{9E05278F-90FA-4870-BE00-87434AA367C9}">
      <dsp:nvSpPr>
        <dsp:cNvPr id="0" name=""/>
        <dsp:cNvSpPr/>
      </dsp:nvSpPr>
      <dsp:spPr>
        <a:xfrm>
          <a:off x="0" y="4679873"/>
          <a:ext cx="11802793" cy="74849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A27030-A4F8-4A7A-8E50-0E45343224F2}">
      <dsp:nvSpPr>
        <dsp:cNvPr id="0" name=""/>
        <dsp:cNvSpPr/>
      </dsp:nvSpPr>
      <dsp:spPr>
        <a:xfrm>
          <a:off x="226420" y="4848285"/>
          <a:ext cx="411674" cy="4116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58B933-AE82-48B6-BA83-F10E3D970FAD}">
      <dsp:nvSpPr>
        <dsp:cNvPr id="0" name=""/>
        <dsp:cNvSpPr/>
      </dsp:nvSpPr>
      <dsp:spPr>
        <a:xfrm>
          <a:off x="864516" y="4679873"/>
          <a:ext cx="10938276" cy="7484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16" tIns="79216" rIns="79216" bIns="79216" numCol="1" spcCol="1270" anchor="ctr" anchorCtr="0">
          <a:noAutofit/>
        </a:bodyPr>
        <a:lstStyle/>
        <a:p>
          <a:pPr marL="0" lvl="0" indent="0" algn="l" defTabSz="844550">
            <a:lnSpc>
              <a:spcPct val="90000"/>
            </a:lnSpc>
            <a:spcBef>
              <a:spcPct val="0"/>
            </a:spcBef>
            <a:spcAft>
              <a:spcPct val="35000"/>
            </a:spcAft>
            <a:buNone/>
          </a:pPr>
          <a:r>
            <a:rPr lang="en-US" sz="1900" b="1" kern="1200" dirty="0"/>
            <a:t>HOW</a:t>
          </a:r>
          <a:r>
            <a:rPr lang="en-US" sz="1900" kern="1200" dirty="0"/>
            <a:t> –  We took backup of all the files and stored it on the cloud. This reduced the risk of loss of data.</a:t>
          </a:r>
        </a:p>
      </dsp:txBody>
      <dsp:txXfrm>
        <a:off x="864516" y="4679873"/>
        <a:ext cx="10938276" cy="74849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5BC777-7FBA-4B64-8F83-37A385D8FE04}">
      <dsp:nvSpPr>
        <dsp:cNvPr id="0" name=""/>
        <dsp:cNvSpPr/>
      </dsp:nvSpPr>
      <dsp:spPr>
        <a:xfrm>
          <a:off x="0" y="15040"/>
          <a:ext cx="11802793" cy="762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07F5D5-BDFF-48D3-990C-07C0DFE47A66}">
      <dsp:nvSpPr>
        <dsp:cNvPr id="0" name=""/>
        <dsp:cNvSpPr/>
      </dsp:nvSpPr>
      <dsp:spPr>
        <a:xfrm>
          <a:off x="230526" y="173254"/>
          <a:ext cx="419139" cy="419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84DB8D-06C9-4F82-8AC4-2EEC6B9A54A4}">
      <dsp:nvSpPr>
        <dsp:cNvPr id="0" name=""/>
        <dsp:cNvSpPr/>
      </dsp:nvSpPr>
      <dsp:spPr>
        <a:xfrm>
          <a:off x="880193" y="1788"/>
          <a:ext cx="10922599" cy="762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53" tIns="80653" rIns="80653" bIns="80653" numCol="1" spcCol="1270" anchor="ctr" anchorCtr="0">
          <a:noAutofit/>
        </a:bodyPr>
        <a:lstStyle/>
        <a:p>
          <a:pPr marL="0" lvl="0" indent="0" algn="l" defTabSz="844550">
            <a:lnSpc>
              <a:spcPct val="90000"/>
            </a:lnSpc>
            <a:spcBef>
              <a:spcPct val="0"/>
            </a:spcBef>
            <a:spcAft>
              <a:spcPct val="35000"/>
            </a:spcAft>
            <a:buNone/>
          </a:pPr>
          <a:r>
            <a:rPr lang="en-US" sz="1900" b="1" kern="1200" dirty="0"/>
            <a:t>WHAT</a:t>
          </a:r>
          <a:r>
            <a:rPr lang="en-US" sz="1900" kern="1200" dirty="0"/>
            <a:t> – Fully functional application was delivered in a week before the deadline.</a:t>
          </a:r>
        </a:p>
      </dsp:txBody>
      <dsp:txXfrm>
        <a:off x="880193" y="1788"/>
        <a:ext cx="10922599" cy="762072"/>
      </dsp:txXfrm>
    </dsp:sp>
    <dsp:sp modelId="{1CECDA1F-1B2A-48F7-B239-0B68A92A5877}">
      <dsp:nvSpPr>
        <dsp:cNvPr id="0" name=""/>
        <dsp:cNvSpPr/>
      </dsp:nvSpPr>
      <dsp:spPr>
        <a:xfrm>
          <a:off x="0" y="954378"/>
          <a:ext cx="11802793" cy="762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DB79AA-62CD-4AA1-AD22-4A579CAB64AE}">
      <dsp:nvSpPr>
        <dsp:cNvPr id="0" name=""/>
        <dsp:cNvSpPr/>
      </dsp:nvSpPr>
      <dsp:spPr>
        <a:xfrm>
          <a:off x="230526" y="1125845"/>
          <a:ext cx="419139" cy="419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D06C84-4938-4329-876A-A286CEFBE43F}">
      <dsp:nvSpPr>
        <dsp:cNvPr id="0" name=""/>
        <dsp:cNvSpPr/>
      </dsp:nvSpPr>
      <dsp:spPr>
        <a:xfrm>
          <a:off x="880193" y="954378"/>
          <a:ext cx="10922599" cy="762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53" tIns="80653" rIns="80653" bIns="80653" numCol="1" spcCol="1270" anchor="ctr" anchorCtr="0">
          <a:noAutofit/>
        </a:bodyPr>
        <a:lstStyle/>
        <a:p>
          <a:pPr marL="0" lvl="0" indent="0" algn="l" defTabSz="844550">
            <a:lnSpc>
              <a:spcPct val="90000"/>
            </a:lnSpc>
            <a:spcBef>
              <a:spcPct val="0"/>
            </a:spcBef>
            <a:spcAft>
              <a:spcPct val="35000"/>
            </a:spcAft>
            <a:buNone/>
          </a:pPr>
          <a:r>
            <a:rPr lang="en-US" sz="1900" b="1" kern="1200" dirty="0"/>
            <a:t>TYPE </a:t>
          </a:r>
          <a:r>
            <a:rPr lang="en-US" sz="1900" kern="1200" dirty="0"/>
            <a:t>– Positive</a:t>
          </a:r>
        </a:p>
      </dsp:txBody>
      <dsp:txXfrm>
        <a:off x="880193" y="954378"/>
        <a:ext cx="10922599" cy="762072"/>
      </dsp:txXfrm>
    </dsp:sp>
    <dsp:sp modelId="{40FF8B87-4B2E-42FF-92CC-917BD11FB13E}">
      <dsp:nvSpPr>
        <dsp:cNvPr id="0" name=""/>
        <dsp:cNvSpPr/>
      </dsp:nvSpPr>
      <dsp:spPr>
        <a:xfrm>
          <a:off x="0" y="1906969"/>
          <a:ext cx="11802793" cy="762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302CE-5B2F-4B85-B406-E54A32ADF003}">
      <dsp:nvSpPr>
        <dsp:cNvPr id="0" name=""/>
        <dsp:cNvSpPr/>
      </dsp:nvSpPr>
      <dsp:spPr>
        <a:xfrm>
          <a:off x="230526" y="2078435"/>
          <a:ext cx="419139" cy="419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533296-4609-4BA8-ACC2-AEA9B3B43ABD}">
      <dsp:nvSpPr>
        <dsp:cNvPr id="0" name=""/>
        <dsp:cNvSpPr/>
      </dsp:nvSpPr>
      <dsp:spPr>
        <a:xfrm>
          <a:off x="880193" y="1906969"/>
          <a:ext cx="10922599" cy="762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53" tIns="80653" rIns="80653" bIns="80653" numCol="1" spcCol="1270" anchor="ctr" anchorCtr="0">
          <a:noAutofit/>
        </a:bodyPr>
        <a:lstStyle/>
        <a:p>
          <a:pPr marL="0" lvl="0" indent="0" algn="l" defTabSz="844550">
            <a:lnSpc>
              <a:spcPct val="90000"/>
            </a:lnSpc>
            <a:spcBef>
              <a:spcPct val="0"/>
            </a:spcBef>
            <a:spcAft>
              <a:spcPct val="35000"/>
            </a:spcAft>
            <a:buNone/>
          </a:pPr>
          <a:r>
            <a:rPr lang="en-US" sz="1900" b="1" kern="1200" dirty="0"/>
            <a:t>IMPACT</a:t>
          </a:r>
          <a:r>
            <a:rPr lang="en-US" sz="1900" kern="1200" dirty="0"/>
            <a:t> – 5, </a:t>
          </a:r>
          <a:r>
            <a:rPr lang="en-US" sz="1900" b="1" kern="1200" dirty="0"/>
            <a:t>LIKELIHOOD</a:t>
          </a:r>
          <a:r>
            <a:rPr lang="en-US" sz="1900" kern="1200" dirty="0"/>
            <a:t> – 2</a:t>
          </a:r>
        </a:p>
      </dsp:txBody>
      <dsp:txXfrm>
        <a:off x="880193" y="1906969"/>
        <a:ext cx="10922599" cy="762072"/>
      </dsp:txXfrm>
    </dsp:sp>
    <dsp:sp modelId="{E169D099-2D00-4368-9FF1-A9E7A61946BB}">
      <dsp:nvSpPr>
        <dsp:cNvPr id="0" name=""/>
        <dsp:cNvSpPr/>
      </dsp:nvSpPr>
      <dsp:spPr>
        <a:xfrm>
          <a:off x="0" y="2859560"/>
          <a:ext cx="11802793" cy="762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E792E-05BE-496A-8FC9-473A6F463DF3}">
      <dsp:nvSpPr>
        <dsp:cNvPr id="0" name=""/>
        <dsp:cNvSpPr/>
      </dsp:nvSpPr>
      <dsp:spPr>
        <a:xfrm>
          <a:off x="230526" y="3031026"/>
          <a:ext cx="419139" cy="419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2D017E-A6DA-4A32-9D5C-C8B37530E6DF}">
      <dsp:nvSpPr>
        <dsp:cNvPr id="0" name=""/>
        <dsp:cNvSpPr/>
      </dsp:nvSpPr>
      <dsp:spPr>
        <a:xfrm>
          <a:off x="880193" y="2859560"/>
          <a:ext cx="10922599" cy="762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53" tIns="80653" rIns="80653" bIns="80653" numCol="1" spcCol="1270" anchor="ctr" anchorCtr="0">
          <a:noAutofit/>
        </a:bodyPr>
        <a:lstStyle/>
        <a:p>
          <a:pPr marL="0" lvl="0" indent="0" algn="l" defTabSz="844550">
            <a:lnSpc>
              <a:spcPct val="90000"/>
            </a:lnSpc>
            <a:spcBef>
              <a:spcPct val="0"/>
            </a:spcBef>
            <a:spcAft>
              <a:spcPct val="35000"/>
            </a:spcAft>
            <a:buNone/>
          </a:pPr>
          <a:r>
            <a:rPr lang="en-US" sz="1900" b="1" kern="1200" dirty="0"/>
            <a:t>RISK SCORE</a:t>
          </a:r>
          <a:r>
            <a:rPr lang="en-US" sz="1900" kern="1200" dirty="0"/>
            <a:t> = 5 * 2 = 10</a:t>
          </a:r>
        </a:p>
      </dsp:txBody>
      <dsp:txXfrm>
        <a:off x="880193" y="2859560"/>
        <a:ext cx="10922599" cy="762072"/>
      </dsp:txXfrm>
    </dsp:sp>
    <dsp:sp modelId="{12B81689-8FFE-4371-A736-DD4133C8DA23}">
      <dsp:nvSpPr>
        <dsp:cNvPr id="0" name=""/>
        <dsp:cNvSpPr/>
      </dsp:nvSpPr>
      <dsp:spPr>
        <a:xfrm>
          <a:off x="0" y="3812150"/>
          <a:ext cx="11802793" cy="762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3C0EC-8D3C-4375-A457-82FF4634A2D1}">
      <dsp:nvSpPr>
        <dsp:cNvPr id="0" name=""/>
        <dsp:cNvSpPr/>
      </dsp:nvSpPr>
      <dsp:spPr>
        <a:xfrm>
          <a:off x="230526" y="3983616"/>
          <a:ext cx="419139" cy="41913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1A975E-2CF1-4952-8852-7D8166F7BB5B}">
      <dsp:nvSpPr>
        <dsp:cNvPr id="0" name=""/>
        <dsp:cNvSpPr/>
      </dsp:nvSpPr>
      <dsp:spPr>
        <a:xfrm>
          <a:off x="880193" y="3812150"/>
          <a:ext cx="10922599" cy="762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53" tIns="80653" rIns="80653" bIns="80653" numCol="1" spcCol="1270" anchor="ctr" anchorCtr="0">
          <a:noAutofit/>
        </a:bodyPr>
        <a:lstStyle/>
        <a:p>
          <a:pPr marL="0" lvl="0" indent="0" algn="l" defTabSz="844550">
            <a:lnSpc>
              <a:spcPct val="90000"/>
            </a:lnSpc>
            <a:spcBef>
              <a:spcPct val="0"/>
            </a:spcBef>
            <a:spcAft>
              <a:spcPct val="35000"/>
            </a:spcAft>
            <a:buNone/>
          </a:pPr>
          <a:r>
            <a:rPr lang="en-US" sz="1900" b="1" kern="1200" dirty="0"/>
            <a:t>STRATEGY</a:t>
          </a:r>
          <a:r>
            <a:rPr lang="en-US" sz="1900" kern="1200" dirty="0"/>
            <a:t> – ENHANCE</a:t>
          </a:r>
        </a:p>
      </dsp:txBody>
      <dsp:txXfrm>
        <a:off x="880193" y="3812150"/>
        <a:ext cx="10922599" cy="762072"/>
      </dsp:txXfrm>
    </dsp:sp>
    <dsp:sp modelId="{9E05278F-90FA-4870-BE00-87434AA367C9}">
      <dsp:nvSpPr>
        <dsp:cNvPr id="0" name=""/>
        <dsp:cNvSpPr/>
      </dsp:nvSpPr>
      <dsp:spPr>
        <a:xfrm>
          <a:off x="0" y="4764741"/>
          <a:ext cx="11802793" cy="76207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A27030-A4F8-4A7A-8E50-0E45343224F2}">
      <dsp:nvSpPr>
        <dsp:cNvPr id="0" name=""/>
        <dsp:cNvSpPr/>
      </dsp:nvSpPr>
      <dsp:spPr>
        <a:xfrm>
          <a:off x="230526" y="4936207"/>
          <a:ext cx="419139" cy="41913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58B933-AE82-48B6-BA83-F10E3D970FAD}">
      <dsp:nvSpPr>
        <dsp:cNvPr id="0" name=""/>
        <dsp:cNvSpPr/>
      </dsp:nvSpPr>
      <dsp:spPr>
        <a:xfrm>
          <a:off x="880193" y="4764741"/>
          <a:ext cx="10922599" cy="7620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53" tIns="80653" rIns="80653" bIns="80653" numCol="1" spcCol="1270" anchor="ctr" anchorCtr="0">
          <a:noAutofit/>
        </a:bodyPr>
        <a:lstStyle/>
        <a:p>
          <a:pPr marL="0" lvl="0" indent="0" algn="l" defTabSz="844550">
            <a:lnSpc>
              <a:spcPct val="90000"/>
            </a:lnSpc>
            <a:spcBef>
              <a:spcPct val="0"/>
            </a:spcBef>
            <a:spcAft>
              <a:spcPct val="35000"/>
            </a:spcAft>
            <a:buNone/>
          </a:pPr>
          <a:r>
            <a:rPr lang="en-US" sz="1900" b="1" kern="1200" dirty="0"/>
            <a:t>HOW</a:t>
          </a:r>
          <a:r>
            <a:rPr lang="en-US" sz="1900" kern="1200" dirty="0"/>
            <a:t> –  We planned the deadlines for each task, but we pushed our limits and to get everything completed before the deadline. Due to this, it gave us ample amount of time to test our application.</a:t>
          </a:r>
        </a:p>
      </dsp:txBody>
      <dsp:txXfrm>
        <a:off x="880193" y="4764741"/>
        <a:ext cx="10922599" cy="7620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6E387-30AD-4061-AAF0-6151AA5C787D}">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63D18E-402A-40BC-A05F-39B74EDC3008}">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B901EB-79AA-4D78-9266-1FAB2973E1D1}">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dirty="0"/>
            <a:t>The project is already completed, where we could achieve development of all the modules according to the designated timeline.</a:t>
          </a:r>
        </a:p>
      </dsp:txBody>
      <dsp:txXfrm>
        <a:off x="1429899" y="2442"/>
        <a:ext cx="5083704" cy="1238008"/>
      </dsp:txXfrm>
    </dsp:sp>
    <dsp:sp modelId="{DD6CC516-369F-47D0-80EE-E7E379A48F72}">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3E0CF5-4627-4CE9-AFEE-3C1D35EFB9BD}">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AA078F-8125-4238-AB39-D01E9C12ABC2}">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dirty="0"/>
            <a:t>The main objective of the project was to provide an improved and automated management of the gym, which was achieved since the application had all the functionalities necessary for a gym.</a:t>
          </a:r>
        </a:p>
      </dsp:txBody>
      <dsp:txXfrm>
        <a:off x="1429899" y="1549953"/>
        <a:ext cx="5083704" cy="1238008"/>
      </dsp:txXfrm>
    </dsp:sp>
    <dsp:sp modelId="{13713F07-EEF0-4A0E-B9E7-6BEDC943F8A8}">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FD11E0-4FCA-4314-9085-150637234468}">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0DB32E-A57B-4632-8652-FBAB1A8251C0}">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In retrospection, we would like if the future team would integrate this application with cloud technologies.</a:t>
          </a:r>
        </a:p>
      </dsp:txBody>
      <dsp:txXfrm>
        <a:off x="1429899" y="3097464"/>
        <a:ext cx="5083704" cy="1238008"/>
      </dsp:txXfrm>
    </dsp:sp>
    <dsp:sp modelId="{8B19B41E-0172-40BA-8F81-E93EC474B0D6}">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B9548A-CEE8-43FE-B835-3CBCC05867A7}">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0D9085-DF26-4EC5-B5D0-ED4C4902650D}">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666750">
            <a:lnSpc>
              <a:spcPct val="100000"/>
            </a:lnSpc>
            <a:spcBef>
              <a:spcPct val="0"/>
            </a:spcBef>
            <a:spcAft>
              <a:spcPct val="35000"/>
            </a:spcAft>
            <a:buNone/>
          </a:pPr>
          <a:r>
            <a:rPr lang="en-US" sz="1500" kern="1200"/>
            <a:t>This would avoid on-prem installation of the application and a greater number of users would be able to install it on a go.</a:t>
          </a:r>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6AE5A9-15C0-4910-A343-C673A9DEE634}"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E527A-C992-4C2D-B32D-8F7CD7A7B025}" type="slidenum">
              <a:rPr lang="en-US" smtClean="0"/>
              <a:t>‹#›</a:t>
            </a:fld>
            <a:endParaRPr lang="en-US"/>
          </a:p>
        </p:txBody>
      </p:sp>
    </p:spTree>
    <p:extLst>
      <p:ext uri="{BB962C8B-B14F-4D97-AF65-F5344CB8AC3E}">
        <p14:creationId xmlns:p14="http://schemas.microsoft.com/office/powerpoint/2010/main" val="3644313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AE5A9-15C0-4910-A343-C673A9DEE634}"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E527A-C992-4C2D-B32D-8F7CD7A7B025}" type="slidenum">
              <a:rPr lang="en-US" smtClean="0"/>
              <a:t>‹#›</a:t>
            </a:fld>
            <a:endParaRPr lang="en-US"/>
          </a:p>
        </p:txBody>
      </p:sp>
    </p:spTree>
    <p:extLst>
      <p:ext uri="{BB962C8B-B14F-4D97-AF65-F5344CB8AC3E}">
        <p14:creationId xmlns:p14="http://schemas.microsoft.com/office/powerpoint/2010/main" val="197255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AE5A9-15C0-4910-A343-C673A9DEE634}"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E527A-C992-4C2D-B32D-8F7CD7A7B025}" type="slidenum">
              <a:rPr lang="en-US" smtClean="0"/>
              <a:t>‹#›</a:t>
            </a:fld>
            <a:endParaRPr lang="en-US"/>
          </a:p>
        </p:txBody>
      </p:sp>
    </p:spTree>
    <p:extLst>
      <p:ext uri="{BB962C8B-B14F-4D97-AF65-F5344CB8AC3E}">
        <p14:creationId xmlns:p14="http://schemas.microsoft.com/office/powerpoint/2010/main" val="2822962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6AE5A9-15C0-4910-A343-C673A9DEE634}"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E527A-C992-4C2D-B32D-8F7CD7A7B025}" type="slidenum">
              <a:rPr lang="en-US" smtClean="0"/>
              <a:t>‹#›</a:t>
            </a:fld>
            <a:endParaRPr lang="en-US"/>
          </a:p>
        </p:txBody>
      </p:sp>
    </p:spTree>
    <p:extLst>
      <p:ext uri="{BB962C8B-B14F-4D97-AF65-F5344CB8AC3E}">
        <p14:creationId xmlns:p14="http://schemas.microsoft.com/office/powerpoint/2010/main" val="2035876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6AE5A9-15C0-4910-A343-C673A9DEE634}" type="datetimeFigureOut">
              <a:rPr lang="en-US" smtClean="0"/>
              <a:t>4/22/2020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CE527A-C992-4C2D-B32D-8F7CD7A7B025}" type="slidenum">
              <a:rPr lang="en-US" smtClean="0"/>
              <a:t>‹#›</a:t>
            </a:fld>
            <a:endParaRPr lang="en-US"/>
          </a:p>
        </p:txBody>
      </p:sp>
    </p:spTree>
    <p:extLst>
      <p:ext uri="{BB962C8B-B14F-4D97-AF65-F5344CB8AC3E}">
        <p14:creationId xmlns:p14="http://schemas.microsoft.com/office/powerpoint/2010/main" val="2185524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6AE5A9-15C0-4910-A343-C673A9DEE634}"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E527A-C992-4C2D-B32D-8F7CD7A7B025}" type="slidenum">
              <a:rPr lang="en-US" smtClean="0"/>
              <a:t>‹#›</a:t>
            </a:fld>
            <a:endParaRPr lang="en-US"/>
          </a:p>
        </p:txBody>
      </p:sp>
    </p:spTree>
    <p:extLst>
      <p:ext uri="{BB962C8B-B14F-4D97-AF65-F5344CB8AC3E}">
        <p14:creationId xmlns:p14="http://schemas.microsoft.com/office/powerpoint/2010/main" val="40890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6AE5A9-15C0-4910-A343-C673A9DEE634}" type="datetimeFigureOut">
              <a:rPr lang="en-US" smtClean="0"/>
              <a:t>4/22/2020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CE527A-C992-4C2D-B32D-8F7CD7A7B025}" type="slidenum">
              <a:rPr lang="en-US" smtClean="0"/>
              <a:t>‹#›</a:t>
            </a:fld>
            <a:endParaRPr lang="en-US"/>
          </a:p>
        </p:txBody>
      </p:sp>
    </p:spTree>
    <p:extLst>
      <p:ext uri="{BB962C8B-B14F-4D97-AF65-F5344CB8AC3E}">
        <p14:creationId xmlns:p14="http://schemas.microsoft.com/office/powerpoint/2010/main" val="2006621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6AE5A9-15C0-4910-A343-C673A9DEE634}" type="datetimeFigureOut">
              <a:rPr lang="en-US" smtClean="0"/>
              <a:t>4/22/2020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CE527A-C992-4C2D-B32D-8F7CD7A7B025}" type="slidenum">
              <a:rPr lang="en-US" smtClean="0"/>
              <a:t>‹#›</a:t>
            </a:fld>
            <a:endParaRPr lang="en-US"/>
          </a:p>
        </p:txBody>
      </p:sp>
    </p:spTree>
    <p:extLst>
      <p:ext uri="{BB962C8B-B14F-4D97-AF65-F5344CB8AC3E}">
        <p14:creationId xmlns:p14="http://schemas.microsoft.com/office/powerpoint/2010/main" val="419308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6AE5A9-15C0-4910-A343-C673A9DEE634}" type="datetimeFigureOut">
              <a:rPr lang="en-US" smtClean="0"/>
              <a:t>4/22/2020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CE527A-C992-4C2D-B32D-8F7CD7A7B025}" type="slidenum">
              <a:rPr lang="en-US" smtClean="0"/>
              <a:t>‹#›</a:t>
            </a:fld>
            <a:endParaRPr lang="en-US"/>
          </a:p>
        </p:txBody>
      </p:sp>
    </p:spTree>
    <p:extLst>
      <p:ext uri="{BB962C8B-B14F-4D97-AF65-F5344CB8AC3E}">
        <p14:creationId xmlns:p14="http://schemas.microsoft.com/office/powerpoint/2010/main" val="386632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6AE5A9-15C0-4910-A343-C673A9DEE634}"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E527A-C992-4C2D-B32D-8F7CD7A7B025}" type="slidenum">
              <a:rPr lang="en-US" smtClean="0"/>
              <a:t>‹#›</a:t>
            </a:fld>
            <a:endParaRPr lang="en-US"/>
          </a:p>
        </p:txBody>
      </p:sp>
    </p:spTree>
    <p:extLst>
      <p:ext uri="{BB962C8B-B14F-4D97-AF65-F5344CB8AC3E}">
        <p14:creationId xmlns:p14="http://schemas.microsoft.com/office/powerpoint/2010/main" val="3309804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6AE5A9-15C0-4910-A343-C673A9DEE634}" type="datetimeFigureOut">
              <a:rPr lang="en-US" smtClean="0"/>
              <a:t>4/22/2020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CE527A-C992-4C2D-B32D-8F7CD7A7B025}" type="slidenum">
              <a:rPr lang="en-US" smtClean="0"/>
              <a:t>‹#›</a:t>
            </a:fld>
            <a:endParaRPr lang="en-US"/>
          </a:p>
        </p:txBody>
      </p:sp>
    </p:spTree>
    <p:extLst>
      <p:ext uri="{BB962C8B-B14F-4D97-AF65-F5344CB8AC3E}">
        <p14:creationId xmlns:p14="http://schemas.microsoft.com/office/powerpoint/2010/main" val="85976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6AE5A9-15C0-4910-A343-C673A9DEE634}" type="datetimeFigureOut">
              <a:rPr lang="en-US" smtClean="0"/>
              <a:t>4/22/2020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CE527A-C992-4C2D-B32D-8F7CD7A7B025}" type="slidenum">
              <a:rPr lang="en-US" smtClean="0"/>
              <a:t>‹#›</a:t>
            </a:fld>
            <a:endParaRPr lang="en-US"/>
          </a:p>
        </p:txBody>
      </p:sp>
    </p:spTree>
    <p:extLst>
      <p:ext uri="{BB962C8B-B14F-4D97-AF65-F5344CB8AC3E}">
        <p14:creationId xmlns:p14="http://schemas.microsoft.com/office/powerpoint/2010/main" val="1186025177"/>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l="-6000" r="-6000"/>
          </a:stretch>
        </a:blipFill>
        <a:effectLst/>
      </p:bgPr>
    </p:bg>
    <p:spTree>
      <p:nvGrpSpPr>
        <p:cNvPr id="1" name=""/>
        <p:cNvGrpSpPr/>
        <p:nvPr/>
      </p:nvGrpSpPr>
      <p:grpSpPr>
        <a:xfrm>
          <a:off x="0" y="0"/>
          <a:ext cx="0" cy="0"/>
          <a:chOff x="0" y="0"/>
          <a:chExt cx="0" cy="0"/>
        </a:xfrm>
      </p:grpSpPr>
      <p:sp>
        <p:nvSpPr>
          <p:cNvPr id="2" name="Rectangle 1" descr="FAT2FIT APPLICATION&#10;">
            <a:extLst>
              <a:ext uri="{FF2B5EF4-FFF2-40B4-BE49-F238E27FC236}">
                <a16:creationId xmlns:a16="http://schemas.microsoft.com/office/drawing/2014/main" id="{A7A60C96-05C5-40B5-8CB2-A9C38B43CCA5}"/>
              </a:ext>
            </a:extLst>
          </p:cNvPr>
          <p:cNvSpPr/>
          <p:nvPr/>
        </p:nvSpPr>
        <p:spPr>
          <a:xfrm>
            <a:off x="1914939" y="3235474"/>
            <a:ext cx="8362121" cy="2900281"/>
          </a:xfrm>
          <a:prstGeom prst="rect">
            <a:avLst/>
          </a:prstGeom>
          <a:solidFill>
            <a:srgbClr val="0D042E"/>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914459C-5FBB-42BF-B871-9A83743ED721}"/>
              </a:ext>
            </a:extLst>
          </p:cNvPr>
          <p:cNvSpPr txBox="1"/>
          <p:nvPr/>
        </p:nvSpPr>
        <p:spPr>
          <a:xfrm>
            <a:off x="3273286" y="3347712"/>
            <a:ext cx="5645426" cy="1569660"/>
          </a:xfrm>
          <a:prstGeom prst="rect">
            <a:avLst/>
          </a:prstGeom>
          <a:noFill/>
        </p:spPr>
        <p:txBody>
          <a:bodyPr wrap="square" rtlCol="0" anchor="ctr">
            <a:spAutoFit/>
          </a:bodyPr>
          <a:lstStyle/>
          <a:p>
            <a:pPr algn="ctr"/>
            <a:r>
              <a:rPr lang="en-US" sz="4800" dirty="0">
                <a:solidFill>
                  <a:schemeClr val="bg1"/>
                </a:solidFill>
                <a:latin typeface="Bodoni MT Black" panose="02070A03080606020203" pitchFamily="18" charset="0"/>
                <a:cs typeface="Segoe UI" panose="020B0502040204020203" pitchFamily="34" charset="0"/>
              </a:rPr>
              <a:t>FAT2FIT APPLICATION</a:t>
            </a:r>
          </a:p>
        </p:txBody>
      </p:sp>
      <p:sp>
        <p:nvSpPr>
          <p:cNvPr id="6" name="TextBox 5">
            <a:extLst>
              <a:ext uri="{FF2B5EF4-FFF2-40B4-BE49-F238E27FC236}">
                <a16:creationId xmlns:a16="http://schemas.microsoft.com/office/drawing/2014/main" id="{7CAE2408-6CC4-4F3B-BD54-FCCB13A9A203}"/>
              </a:ext>
            </a:extLst>
          </p:cNvPr>
          <p:cNvSpPr txBox="1"/>
          <p:nvPr/>
        </p:nvSpPr>
        <p:spPr>
          <a:xfrm>
            <a:off x="3604591" y="5141843"/>
            <a:ext cx="4903305" cy="769441"/>
          </a:xfrm>
          <a:prstGeom prst="rect">
            <a:avLst/>
          </a:prstGeom>
          <a:noFill/>
        </p:spPr>
        <p:txBody>
          <a:bodyPr wrap="square" rtlCol="0">
            <a:spAutoFit/>
          </a:bodyPr>
          <a:lstStyle/>
          <a:p>
            <a:pPr algn="ctr"/>
            <a:r>
              <a:rPr lang="en-US" sz="2200" dirty="0">
                <a:solidFill>
                  <a:schemeClr val="bg1"/>
                </a:solidFill>
                <a:cs typeface="Segoe UI" panose="020B0502040204020203" pitchFamily="34" charset="0"/>
              </a:rPr>
              <a:t>Ridhima Kishor Bhalerao – A20422550 </a:t>
            </a:r>
          </a:p>
          <a:p>
            <a:pPr algn="ctr"/>
            <a:r>
              <a:rPr lang="en-US" sz="2200" dirty="0">
                <a:solidFill>
                  <a:schemeClr val="bg1"/>
                </a:solidFill>
                <a:cs typeface="Segoe UI" panose="020B0502040204020203" pitchFamily="34" charset="0"/>
              </a:rPr>
              <a:t>Siddhi Sanjay Kulkarni – A20430008</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5B0A-90E1-4664-9878-A4C04D2A9DB7}"/>
              </a:ext>
            </a:extLst>
          </p:cNvPr>
          <p:cNvSpPr>
            <a:spLocks noGrp="1"/>
          </p:cNvSpPr>
          <p:nvPr>
            <p:ph type="title"/>
          </p:nvPr>
        </p:nvSpPr>
        <p:spPr>
          <a:xfrm>
            <a:off x="838200" y="113334"/>
            <a:ext cx="10515600" cy="814317"/>
          </a:xfrm>
        </p:spPr>
        <p:txBody>
          <a:bodyPr>
            <a:normAutofit/>
          </a:bodyPr>
          <a:lstStyle/>
          <a:p>
            <a:pPr algn="ctr"/>
            <a:r>
              <a:rPr lang="en-US" b="1" dirty="0"/>
              <a:t>MONITOR/CONTROL</a:t>
            </a:r>
          </a:p>
        </p:txBody>
      </p:sp>
      <p:graphicFrame>
        <p:nvGraphicFramePr>
          <p:cNvPr id="5" name="Content Placeholder 2">
            <a:extLst>
              <a:ext uri="{FF2B5EF4-FFF2-40B4-BE49-F238E27FC236}">
                <a16:creationId xmlns:a16="http://schemas.microsoft.com/office/drawing/2014/main" id="{C7D259E7-4658-4175-A18C-36459F5A1D9E}"/>
              </a:ext>
            </a:extLst>
          </p:cNvPr>
          <p:cNvGraphicFramePr>
            <a:graphicFrameLocks noGrp="1"/>
          </p:cNvGraphicFramePr>
          <p:nvPr>
            <p:ph idx="1"/>
            <p:extLst>
              <p:ext uri="{D42A27DB-BD31-4B8C-83A1-F6EECF244321}">
                <p14:modId xmlns:p14="http://schemas.microsoft.com/office/powerpoint/2010/main" val="2465636936"/>
              </p:ext>
            </p:extLst>
          </p:nvPr>
        </p:nvGraphicFramePr>
        <p:xfrm>
          <a:off x="930966" y="1086678"/>
          <a:ext cx="10515600" cy="5406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75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A3E82-FF82-482F-AFE5-97BFDC8DA234}"/>
              </a:ext>
            </a:extLst>
          </p:cNvPr>
          <p:cNvSpPr>
            <a:spLocks noGrp="1"/>
          </p:cNvSpPr>
          <p:nvPr>
            <p:ph type="title"/>
          </p:nvPr>
        </p:nvSpPr>
        <p:spPr>
          <a:xfrm>
            <a:off x="870204" y="341521"/>
            <a:ext cx="10451592" cy="1176335"/>
          </a:xfrm>
        </p:spPr>
        <p:txBody>
          <a:bodyPr anchor="ctr">
            <a:normAutofit/>
          </a:bodyPr>
          <a:lstStyle/>
          <a:p>
            <a:pPr algn="ctr"/>
            <a:r>
              <a:rPr lang="en-US" sz="5400" dirty="0">
                <a:latin typeface="+mn-lt"/>
              </a:rPr>
              <a:t>QUALITY METRICS</a:t>
            </a:r>
          </a:p>
        </p:txBody>
      </p:sp>
      <p:graphicFrame>
        <p:nvGraphicFramePr>
          <p:cNvPr id="38" name="Content Placeholder 2">
            <a:extLst>
              <a:ext uri="{FF2B5EF4-FFF2-40B4-BE49-F238E27FC236}">
                <a16:creationId xmlns:a16="http://schemas.microsoft.com/office/drawing/2014/main" id="{FCFD0FF8-7E06-4082-9A90-45E6A40493A8}"/>
              </a:ext>
            </a:extLst>
          </p:cNvPr>
          <p:cNvGraphicFramePr>
            <a:graphicFrameLocks noGrp="1"/>
          </p:cNvGraphicFramePr>
          <p:nvPr>
            <p:ph idx="1"/>
            <p:extLst>
              <p:ext uri="{D42A27DB-BD31-4B8C-83A1-F6EECF244321}">
                <p14:modId xmlns:p14="http://schemas.microsoft.com/office/powerpoint/2010/main" val="2847216793"/>
              </p:ext>
            </p:extLst>
          </p:nvPr>
        </p:nvGraphicFramePr>
        <p:xfrm>
          <a:off x="1000874" y="1650378"/>
          <a:ext cx="10190252" cy="4591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585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4">
            <a:extLst>
              <a:ext uri="{FF2B5EF4-FFF2-40B4-BE49-F238E27FC236}">
                <a16:creationId xmlns:a16="http://schemas.microsoft.com/office/drawing/2014/main" id="{D695F1E6-5A70-4A3F-8959-80046777A9AF}"/>
              </a:ext>
            </a:extLst>
          </p:cNvPr>
          <p:cNvGraphicFramePr/>
          <p:nvPr>
            <p:extLst>
              <p:ext uri="{D42A27DB-BD31-4B8C-83A1-F6EECF244321}">
                <p14:modId xmlns:p14="http://schemas.microsoft.com/office/powerpoint/2010/main" val="2029518888"/>
              </p:ext>
            </p:extLst>
          </p:nvPr>
        </p:nvGraphicFramePr>
        <p:xfrm>
          <a:off x="225083" y="1308295"/>
          <a:ext cx="11802793" cy="5430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0C8FE2F-4F03-405A-950E-D5C5AA446C3E}"/>
              </a:ext>
            </a:extLst>
          </p:cNvPr>
          <p:cNvSpPr txBox="1"/>
          <p:nvPr/>
        </p:nvSpPr>
        <p:spPr>
          <a:xfrm>
            <a:off x="225083" y="119576"/>
            <a:ext cx="11802793" cy="923330"/>
          </a:xfrm>
          <a:prstGeom prst="rect">
            <a:avLst/>
          </a:prstGeom>
          <a:noFill/>
        </p:spPr>
        <p:txBody>
          <a:bodyPr wrap="square" rtlCol="0">
            <a:spAutoFit/>
          </a:bodyPr>
          <a:lstStyle/>
          <a:p>
            <a:pPr algn="ctr"/>
            <a:r>
              <a:rPr lang="en-US" sz="5400" dirty="0"/>
              <a:t>RISK MANAGEMENT</a:t>
            </a:r>
          </a:p>
        </p:txBody>
      </p:sp>
    </p:spTree>
    <p:extLst>
      <p:ext uri="{BB962C8B-B14F-4D97-AF65-F5344CB8AC3E}">
        <p14:creationId xmlns:p14="http://schemas.microsoft.com/office/powerpoint/2010/main" val="3193918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Box 4">
            <a:extLst>
              <a:ext uri="{FF2B5EF4-FFF2-40B4-BE49-F238E27FC236}">
                <a16:creationId xmlns:a16="http://schemas.microsoft.com/office/drawing/2014/main" id="{2338F8FE-ED26-4C7D-B3B0-E9C54ADE39DE}"/>
              </a:ext>
            </a:extLst>
          </p:cNvPr>
          <p:cNvGraphicFramePr/>
          <p:nvPr>
            <p:extLst>
              <p:ext uri="{D42A27DB-BD31-4B8C-83A1-F6EECF244321}">
                <p14:modId xmlns:p14="http://schemas.microsoft.com/office/powerpoint/2010/main" val="67222403"/>
              </p:ext>
            </p:extLst>
          </p:nvPr>
        </p:nvGraphicFramePr>
        <p:xfrm>
          <a:off x="225083" y="1308295"/>
          <a:ext cx="11802793" cy="5430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41EA0CCB-94BB-41A3-841C-975AEC8D0F9C}"/>
              </a:ext>
            </a:extLst>
          </p:cNvPr>
          <p:cNvSpPr txBox="1"/>
          <p:nvPr/>
        </p:nvSpPr>
        <p:spPr>
          <a:xfrm>
            <a:off x="225083" y="205919"/>
            <a:ext cx="11802793" cy="923330"/>
          </a:xfrm>
          <a:prstGeom prst="rect">
            <a:avLst/>
          </a:prstGeom>
          <a:noFill/>
        </p:spPr>
        <p:txBody>
          <a:bodyPr wrap="square" rtlCol="0">
            <a:spAutoFit/>
          </a:bodyPr>
          <a:lstStyle>
            <a:defPPr>
              <a:defRPr lang="en-US"/>
            </a:defPPr>
            <a:lvl1pPr algn="ctr">
              <a:defRPr sz="5400"/>
            </a:lvl1pPr>
          </a:lstStyle>
          <a:p>
            <a:r>
              <a:rPr lang="en-US" dirty="0"/>
              <a:t>RISK MANAGEMENT</a:t>
            </a:r>
          </a:p>
        </p:txBody>
      </p:sp>
    </p:spTree>
    <p:extLst>
      <p:ext uri="{BB962C8B-B14F-4D97-AF65-F5344CB8AC3E}">
        <p14:creationId xmlns:p14="http://schemas.microsoft.com/office/powerpoint/2010/main" val="1876494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4">
            <a:extLst>
              <a:ext uri="{FF2B5EF4-FFF2-40B4-BE49-F238E27FC236}">
                <a16:creationId xmlns:a16="http://schemas.microsoft.com/office/drawing/2014/main" id="{CDD274B7-EDB1-4C42-8A08-E4F4CB89F1BD}"/>
              </a:ext>
            </a:extLst>
          </p:cNvPr>
          <p:cNvGraphicFramePr/>
          <p:nvPr>
            <p:extLst>
              <p:ext uri="{D42A27DB-BD31-4B8C-83A1-F6EECF244321}">
                <p14:modId xmlns:p14="http://schemas.microsoft.com/office/powerpoint/2010/main" val="3531045928"/>
              </p:ext>
            </p:extLst>
          </p:nvPr>
        </p:nvGraphicFramePr>
        <p:xfrm>
          <a:off x="225083" y="1308295"/>
          <a:ext cx="11802793" cy="5430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DAA1C866-F605-4C01-A3A2-0DA95F845320}"/>
              </a:ext>
            </a:extLst>
          </p:cNvPr>
          <p:cNvSpPr txBox="1"/>
          <p:nvPr/>
        </p:nvSpPr>
        <p:spPr>
          <a:xfrm>
            <a:off x="194603" y="212341"/>
            <a:ext cx="11802793" cy="923330"/>
          </a:xfrm>
          <a:prstGeom prst="rect">
            <a:avLst/>
          </a:prstGeom>
          <a:noFill/>
        </p:spPr>
        <p:txBody>
          <a:bodyPr wrap="square" rtlCol="0">
            <a:spAutoFit/>
          </a:bodyPr>
          <a:lstStyle/>
          <a:p>
            <a:pPr algn="ctr"/>
            <a:r>
              <a:rPr lang="en-US" sz="5400" dirty="0"/>
              <a:t>RISK</a:t>
            </a:r>
            <a:r>
              <a:rPr lang="en-US" sz="4000" dirty="0"/>
              <a:t> </a:t>
            </a:r>
            <a:r>
              <a:rPr lang="en-US" sz="5400" dirty="0"/>
              <a:t>MANAGEMENT</a:t>
            </a:r>
          </a:p>
        </p:txBody>
      </p:sp>
    </p:spTree>
    <p:extLst>
      <p:ext uri="{BB962C8B-B14F-4D97-AF65-F5344CB8AC3E}">
        <p14:creationId xmlns:p14="http://schemas.microsoft.com/office/powerpoint/2010/main" val="291933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extBox 4">
            <a:extLst>
              <a:ext uri="{FF2B5EF4-FFF2-40B4-BE49-F238E27FC236}">
                <a16:creationId xmlns:a16="http://schemas.microsoft.com/office/drawing/2014/main" id="{A22C0AF1-15B1-4258-A8D9-835A776A9E74}"/>
              </a:ext>
            </a:extLst>
          </p:cNvPr>
          <p:cNvGraphicFramePr/>
          <p:nvPr>
            <p:extLst>
              <p:ext uri="{D42A27DB-BD31-4B8C-83A1-F6EECF244321}">
                <p14:modId xmlns:p14="http://schemas.microsoft.com/office/powerpoint/2010/main" val="1234922916"/>
              </p:ext>
            </p:extLst>
          </p:nvPr>
        </p:nvGraphicFramePr>
        <p:xfrm>
          <a:off x="225083" y="1209823"/>
          <a:ext cx="11802793" cy="5528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63A9A07-8AFF-47D8-BEE9-F85ABF2B2F47}"/>
              </a:ext>
            </a:extLst>
          </p:cNvPr>
          <p:cNvSpPr txBox="1"/>
          <p:nvPr/>
        </p:nvSpPr>
        <p:spPr>
          <a:xfrm>
            <a:off x="225083" y="159637"/>
            <a:ext cx="11802793" cy="923330"/>
          </a:xfrm>
          <a:prstGeom prst="rect">
            <a:avLst/>
          </a:prstGeom>
          <a:noFill/>
        </p:spPr>
        <p:txBody>
          <a:bodyPr wrap="square" rtlCol="0">
            <a:spAutoFit/>
          </a:bodyPr>
          <a:lstStyle/>
          <a:p>
            <a:pPr algn="ctr"/>
            <a:r>
              <a:rPr lang="en-US" sz="5400" dirty="0"/>
              <a:t>RISK MANAGEMENT</a:t>
            </a:r>
          </a:p>
        </p:txBody>
      </p:sp>
    </p:spTree>
    <p:extLst>
      <p:ext uri="{BB962C8B-B14F-4D97-AF65-F5344CB8AC3E}">
        <p14:creationId xmlns:p14="http://schemas.microsoft.com/office/powerpoint/2010/main" val="112350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FAEEFB-B0AF-4946-B9F9-600C94CA2330}"/>
              </a:ext>
            </a:extLst>
          </p:cNvPr>
          <p:cNvSpPr txBox="1"/>
          <p:nvPr/>
        </p:nvSpPr>
        <p:spPr>
          <a:xfrm>
            <a:off x="836525" y="358044"/>
            <a:ext cx="3416158" cy="6141911"/>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4400" kern="1200" dirty="0">
                <a:latin typeface="+mj-lt"/>
                <a:ea typeface="+mj-ea"/>
                <a:cs typeface="+mj-cs"/>
              </a:rPr>
              <a:t>                          </a:t>
            </a:r>
            <a:r>
              <a:rPr lang="en-US" sz="5400" kern="1200" dirty="0">
                <a:ea typeface="+mj-ea"/>
                <a:cs typeface="+mj-cs"/>
              </a:rPr>
              <a:t>SUMMARY</a:t>
            </a:r>
          </a:p>
        </p:txBody>
      </p:sp>
      <p:graphicFrame>
        <p:nvGraphicFramePr>
          <p:cNvPr id="7" name="TextBox 3">
            <a:extLst>
              <a:ext uri="{FF2B5EF4-FFF2-40B4-BE49-F238E27FC236}">
                <a16:creationId xmlns:a16="http://schemas.microsoft.com/office/drawing/2014/main" id="{BAC71F8D-E2B7-4776-B316-A67D559CB7C1}"/>
              </a:ext>
            </a:extLst>
          </p:cNvPr>
          <p:cNvGraphicFramePr/>
          <p:nvPr>
            <p:extLst>
              <p:ext uri="{D42A27DB-BD31-4B8C-83A1-F6EECF244321}">
                <p14:modId xmlns:p14="http://schemas.microsoft.com/office/powerpoint/2010/main" val="2069076002"/>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202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A5C543-540C-4D30-A0F7-81261BD4C3C0}"/>
              </a:ext>
            </a:extLst>
          </p:cNvPr>
          <p:cNvSpPr txBox="1"/>
          <p:nvPr/>
        </p:nvSpPr>
        <p:spPr>
          <a:xfrm>
            <a:off x="371061" y="1308295"/>
            <a:ext cx="11449877" cy="4037428"/>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7200" kern="1200" dirty="0">
                <a:solidFill>
                  <a:schemeClr val="tx1"/>
                </a:solidFill>
                <a:latin typeface="+mj-lt"/>
                <a:ea typeface="+mj-ea"/>
                <a:cs typeface="+mj-cs"/>
              </a:rPr>
              <a:t>THANK YOU! </a:t>
            </a:r>
          </a:p>
        </p:txBody>
      </p:sp>
      <p:pic>
        <p:nvPicPr>
          <p:cNvPr id="3" name="Graphic 2" descr="Smiling face outline">
            <a:extLst>
              <a:ext uri="{FF2B5EF4-FFF2-40B4-BE49-F238E27FC236}">
                <a16:creationId xmlns:a16="http://schemas.microsoft.com/office/drawing/2014/main" id="{C07D9E7E-4404-4548-B969-06BD80FB96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68751" y="2692791"/>
            <a:ext cx="1038664" cy="1038664"/>
          </a:xfrm>
          <a:prstGeom prst="rect">
            <a:avLst/>
          </a:prstGeom>
        </p:spPr>
      </p:pic>
    </p:spTree>
    <p:extLst>
      <p:ext uri="{BB962C8B-B14F-4D97-AF65-F5344CB8AC3E}">
        <p14:creationId xmlns:p14="http://schemas.microsoft.com/office/powerpoint/2010/main" val="420091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C1EA69-7171-4D4F-9A7D-FCA57314B6E3}"/>
              </a:ext>
            </a:extLst>
          </p:cNvPr>
          <p:cNvSpPr txBox="1"/>
          <p:nvPr/>
        </p:nvSpPr>
        <p:spPr>
          <a:xfrm>
            <a:off x="357809" y="269755"/>
            <a:ext cx="10469217" cy="1325563"/>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5400" kern="1200" dirty="0">
                <a:solidFill>
                  <a:schemeClr val="tx1"/>
                </a:solidFill>
                <a:ea typeface="+mj-ea"/>
                <a:cs typeface="+mj-cs"/>
              </a:rPr>
              <a:t>SCOPE</a:t>
            </a:r>
          </a:p>
        </p:txBody>
      </p:sp>
      <p:sp>
        <p:nvSpPr>
          <p:cNvPr id="5" name="TextBox 4">
            <a:extLst>
              <a:ext uri="{FF2B5EF4-FFF2-40B4-BE49-F238E27FC236}">
                <a16:creationId xmlns:a16="http://schemas.microsoft.com/office/drawing/2014/main" id="{28E2BA22-143E-486B-B5D2-53518FAAE0E8}"/>
              </a:ext>
            </a:extLst>
          </p:cNvPr>
          <p:cNvSpPr txBox="1"/>
          <p:nvPr/>
        </p:nvSpPr>
        <p:spPr>
          <a:xfrm>
            <a:off x="1261993" y="1548062"/>
            <a:ext cx="7066667" cy="4904873"/>
          </a:xfrm>
          <a:prstGeom prst="rect">
            <a:avLst/>
          </a:prstGeom>
        </p:spPr>
        <p:txBody>
          <a:bodyPr vert="horz" lIns="91440" tIns="45720" rIns="91440" bIns="45720" rtlCol="0" anchor="ctr">
            <a:normAutofit/>
          </a:bodyPr>
          <a:lstStyle/>
          <a:p>
            <a:pPr marL="342900" indent="-228600" defTabSz="914400">
              <a:lnSpc>
                <a:spcPct val="90000"/>
              </a:lnSpc>
              <a:spcAft>
                <a:spcPts val="600"/>
              </a:spcAft>
              <a:buFont typeface="Arial" panose="020B0604020202020204" pitchFamily="34" charset="0"/>
              <a:buChar char="•"/>
            </a:pPr>
            <a:r>
              <a:rPr lang="en-US" sz="2000" dirty="0"/>
              <a:t>Fat2fit is a stand-alone gym management application which can be accessed by gym members, trainers and gym owners. </a:t>
            </a:r>
          </a:p>
          <a:p>
            <a:pPr marL="114300" indent="-228600" defTabSz="914400">
              <a:lnSpc>
                <a:spcPct val="90000"/>
              </a:lnSpc>
              <a:spcAft>
                <a:spcPts val="600"/>
              </a:spcAft>
              <a:buFont typeface="Arial" panose="020B0604020202020204" pitchFamily="34" charset="0"/>
              <a:buChar char="•"/>
            </a:pPr>
            <a:endParaRPr lang="en-US" sz="2000" dirty="0"/>
          </a:p>
          <a:p>
            <a:pPr marL="342900" indent="-228600" defTabSz="914400">
              <a:lnSpc>
                <a:spcPct val="90000"/>
              </a:lnSpc>
              <a:spcAft>
                <a:spcPts val="600"/>
              </a:spcAft>
              <a:buFont typeface="Arial" panose="020B0604020202020204" pitchFamily="34" charset="0"/>
              <a:buChar char="•"/>
            </a:pPr>
            <a:r>
              <a:rPr lang="en-US" sz="2000" dirty="0"/>
              <a:t>Gym members can view fitness programs, choose preferred timings for workouts and select the workout plan whereas the trainers can view assigned members and respective diet plans.</a:t>
            </a:r>
          </a:p>
          <a:p>
            <a:pPr marL="342900" indent="-228600" defTabSz="914400">
              <a:lnSpc>
                <a:spcPct val="90000"/>
              </a:lnSpc>
              <a:spcAft>
                <a:spcPts val="600"/>
              </a:spcAft>
              <a:buFont typeface="Arial" panose="020B0604020202020204" pitchFamily="34" charset="0"/>
              <a:buChar char="•"/>
            </a:pPr>
            <a:endParaRPr lang="en-US" sz="2000" dirty="0"/>
          </a:p>
          <a:p>
            <a:pPr marL="342900" indent="-228600" defTabSz="914400">
              <a:lnSpc>
                <a:spcPct val="90000"/>
              </a:lnSpc>
              <a:spcAft>
                <a:spcPts val="600"/>
              </a:spcAft>
              <a:buFont typeface="Arial" panose="020B0604020202020204" pitchFamily="34" charset="0"/>
              <a:buChar char="•"/>
            </a:pPr>
            <a:r>
              <a:rPr lang="en-US" sz="2000" dirty="0"/>
              <a:t>Gym owner can keep track of members and payments.</a:t>
            </a:r>
          </a:p>
          <a:p>
            <a:pPr marL="342900" indent="-228600" defTabSz="914400">
              <a:lnSpc>
                <a:spcPct val="90000"/>
              </a:lnSpc>
              <a:spcAft>
                <a:spcPts val="600"/>
              </a:spcAft>
              <a:buFont typeface="Arial" panose="020B0604020202020204" pitchFamily="34" charset="0"/>
              <a:buChar char="•"/>
            </a:pPr>
            <a:endParaRPr lang="en-US" sz="2000" dirty="0"/>
          </a:p>
          <a:p>
            <a:pPr marL="342900" indent="-228600" defTabSz="914400">
              <a:lnSpc>
                <a:spcPct val="90000"/>
              </a:lnSpc>
              <a:spcAft>
                <a:spcPts val="600"/>
              </a:spcAft>
              <a:buFont typeface="Arial" panose="020B0604020202020204" pitchFamily="34" charset="0"/>
              <a:buChar char="•"/>
            </a:pPr>
            <a:r>
              <a:rPr lang="en-US" sz="2000" dirty="0"/>
              <a:t>This application will basically help the people associated with the gym to manage the daily activities through an automated system.</a:t>
            </a:r>
          </a:p>
        </p:txBody>
      </p:sp>
      <p:sp>
        <p:nvSpPr>
          <p:cNvPr id="14"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Backlog">
            <a:extLst>
              <a:ext uri="{FF2B5EF4-FFF2-40B4-BE49-F238E27FC236}">
                <a16:creationId xmlns:a16="http://schemas.microsoft.com/office/drawing/2014/main" id="{2B7C9751-27D0-4E7C-BAC7-12297D859A5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422601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0CC169E-17BB-4C66-B850-79DA8DFE2BC8}"/>
              </a:ext>
            </a:extLst>
          </p:cNvPr>
          <p:cNvSpPr txBox="1"/>
          <p:nvPr/>
        </p:nvSpPr>
        <p:spPr>
          <a:xfrm>
            <a:off x="397564" y="605134"/>
            <a:ext cx="11608905" cy="923330"/>
          </a:xfrm>
          <a:prstGeom prst="rect">
            <a:avLst/>
          </a:prstGeom>
          <a:noFill/>
        </p:spPr>
        <p:txBody>
          <a:bodyPr wrap="square" rtlCol="0">
            <a:spAutoFit/>
          </a:bodyPr>
          <a:lstStyle/>
          <a:p>
            <a:pPr algn="ctr"/>
            <a:r>
              <a:rPr lang="en-US" sz="5400" dirty="0"/>
              <a:t>METHODOLOGY</a:t>
            </a:r>
            <a:endParaRPr lang="en-US" sz="4400" dirty="0"/>
          </a:p>
        </p:txBody>
      </p:sp>
      <p:sp>
        <p:nvSpPr>
          <p:cNvPr id="10" name="TextBox 9">
            <a:extLst>
              <a:ext uri="{FF2B5EF4-FFF2-40B4-BE49-F238E27FC236}">
                <a16:creationId xmlns:a16="http://schemas.microsoft.com/office/drawing/2014/main" id="{BE254312-C67E-4E2E-8442-E4070323E47C}"/>
              </a:ext>
            </a:extLst>
          </p:cNvPr>
          <p:cNvSpPr txBox="1"/>
          <p:nvPr/>
        </p:nvSpPr>
        <p:spPr>
          <a:xfrm>
            <a:off x="841512" y="2092770"/>
            <a:ext cx="6327913"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We have used Agile methodologies to develop this application, to achieve multiple groups of tasks in short sprints.</a:t>
            </a:r>
          </a:p>
          <a:p>
            <a:endParaRPr lang="en-US" sz="2000" dirty="0"/>
          </a:p>
          <a:p>
            <a:pPr marL="285750" indent="-285750">
              <a:buFont typeface="Arial" panose="020B0604020202020204" pitchFamily="34" charset="0"/>
              <a:buChar char="•"/>
            </a:pPr>
            <a:r>
              <a:rPr lang="en-US" sz="2000" dirty="0"/>
              <a:t>We chose agile since it makes a team efficient at getting work done.</a:t>
            </a:r>
          </a:p>
          <a:p>
            <a:endParaRPr lang="en-US" sz="2000" dirty="0"/>
          </a:p>
          <a:p>
            <a:pPr marL="285750" indent="-285750">
              <a:buFont typeface="Arial" panose="020B0604020202020204" pitchFamily="34" charset="0"/>
              <a:buChar char="•"/>
            </a:pPr>
            <a:r>
              <a:rPr lang="en-US" sz="2000" dirty="0"/>
              <a:t>Developers are aware of the issues, resulting in reduction of risk in development process.</a:t>
            </a:r>
          </a:p>
          <a:p>
            <a:endParaRPr lang="en-US" sz="2000" dirty="0"/>
          </a:p>
          <a:p>
            <a:pPr marL="285750" indent="-285750">
              <a:buFont typeface="Arial" panose="020B0604020202020204" pitchFamily="34" charset="0"/>
              <a:buChar char="•"/>
            </a:pPr>
            <a:r>
              <a:rPr lang="en-US" sz="2000" dirty="0"/>
              <a:t>Test plan is reviewed after each sprint.</a:t>
            </a:r>
          </a:p>
        </p:txBody>
      </p:sp>
      <p:pic>
        <p:nvPicPr>
          <p:cNvPr id="13" name="Picture 12" descr="A close up of a sign&#10;&#10;Description automatically generated">
            <a:extLst>
              <a:ext uri="{FF2B5EF4-FFF2-40B4-BE49-F238E27FC236}">
                <a16:creationId xmlns:a16="http://schemas.microsoft.com/office/drawing/2014/main" id="{442BD680-3254-4E8C-B83D-C705E945E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2767" y="2092770"/>
            <a:ext cx="4205213" cy="3698431"/>
          </a:xfrm>
          <a:prstGeom prst="rect">
            <a:avLst/>
          </a:prstGeom>
        </p:spPr>
      </p:pic>
    </p:spTree>
    <p:extLst>
      <p:ext uri="{BB962C8B-B14F-4D97-AF65-F5344CB8AC3E}">
        <p14:creationId xmlns:p14="http://schemas.microsoft.com/office/powerpoint/2010/main" val="124875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76F4EE-9C4A-42CA-90B8-C95F7A04095D}"/>
              </a:ext>
            </a:extLst>
          </p:cNvPr>
          <p:cNvSpPr txBox="1"/>
          <p:nvPr/>
        </p:nvSpPr>
        <p:spPr>
          <a:xfrm>
            <a:off x="225287" y="500186"/>
            <a:ext cx="10654748" cy="1325563"/>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5400" kern="1200" cap="all" spc="-50" baseline="0" dirty="0">
                <a:solidFill>
                  <a:schemeClr val="tx1"/>
                </a:solidFill>
                <a:ea typeface="+mj-ea"/>
                <a:cs typeface="+mj-cs"/>
              </a:rPr>
              <a:t>Testing</a:t>
            </a:r>
          </a:p>
        </p:txBody>
      </p:sp>
      <p:sp>
        <p:nvSpPr>
          <p:cNvPr id="6" name="Rectangle 5">
            <a:extLst>
              <a:ext uri="{FF2B5EF4-FFF2-40B4-BE49-F238E27FC236}">
                <a16:creationId xmlns:a16="http://schemas.microsoft.com/office/drawing/2014/main" id="{869DFE83-2115-4CEB-AAC7-A4A755146EB5}"/>
              </a:ext>
            </a:extLst>
          </p:cNvPr>
          <p:cNvSpPr/>
          <p:nvPr/>
        </p:nvSpPr>
        <p:spPr>
          <a:xfrm>
            <a:off x="1136428" y="1684638"/>
            <a:ext cx="7280384" cy="4673176"/>
          </a:xfrm>
          <a:prstGeom prst="rect">
            <a:avLst/>
          </a:prstGeom>
        </p:spPr>
        <p:txBody>
          <a:bodyPr vert="horz" lIns="91440" tIns="45720" rIns="91440" bIns="45720" rtlCol="0" anchor="ctr">
            <a:normAutofit/>
          </a:bodyPr>
          <a:lstStyle/>
          <a:p>
            <a:pPr marL="342900" indent="-228600" defTabSz="914400">
              <a:lnSpc>
                <a:spcPct val="90000"/>
              </a:lnSpc>
              <a:spcAft>
                <a:spcPts val="600"/>
              </a:spcAft>
              <a:buClr>
                <a:schemeClr val="tx1"/>
              </a:buClr>
              <a:buFont typeface="Arial" panose="020B0604020202020204" pitchFamily="34" charset="0"/>
              <a:buChar char="•"/>
            </a:pPr>
            <a:r>
              <a:rPr lang="en-US" sz="2000" b="1" dirty="0"/>
              <a:t>Unit Testing </a:t>
            </a:r>
            <a:r>
              <a:rPr lang="en-US" sz="2000" dirty="0"/>
              <a:t>: </a:t>
            </a:r>
          </a:p>
          <a:p>
            <a:pPr marL="342900" lvl="1" defTabSz="914400">
              <a:lnSpc>
                <a:spcPct val="90000"/>
              </a:lnSpc>
              <a:spcAft>
                <a:spcPts val="600"/>
              </a:spcAft>
              <a:buClr>
                <a:schemeClr val="tx1"/>
              </a:buClr>
            </a:pPr>
            <a:r>
              <a:rPr lang="en-US" sz="2000" dirty="0"/>
              <a:t>Performed unit testing to check login authentication, check if the functionalities work as per the user role(member, owner, trainer)</a:t>
            </a:r>
          </a:p>
          <a:p>
            <a:pPr marL="342900" lvl="1" defTabSz="914400">
              <a:lnSpc>
                <a:spcPct val="90000"/>
              </a:lnSpc>
              <a:spcAft>
                <a:spcPts val="600"/>
              </a:spcAft>
              <a:buClr>
                <a:schemeClr val="tx1"/>
              </a:buClr>
            </a:pPr>
            <a:endParaRPr lang="en-US" sz="2000" dirty="0"/>
          </a:p>
          <a:p>
            <a:pPr marL="342900" indent="-228600" defTabSz="914400">
              <a:lnSpc>
                <a:spcPct val="90000"/>
              </a:lnSpc>
              <a:spcAft>
                <a:spcPts val="600"/>
              </a:spcAft>
              <a:buClr>
                <a:schemeClr val="tx1"/>
              </a:buClr>
              <a:buFont typeface="Arial" panose="020B0604020202020204" pitchFamily="34" charset="0"/>
              <a:buChar char="•"/>
            </a:pPr>
            <a:r>
              <a:rPr lang="en-US" sz="2000" b="1" dirty="0"/>
              <a:t>Integrated system Testing </a:t>
            </a:r>
            <a:r>
              <a:rPr lang="en-US" sz="2000" dirty="0"/>
              <a:t>: </a:t>
            </a:r>
          </a:p>
          <a:p>
            <a:pPr marL="342900" lvl="1" defTabSz="914400">
              <a:lnSpc>
                <a:spcPct val="90000"/>
              </a:lnSpc>
              <a:spcAft>
                <a:spcPts val="600"/>
              </a:spcAft>
              <a:buClr>
                <a:schemeClr val="tx1"/>
              </a:buClr>
            </a:pPr>
            <a:r>
              <a:rPr lang="en-US" sz="2000" dirty="0"/>
              <a:t>Performed Integrated testing to check functionality and performance of linked components and database connectivity.</a:t>
            </a:r>
          </a:p>
          <a:p>
            <a:pPr marL="342900" lvl="1" defTabSz="914400">
              <a:lnSpc>
                <a:spcPct val="90000"/>
              </a:lnSpc>
              <a:spcAft>
                <a:spcPts val="600"/>
              </a:spcAft>
              <a:buClr>
                <a:schemeClr val="tx1"/>
              </a:buClr>
            </a:pPr>
            <a:endParaRPr lang="en-US" sz="2000" dirty="0"/>
          </a:p>
          <a:p>
            <a:pPr marL="342900" indent="-228600" defTabSz="914400">
              <a:lnSpc>
                <a:spcPct val="90000"/>
              </a:lnSpc>
              <a:spcAft>
                <a:spcPts val="600"/>
              </a:spcAft>
              <a:buClr>
                <a:schemeClr val="tx1"/>
              </a:buClr>
              <a:buFont typeface="Arial" panose="020B0604020202020204" pitchFamily="34" charset="0"/>
              <a:buChar char="•"/>
            </a:pPr>
            <a:r>
              <a:rPr lang="en-US" sz="2000" b="1" dirty="0"/>
              <a:t>Acceptance Testing </a:t>
            </a:r>
            <a:r>
              <a:rPr lang="en-US" sz="2000" dirty="0"/>
              <a:t>: </a:t>
            </a:r>
          </a:p>
          <a:p>
            <a:pPr marL="342900" lvl="1" defTabSz="914400">
              <a:lnSpc>
                <a:spcPct val="90000"/>
              </a:lnSpc>
              <a:spcAft>
                <a:spcPts val="600"/>
              </a:spcAft>
              <a:buClr>
                <a:schemeClr val="tx1"/>
              </a:buClr>
            </a:pPr>
            <a:r>
              <a:rPr lang="en-US" sz="2000" dirty="0"/>
              <a:t>Performed acceptance testing to check if application is ready to be delivered or not.</a:t>
            </a:r>
          </a:p>
        </p:txBody>
      </p:sp>
      <p:sp>
        <p:nvSpPr>
          <p:cNvPr id="15" name="Rectangle 14">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Flask">
            <a:extLst>
              <a:ext uri="{FF2B5EF4-FFF2-40B4-BE49-F238E27FC236}">
                <a16:creationId xmlns:a16="http://schemas.microsoft.com/office/drawing/2014/main" id="{3090BAF7-616A-4F23-9294-8C096FCEBE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821946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BD81BB2-A9CD-4980-9E7E-0595C743693F}"/>
              </a:ext>
            </a:extLst>
          </p:cNvPr>
          <p:cNvSpPr txBox="1"/>
          <p:nvPr/>
        </p:nvSpPr>
        <p:spPr>
          <a:xfrm>
            <a:off x="304800" y="353434"/>
            <a:ext cx="11436626" cy="923330"/>
          </a:xfrm>
          <a:prstGeom prst="rect">
            <a:avLst/>
          </a:prstGeom>
          <a:noFill/>
        </p:spPr>
        <p:txBody>
          <a:bodyPr wrap="square" rtlCol="0">
            <a:spAutoFit/>
          </a:bodyPr>
          <a:lstStyle/>
          <a:p>
            <a:pPr algn="ctr"/>
            <a:r>
              <a:rPr lang="en-US" sz="5400" dirty="0"/>
              <a:t>TECHNOLOGIES</a:t>
            </a:r>
          </a:p>
        </p:txBody>
      </p:sp>
      <p:sp>
        <p:nvSpPr>
          <p:cNvPr id="7" name="TextBox 6">
            <a:extLst>
              <a:ext uri="{FF2B5EF4-FFF2-40B4-BE49-F238E27FC236}">
                <a16:creationId xmlns:a16="http://schemas.microsoft.com/office/drawing/2014/main" id="{FD0123B9-7BFF-419B-A9C7-C3F097DF9A58}"/>
              </a:ext>
            </a:extLst>
          </p:cNvPr>
          <p:cNvSpPr txBox="1"/>
          <p:nvPr/>
        </p:nvSpPr>
        <p:spPr>
          <a:xfrm>
            <a:off x="1465425" y="1453765"/>
            <a:ext cx="6928770"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Java</a:t>
            </a:r>
          </a:p>
          <a:p>
            <a:pPr marL="285750" indent="-285750">
              <a:lnSpc>
                <a:spcPct val="150000"/>
              </a:lnSpc>
              <a:buFont typeface="Arial" panose="020B0604020202020204" pitchFamily="34" charset="0"/>
              <a:buChar char="•"/>
            </a:pPr>
            <a:r>
              <a:rPr lang="en-US" sz="2400" dirty="0"/>
              <a:t>JavaFX</a:t>
            </a:r>
          </a:p>
          <a:p>
            <a:pPr marL="285750" indent="-285750">
              <a:lnSpc>
                <a:spcPct val="150000"/>
              </a:lnSpc>
              <a:buFont typeface="Arial" panose="020B0604020202020204" pitchFamily="34" charset="0"/>
              <a:buChar char="•"/>
            </a:pPr>
            <a:r>
              <a:rPr lang="en-US" sz="2400" dirty="0"/>
              <a:t>Oracle Database</a:t>
            </a:r>
          </a:p>
          <a:p>
            <a:pPr marL="285750" indent="-285750">
              <a:lnSpc>
                <a:spcPct val="150000"/>
              </a:lnSpc>
              <a:buFont typeface="Arial" panose="020B0604020202020204" pitchFamily="34" charset="0"/>
              <a:buChar char="•"/>
            </a:pPr>
            <a:r>
              <a:rPr lang="en-US" sz="2400" dirty="0"/>
              <a:t>SQL</a:t>
            </a:r>
          </a:p>
          <a:p>
            <a:pPr marL="285750" indent="-285750">
              <a:lnSpc>
                <a:spcPct val="150000"/>
              </a:lnSpc>
              <a:buFont typeface="Arial" panose="020B0604020202020204" pitchFamily="34" charset="0"/>
              <a:buChar char="•"/>
            </a:pPr>
            <a:r>
              <a:rPr lang="en-US" sz="2400" dirty="0"/>
              <a:t>Eclipse Editor</a:t>
            </a:r>
          </a:p>
          <a:p>
            <a:pPr marL="285750" indent="-285750">
              <a:lnSpc>
                <a:spcPct val="150000"/>
              </a:lnSpc>
              <a:buFont typeface="Arial" panose="020B0604020202020204" pitchFamily="34" charset="0"/>
              <a:buChar char="•"/>
            </a:pPr>
            <a:r>
              <a:rPr lang="en-US" sz="2400" dirty="0"/>
              <a:t>HTML5</a:t>
            </a:r>
          </a:p>
          <a:p>
            <a:pPr marL="285750" indent="-285750">
              <a:lnSpc>
                <a:spcPct val="150000"/>
              </a:lnSpc>
              <a:buFont typeface="Arial" panose="020B0604020202020204" pitchFamily="34" charset="0"/>
              <a:buChar char="•"/>
            </a:pPr>
            <a:r>
              <a:rPr lang="en-US" sz="2400" dirty="0"/>
              <a:t>CSS3</a:t>
            </a:r>
          </a:p>
        </p:txBody>
      </p:sp>
      <p:sp>
        <p:nvSpPr>
          <p:cNvPr id="2" name="Rectangle 1">
            <a:extLst>
              <a:ext uri="{FF2B5EF4-FFF2-40B4-BE49-F238E27FC236}">
                <a16:creationId xmlns:a16="http://schemas.microsoft.com/office/drawing/2014/main" id="{ABC3A6AA-59EB-45F4-B77E-4A3BB6D2E49F}"/>
              </a:ext>
            </a:extLst>
          </p:cNvPr>
          <p:cNvSpPr/>
          <p:nvPr/>
        </p:nvSpPr>
        <p:spPr>
          <a:xfrm>
            <a:off x="4929810" y="1813406"/>
            <a:ext cx="6151420" cy="297156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drawing, food&#10;&#10;Description automatically generated">
            <a:extLst>
              <a:ext uri="{FF2B5EF4-FFF2-40B4-BE49-F238E27FC236}">
                <a16:creationId xmlns:a16="http://schemas.microsoft.com/office/drawing/2014/main" id="{16DB8D0D-4BE1-4C6A-96DC-CC256FC3F9A2}"/>
              </a:ext>
            </a:extLst>
          </p:cNvPr>
          <p:cNvPicPr>
            <a:picLocks noChangeAspect="1"/>
          </p:cNvPicPr>
          <p:nvPr/>
        </p:nvPicPr>
        <p:blipFill>
          <a:blip r:embed="rId2"/>
          <a:stretch>
            <a:fillRect/>
          </a:stretch>
        </p:blipFill>
        <p:spPr>
          <a:xfrm>
            <a:off x="5124831" y="2070242"/>
            <a:ext cx="1996147" cy="1117842"/>
          </a:xfrm>
          <a:prstGeom prst="rect">
            <a:avLst/>
          </a:prstGeom>
        </p:spPr>
      </p:pic>
      <p:pic>
        <p:nvPicPr>
          <p:cNvPr id="12" name="Picture 11" descr="A close up of a logo&#10;&#10;Description automatically generated">
            <a:extLst>
              <a:ext uri="{FF2B5EF4-FFF2-40B4-BE49-F238E27FC236}">
                <a16:creationId xmlns:a16="http://schemas.microsoft.com/office/drawing/2014/main" id="{09F0D293-3A65-4D10-B836-3DC4E894818D}"/>
              </a:ext>
            </a:extLst>
          </p:cNvPr>
          <p:cNvPicPr>
            <a:picLocks noChangeAspect="1"/>
          </p:cNvPicPr>
          <p:nvPr/>
        </p:nvPicPr>
        <p:blipFill>
          <a:blip r:embed="rId3"/>
          <a:stretch>
            <a:fillRect/>
          </a:stretch>
        </p:blipFill>
        <p:spPr>
          <a:xfrm>
            <a:off x="5126037" y="3410295"/>
            <a:ext cx="1996147" cy="1203504"/>
          </a:xfrm>
          <a:prstGeom prst="rect">
            <a:avLst/>
          </a:prstGeom>
        </p:spPr>
      </p:pic>
      <p:pic>
        <p:nvPicPr>
          <p:cNvPr id="14" name="Picture 13" descr="A picture containing knife&#10;&#10;Description automatically generated">
            <a:extLst>
              <a:ext uri="{FF2B5EF4-FFF2-40B4-BE49-F238E27FC236}">
                <a16:creationId xmlns:a16="http://schemas.microsoft.com/office/drawing/2014/main" id="{5EBA7029-12FD-4FB9-8BCA-106D684591E4}"/>
              </a:ext>
            </a:extLst>
          </p:cNvPr>
          <p:cNvPicPr>
            <a:picLocks noChangeAspect="1"/>
          </p:cNvPicPr>
          <p:nvPr/>
        </p:nvPicPr>
        <p:blipFill>
          <a:blip r:embed="rId4"/>
          <a:stretch>
            <a:fillRect/>
          </a:stretch>
        </p:blipFill>
        <p:spPr>
          <a:xfrm>
            <a:off x="9133212" y="2014258"/>
            <a:ext cx="1803961" cy="1198259"/>
          </a:xfrm>
          <a:prstGeom prst="rect">
            <a:avLst/>
          </a:prstGeom>
        </p:spPr>
      </p:pic>
      <p:pic>
        <p:nvPicPr>
          <p:cNvPr id="16" name="Picture 15" descr="A close up of a sign&#10;&#10;Description automatically generated">
            <a:extLst>
              <a:ext uri="{FF2B5EF4-FFF2-40B4-BE49-F238E27FC236}">
                <a16:creationId xmlns:a16="http://schemas.microsoft.com/office/drawing/2014/main" id="{A0B066B2-CF37-452C-ADC1-2CCD12B90517}"/>
              </a:ext>
            </a:extLst>
          </p:cNvPr>
          <p:cNvPicPr>
            <a:picLocks noChangeAspect="1"/>
          </p:cNvPicPr>
          <p:nvPr/>
        </p:nvPicPr>
        <p:blipFill>
          <a:blip r:embed="rId5"/>
          <a:stretch>
            <a:fillRect/>
          </a:stretch>
        </p:blipFill>
        <p:spPr>
          <a:xfrm>
            <a:off x="7388322" y="2082416"/>
            <a:ext cx="1486707" cy="1216774"/>
          </a:xfrm>
          <a:prstGeom prst="rect">
            <a:avLst/>
          </a:prstGeom>
        </p:spPr>
      </p:pic>
      <p:pic>
        <p:nvPicPr>
          <p:cNvPr id="1032" name="Picture 8" descr="Html5 Icon of Flat style - Available in SVG, PNG, EPS, AI &amp; Icon fonts">
            <a:extLst>
              <a:ext uri="{FF2B5EF4-FFF2-40B4-BE49-F238E27FC236}">
                <a16:creationId xmlns:a16="http://schemas.microsoft.com/office/drawing/2014/main" id="{A7F2FF95-EDFB-465D-8CB9-838BE8D2A0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7883" y="3410295"/>
            <a:ext cx="1198075" cy="11980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SS3 Coding Tips (@Css3Coders) | Twitter">
            <a:extLst>
              <a:ext uri="{FF2B5EF4-FFF2-40B4-BE49-F238E27FC236}">
                <a16:creationId xmlns:a16="http://schemas.microsoft.com/office/drawing/2014/main" id="{12078BCC-CDBA-46AB-AEEF-A97648805E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4709" y="3436175"/>
            <a:ext cx="1198075" cy="1198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740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32BE-F85C-47C8-B0DA-D494CAD98687}"/>
              </a:ext>
            </a:extLst>
          </p:cNvPr>
          <p:cNvSpPr>
            <a:spLocks noGrp="1"/>
          </p:cNvSpPr>
          <p:nvPr>
            <p:ph type="ctrTitle"/>
          </p:nvPr>
        </p:nvSpPr>
        <p:spPr>
          <a:xfrm>
            <a:off x="159025" y="150486"/>
            <a:ext cx="11463131" cy="1325563"/>
          </a:xfrm>
        </p:spPr>
        <p:txBody>
          <a:bodyPr vert="horz" lIns="91440" tIns="45720" rIns="91440" bIns="45720" rtlCol="0" anchor="ctr">
            <a:normAutofit/>
          </a:bodyPr>
          <a:lstStyle/>
          <a:p>
            <a:r>
              <a:rPr lang="en-US" sz="5400" kern="1200" dirty="0">
                <a:solidFill>
                  <a:schemeClr val="tx1"/>
                </a:solidFill>
                <a:latin typeface="+mn-lt"/>
                <a:ea typeface="+mj-ea"/>
                <a:cs typeface="+mj-cs"/>
              </a:rPr>
              <a:t>FINANCIALS</a:t>
            </a:r>
          </a:p>
        </p:txBody>
      </p:sp>
      <p:sp>
        <p:nvSpPr>
          <p:cNvPr id="3" name="Subtitle 2">
            <a:extLst>
              <a:ext uri="{FF2B5EF4-FFF2-40B4-BE49-F238E27FC236}">
                <a16:creationId xmlns:a16="http://schemas.microsoft.com/office/drawing/2014/main" id="{524BCCE2-7240-4559-BE62-3A13D2B37F7E}"/>
              </a:ext>
            </a:extLst>
          </p:cNvPr>
          <p:cNvSpPr>
            <a:spLocks noGrp="1"/>
          </p:cNvSpPr>
          <p:nvPr>
            <p:ph type="subTitle" idx="1"/>
          </p:nvPr>
        </p:nvSpPr>
        <p:spPr>
          <a:xfrm>
            <a:off x="1261993" y="2001080"/>
            <a:ext cx="7066667" cy="4428140"/>
          </a:xfrm>
        </p:spPr>
        <p:txBody>
          <a:bodyPr vert="horz" lIns="91440" tIns="45720" rIns="91440" bIns="45720" rtlCol="0" anchor="ctr">
            <a:normAutofit/>
          </a:bodyPr>
          <a:lstStyle/>
          <a:p>
            <a:pPr indent="-228600" algn="l">
              <a:buFont typeface="Arial" panose="020B0604020202020204" pitchFamily="34" charset="0"/>
              <a:buChar char="•"/>
            </a:pPr>
            <a:r>
              <a:rPr lang="en-US" b="1" dirty="0"/>
              <a:t>Value</a:t>
            </a:r>
            <a:r>
              <a:rPr lang="en-US" dirty="0"/>
              <a:t>: </a:t>
            </a:r>
          </a:p>
          <a:p>
            <a:pPr marL="228600" lvl="1" algn="l"/>
            <a:r>
              <a:rPr lang="en-US" sz="2400" dirty="0"/>
              <a:t>We did this project as a part of our coursework as well as for self-enjoyment and most importantly to improve our technical skills.</a:t>
            </a:r>
          </a:p>
          <a:p>
            <a:pPr indent="-228600" algn="l">
              <a:buFont typeface="Arial" panose="020B0604020202020204" pitchFamily="34" charset="0"/>
              <a:buChar char="•"/>
            </a:pPr>
            <a:endParaRPr lang="en-US" dirty="0"/>
          </a:p>
          <a:p>
            <a:pPr indent="-228600" algn="l">
              <a:buFont typeface="Arial" panose="020B0604020202020204" pitchFamily="34" charset="0"/>
              <a:buChar char="•"/>
            </a:pPr>
            <a:r>
              <a:rPr lang="en-US" b="1" dirty="0"/>
              <a:t>Cost</a:t>
            </a:r>
            <a:r>
              <a:rPr lang="en-US" dirty="0"/>
              <a:t>:</a:t>
            </a:r>
          </a:p>
          <a:p>
            <a:pPr marL="228600" lvl="1" algn="l"/>
            <a:r>
              <a:rPr lang="en-US" sz="2400" dirty="0"/>
              <a:t>Since this project was not meant for any commercial purposes, we didn’t have to make any monetary investments. The resources demanded by the project were manpower and some machines to execute our ideas.</a:t>
            </a:r>
          </a:p>
          <a:p>
            <a:pPr indent="-228600" algn="l">
              <a:buFont typeface="Arial" panose="020B0604020202020204" pitchFamily="34" charset="0"/>
              <a:buChar char="•"/>
            </a:pPr>
            <a:endParaRPr lang="en-US" dirty="0"/>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oins">
            <a:extLst>
              <a:ext uri="{FF2B5EF4-FFF2-40B4-BE49-F238E27FC236}">
                <a16:creationId xmlns:a16="http://schemas.microsoft.com/office/drawing/2014/main" id="{F48FAE10-8F0D-4051-951F-4AFA164D54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140083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32BE-F85C-47C8-B0DA-D494CAD98687}"/>
              </a:ext>
            </a:extLst>
          </p:cNvPr>
          <p:cNvSpPr>
            <a:spLocks noGrp="1"/>
          </p:cNvSpPr>
          <p:nvPr>
            <p:ph type="ctrTitle"/>
          </p:nvPr>
        </p:nvSpPr>
        <p:spPr>
          <a:xfrm>
            <a:off x="192156" y="125896"/>
            <a:ext cx="11807687" cy="1253089"/>
          </a:xfrm>
        </p:spPr>
        <p:txBody>
          <a:bodyPr>
            <a:normAutofit/>
          </a:bodyPr>
          <a:lstStyle/>
          <a:p>
            <a:r>
              <a:rPr lang="en-US" sz="5400" dirty="0">
                <a:latin typeface="+mn-lt"/>
              </a:rPr>
              <a:t>FINANCIALS</a:t>
            </a:r>
          </a:p>
        </p:txBody>
      </p:sp>
      <p:sp>
        <p:nvSpPr>
          <p:cNvPr id="3" name="Subtitle 2">
            <a:extLst>
              <a:ext uri="{FF2B5EF4-FFF2-40B4-BE49-F238E27FC236}">
                <a16:creationId xmlns:a16="http://schemas.microsoft.com/office/drawing/2014/main" id="{524BCCE2-7240-4559-BE62-3A13D2B37F7E}"/>
              </a:ext>
            </a:extLst>
          </p:cNvPr>
          <p:cNvSpPr>
            <a:spLocks noGrp="1"/>
          </p:cNvSpPr>
          <p:nvPr>
            <p:ph type="subTitle" idx="1"/>
          </p:nvPr>
        </p:nvSpPr>
        <p:spPr>
          <a:xfrm>
            <a:off x="1524000" y="1749287"/>
            <a:ext cx="9144000" cy="4982817"/>
          </a:xfrm>
        </p:spPr>
        <p:txBody>
          <a:bodyPr>
            <a:normAutofit/>
          </a:bodyPr>
          <a:lstStyle/>
          <a:p>
            <a:pPr algn="l"/>
            <a:r>
              <a:rPr lang="en-US" dirty="0"/>
              <a:t>Resource Planning: </a:t>
            </a:r>
          </a:p>
          <a:p>
            <a:pPr algn="l"/>
            <a:endParaRPr lang="en-US" dirty="0"/>
          </a:p>
          <a:p>
            <a:pPr algn="l"/>
            <a:r>
              <a:rPr lang="en-US" dirty="0"/>
              <a:t>	</a:t>
            </a:r>
          </a:p>
          <a:p>
            <a:pPr algn="l"/>
            <a:endParaRPr lang="en-US" dirty="0"/>
          </a:p>
          <a:p>
            <a:pPr algn="l"/>
            <a:endParaRPr lang="en-US" dirty="0"/>
          </a:p>
          <a:p>
            <a:pPr algn="l"/>
            <a:endParaRPr lang="en-US" dirty="0"/>
          </a:p>
          <a:p>
            <a:pPr algn="l"/>
            <a:r>
              <a:rPr lang="en-US" dirty="0"/>
              <a:t>	    Siddhi Kulkarni		  2 machines with standard 	    	  Ridhima Bhalerao		  memory and performance						  requirements	</a:t>
            </a:r>
          </a:p>
          <a:p>
            <a:pPr algn="l"/>
            <a:r>
              <a:rPr lang="en-US" dirty="0"/>
              <a:t>	</a:t>
            </a:r>
          </a:p>
          <a:p>
            <a:pPr algn="l"/>
            <a:endParaRPr lang="en-US" dirty="0"/>
          </a:p>
          <a:p>
            <a:pPr algn="l"/>
            <a:endParaRPr lang="en-US" dirty="0"/>
          </a:p>
          <a:p>
            <a:pPr algn="l"/>
            <a:endParaRPr lang="en-US" dirty="0"/>
          </a:p>
        </p:txBody>
      </p:sp>
      <p:sp>
        <p:nvSpPr>
          <p:cNvPr id="5" name="Oval 4">
            <a:extLst>
              <a:ext uri="{FF2B5EF4-FFF2-40B4-BE49-F238E27FC236}">
                <a16:creationId xmlns:a16="http://schemas.microsoft.com/office/drawing/2014/main" id="{AE526435-42BC-4336-A599-93291114767B}"/>
              </a:ext>
            </a:extLst>
          </p:cNvPr>
          <p:cNvSpPr/>
          <p:nvPr/>
        </p:nvSpPr>
        <p:spPr>
          <a:xfrm>
            <a:off x="2835965" y="2567609"/>
            <a:ext cx="1815548" cy="1722782"/>
          </a:xfrm>
          <a:prstGeom prst="ellipse">
            <a:avLst/>
          </a:prstGeom>
          <a:solidFill>
            <a:srgbClr val="FABC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9D0CB58-85A1-43B9-8C1E-37428A3B16EB}"/>
              </a:ext>
            </a:extLst>
          </p:cNvPr>
          <p:cNvSpPr/>
          <p:nvPr/>
        </p:nvSpPr>
        <p:spPr>
          <a:xfrm>
            <a:off x="7229061" y="2567609"/>
            <a:ext cx="1815548" cy="1722782"/>
          </a:xfrm>
          <a:prstGeom prst="ellipse">
            <a:avLst/>
          </a:prstGeom>
          <a:solidFill>
            <a:srgbClr val="FABC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Female Profile">
            <a:extLst>
              <a:ext uri="{FF2B5EF4-FFF2-40B4-BE49-F238E27FC236}">
                <a16:creationId xmlns:a16="http://schemas.microsoft.com/office/drawing/2014/main" id="{D955AE0F-8AAC-4D51-A55F-4224F5F43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46782" y="2932044"/>
            <a:ext cx="993913" cy="993913"/>
          </a:xfrm>
          <a:prstGeom prst="rect">
            <a:avLst/>
          </a:prstGeom>
        </p:spPr>
      </p:pic>
      <p:pic>
        <p:nvPicPr>
          <p:cNvPr id="14" name="Graphic 13" descr="Laptop">
            <a:extLst>
              <a:ext uri="{FF2B5EF4-FFF2-40B4-BE49-F238E27FC236}">
                <a16:creationId xmlns:a16="http://schemas.microsoft.com/office/drawing/2014/main" id="{2827B387-E408-4C3E-9193-F03CC3F7868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520608" y="2809461"/>
            <a:ext cx="1239078" cy="1239078"/>
          </a:xfrm>
          <a:prstGeom prst="rect">
            <a:avLst/>
          </a:prstGeom>
        </p:spPr>
      </p:pic>
    </p:spTree>
    <p:extLst>
      <p:ext uri="{BB962C8B-B14F-4D97-AF65-F5344CB8AC3E}">
        <p14:creationId xmlns:p14="http://schemas.microsoft.com/office/powerpoint/2010/main" val="219209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432BE-F85C-47C8-B0DA-D494CAD98687}"/>
              </a:ext>
            </a:extLst>
          </p:cNvPr>
          <p:cNvSpPr>
            <a:spLocks noGrp="1"/>
          </p:cNvSpPr>
          <p:nvPr>
            <p:ph type="ctrTitle"/>
          </p:nvPr>
        </p:nvSpPr>
        <p:spPr>
          <a:xfrm>
            <a:off x="212035" y="0"/>
            <a:ext cx="11105322" cy="1325563"/>
          </a:xfrm>
        </p:spPr>
        <p:txBody>
          <a:bodyPr vert="horz" lIns="91440" tIns="45720" rIns="91440" bIns="45720" rtlCol="0" anchor="ctr">
            <a:normAutofit/>
          </a:bodyPr>
          <a:lstStyle/>
          <a:p>
            <a:r>
              <a:rPr lang="en-US" sz="5400" kern="1200" dirty="0">
                <a:solidFill>
                  <a:schemeClr val="tx1"/>
                </a:solidFill>
                <a:latin typeface="+mn-lt"/>
                <a:ea typeface="+mj-ea"/>
                <a:cs typeface="+mj-cs"/>
              </a:rPr>
              <a:t>TIME</a:t>
            </a:r>
          </a:p>
        </p:txBody>
      </p:sp>
      <p:sp>
        <p:nvSpPr>
          <p:cNvPr id="3" name="Subtitle 2">
            <a:extLst>
              <a:ext uri="{FF2B5EF4-FFF2-40B4-BE49-F238E27FC236}">
                <a16:creationId xmlns:a16="http://schemas.microsoft.com/office/drawing/2014/main" id="{524BCCE2-7240-4559-BE62-3A13D2B37F7E}"/>
              </a:ext>
            </a:extLst>
          </p:cNvPr>
          <p:cNvSpPr>
            <a:spLocks noGrp="1"/>
          </p:cNvSpPr>
          <p:nvPr>
            <p:ph type="subTitle" idx="1"/>
          </p:nvPr>
        </p:nvSpPr>
        <p:spPr>
          <a:xfrm>
            <a:off x="765314" y="1214229"/>
            <a:ext cx="8150086" cy="5572540"/>
          </a:xfrm>
        </p:spPr>
        <p:txBody>
          <a:bodyPr vert="horz" lIns="91440" tIns="45720" rIns="91440" bIns="45720" rtlCol="0" anchor="ctr">
            <a:normAutofit lnSpcReduction="10000"/>
          </a:bodyPr>
          <a:lstStyle/>
          <a:p>
            <a:pPr algn="l"/>
            <a:endParaRPr lang="en-US" sz="2000" dirty="0"/>
          </a:p>
          <a:p>
            <a:pPr algn="l"/>
            <a:r>
              <a:rPr lang="en-US" sz="2000" dirty="0"/>
              <a:t>We have used agile methodologies in developing the project, so the    different sprint cycles are as follows:</a:t>
            </a:r>
          </a:p>
          <a:p>
            <a:pPr indent="-228600" algn="l">
              <a:buFont typeface="Arial" panose="020B0604020202020204" pitchFamily="34" charset="0"/>
              <a:buChar char="•"/>
            </a:pPr>
            <a:endParaRPr lang="en-US" sz="2000" dirty="0"/>
          </a:p>
          <a:p>
            <a:pPr algn="l"/>
            <a:r>
              <a:rPr lang="en-US" sz="2000" b="1" u="sng" dirty="0"/>
              <a:t>Sprint One</a:t>
            </a:r>
            <a:r>
              <a:rPr lang="en-US" sz="2000" u="sng" dirty="0"/>
              <a:t>:</a:t>
            </a:r>
          </a:p>
          <a:p>
            <a:pPr marL="400050" indent="-228600" algn="l">
              <a:buFont typeface="Arial" panose="020B0604020202020204" pitchFamily="34" charset="0"/>
              <a:buChar char="•"/>
            </a:pPr>
            <a:r>
              <a:rPr lang="en-US" sz="2000" dirty="0"/>
              <a:t>Sign up and sign in functions</a:t>
            </a:r>
          </a:p>
          <a:p>
            <a:pPr marL="400050" indent="-228600" algn="l">
              <a:buFont typeface="Arial" panose="020B0604020202020204" pitchFamily="34" charset="0"/>
              <a:buChar char="•"/>
            </a:pPr>
            <a:r>
              <a:rPr lang="en-US" sz="2000" dirty="0"/>
              <a:t>Connect database the java code</a:t>
            </a:r>
          </a:p>
          <a:p>
            <a:pPr marL="400050" indent="-228600" algn="l">
              <a:buFont typeface="Arial" panose="020B0604020202020204" pitchFamily="34" charset="0"/>
              <a:buChar char="•"/>
            </a:pPr>
            <a:r>
              <a:rPr lang="en-US" sz="2000" dirty="0"/>
              <a:t>Create user interface for login/signup pages and design for other webpages</a:t>
            </a:r>
          </a:p>
          <a:p>
            <a:pPr indent="-228600" algn="l">
              <a:buFont typeface="Arial" panose="020B0604020202020204" pitchFamily="34" charset="0"/>
              <a:buChar char="•"/>
            </a:pPr>
            <a:endParaRPr lang="en-US" sz="2000" dirty="0"/>
          </a:p>
          <a:p>
            <a:pPr algn="l"/>
            <a:r>
              <a:rPr lang="en-US" sz="2000" b="1" u="sng" dirty="0"/>
              <a:t>Sprint Two:</a:t>
            </a:r>
            <a:endParaRPr lang="en-US" sz="2000" u="sng" dirty="0"/>
          </a:p>
          <a:p>
            <a:pPr marL="400050" indent="-228600" algn="l">
              <a:buFont typeface="Arial" panose="020B0604020202020204" pitchFamily="34" charset="0"/>
              <a:buChar char="•"/>
            </a:pPr>
            <a:r>
              <a:rPr lang="en-US" sz="2000" dirty="0"/>
              <a:t>Create user profiles(owner, user, trainer) in the DB</a:t>
            </a:r>
          </a:p>
          <a:p>
            <a:pPr marL="400050" indent="-228600" algn="l">
              <a:buFont typeface="Arial" panose="020B0604020202020204" pitchFamily="34" charset="0"/>
              <a:buChar char="•"/>
            </a:pPr>
            <a:r>
              <a:rPr lang="en-US" sz="2000" dirty="0"/>
              <a:t>Create functionalities to add/delete user</a:t>
            </a:r>
          </a:p>
          <a:p>
            <a:pPr marL="400050" indent="-228600" algn="l">
              <a:buFont typeface="Arial" panose="020B0604020202020204" pitchFamily="34" charset="0"/>
              <a:buChar char="•"/>
            </a:pPr>
            <a:r>
              <a:rPr lang="en-US" sz="2000" dirty="0"/>
              <a:t>Create functionalities for the members to select membership plan for the gym</a:t>
            </a:r>
          </a:p>
          <a:p>
            <a:pPr marL="400050" indent="-228600" algn="l">
              <a:buFont typeface="Arial" panose="020B0604020202020204" pitchFamily="34" charset="0"/>
              <a:buChar char="•"/>
            </a:pPr>
            <a:r>
              <a:rPr lang="en-US" sz="2000" dirty="0"/>
              <a:t>Create functionalities for assigning member to a gym trainer</a:t>
            </a:r>
          </a:p>
          <a:p>
            <a:pPr indent="-228600" algn="l">
              <a:buFont typeface="Arial" panose="020B0604020202020204" pitchFamily="34" charset="0"/>
              <a:buChar char="•"/>
            </a:pPr>
            <a:endParaRPr lang="en-US" sz="2000" dirty="0"/>
          </a:p>
        </p:txBody>
      </p:sp>
      <p:sp>
        <p:nvSpPr>
          <p:cNvPr id="12" name="Rectangle 11">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lock">
            <a:extLst>
              <a:ext uri="{FF2B5EF4-FFF2-40B4-BE49-F238E27FC236}">
                <a16:creationId xmlns:a16="http://schemas.microsoft.com/office/drawing/2014/main" id="{7D3B019A-EC60-4E4B-9806-1F920F1BF2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spTree>
    <p:extLst>
      <p:ext uri="{BB962C8B-B14F-4D97-AF65-F5344CB8AC3E}">
        <p14:creationId xmlns:p14="http://schemas.microsoft.com/office/powerpoint/2010/main" val="2395983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9234-B244-4F5F-9280-53C583562F29}"/>
              </a:ext>
            </a:extLst>
          </p:cNvPr>
          <p:cNvSpPr>
            <a:spLocks noGrp="1"/>
          </p:cNvSpPr>
          <p:nvPr>
            <p:ph type="title"/>
          </p:nvPr>
        </p:nvSpPr>
        <p:spPr>
          <a:xfrm>
            <a:off x="510945" y="216632"/>
            <a:ext cx="10905066" cy="1114341"/>
          </a:xfrm>
        </p:spPr>
        <p:txBody>
          <a:bodyPr>
            <a:normAutofit/>
          </a:bodyPr>
          <a:lstStyle/>
          <a:p>
            <a:pPr algn="ctr"/>
            <a:r>
              <a:rPr lang="en-US" sz="5400" dirty="0">
                <a:latin typeface="+mn-lt"/>
              </a:rPr>
              <a:t>TIME</a:t>
            </a:r>
          </a:p>
        </p:txBody>
      </p:sp>
      <p:sp>
        <p:nvSpPr>
          <p:cNvPr id="3" name="Content Placeholder 2">
            <a:extLst>
              <a:ext uri="{FF2B5EF4-FFF2-40B4-BE49-F238E27FC236}">
                <a16:creationId xmlns:a16="http://schemas.microsoft.com/office/drawing/2014/main" id="{A10A6B9F-8094-4AC2-9FE0-52D2493DC29F}"/>
              </a:ext>
            </a:extLst>
          </p:cNvPr>
          <p:cNvSpPr>
            <a:spLocks noGrp="1"/>
          </p:cNvSpPr>
          <p:nvPr>
            <p:ph idx="1"/>
          </p:nvPr>
        </p:nvSpPr>
        <p:spPr>
          <a:xfrm>
            <a:off x="643467" y="1423738"/>
            <a:ext cx="10905066" cy="4393982"/>
          </a:xfrm>
        </p:spPr>
        <p:txBody>
          <a:bodyPr>
            <a:noAutofit/>
          </a:bodyPr>
          <a:lstStyle/>
          <a:p>
            <a:pPr marL="0" indent="0">
              <a:buNone/>
            </a:pPr>
            <a:r>
              <a:rPr lang="en-US" sz="2400" b="1" u="sng" dirty="0"/>
              <a:t>Sprint Three</a:t>
            </a:r>
            <a:r>
              <a:rPr lang="en-US" sz="2400" u="sng" dirty="0"/>
              <a:t>:</a:t>
            </a:r>
            <a:r>
              <a:rPr lang="en-US" sz="2400" dirty="0"/>
              <a:t>	</a:t>
            </a:r>
          </a:p>
          <a:p>
            <a:r>
              <a:rPr lang="en-US" sz="2400" dirty="0"/>
              <a:t>Creating functionalities for owners to manage payments</a:t>
            </a:r>
          </a:p>
          <a:p>
            <a:r>
              <a:rPr lang="en-US" sz="2400" dirty="0"/>
              <a:t>Functionalities for getting gym trainers to select meal plans for customers </a:t>
            </a:r>
          </a:p>
          <a:p>
            <a:pPr marL="0" indent="0">
              <a:buNone/>
            </a:pPr>
            <a:endParaRPr lang="en-US" sz="2400" dirty="0"/>
          </a:p>
          <a:p>
            <a:pPr marL="0" indent="0">
              <a:buNone/>
            </a:pPr>
            <a:r>
              <a:rPr lang="en-US" sz="2400" b="1" u="sng" dirty="0"/>
              <a:t>Sprint Four</a:t>
            </a:r>
            <a:r>
              <a:rPr lang="en-US" sz="2400" u="sng" dirty="0"/>
              <a:t>:</a:t>
            </a:r>
          </a:p>
          <a:p>
            <a:r>
              <a:rPr lang="en-US" sz="2400" dirty="0"/>
              <a:t>Creating webpages for functionalities created in previous sprints</a:t>
            </a:r>
          </a:p>
          <a:p>
            <a:r>
              <a:rPr lang="en-US" sz="2400" dirty="0"/>
              <a:t>Enhancements to the UI to improve overall usability and appearance</a:t>
            </a:r>
          </a:p>
          <a:p>
            <a:pPr marL="0" indent="0">
              <a:buNone/>
            </a:pPr>
            <a:endParaRPr lang="en-US" sz="2400" dirty="0"/>
          </a:p>
          <a:p>
            <a:pPr marL="0" indent="0">
              <a:buNone/>
            </a:pPr>
            <a:r>
              <a:rPr lang="en-US" sz="2400" b="1" u="sng" dirty="0"/>
              <a:t>Sprint Five</a:t>
            </a:r>
            <a:r>
              <a:rPr lang="en-US" sz="2400" u="sng" dirty="0"/>
              <a:t>:</a:t>
            </a:r>
          </a:p>
          <a:p>
            <a:r>
              <a:rPr lang="en-US" sz="2400" dirty="0"/>
              <a:t>Creating and implementing test cases for testing the functionality and performance of the application</a:t>
            </a:r>
          </a:p>
        </p:txBody>
      </p:sp>
    </p:spTree>
    <p:extLst>
      <p:ext uri="{BB962C8B-B14F-4D97-AF65-F5344CB8AC3E}">
        <p14:creationId xmlns:p14="http://schemas.microsoft.com/office/powerpoint/2010/main" val="26720875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1068</Words>
  <Application>Microsoft Office PowerPoint</Application>
  <PresentationFormat>Widescreen</PresentationFormat>
  <Paragraphs>122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Bodoni MT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FINANCIALS</vt:lpstr>
      <vt:lpstr>FINANCIALS</vt:lpstr>
      <vt:lpstr>TIME</vt:lpstr>
      <vt:lpstr>TIME</vt:lpstr>
      <vt:lpstr>MONITOR/CONTROL</vt:lpstr>
      <vt:lpstr>QUALITY METRICS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Riddhima Bhalerao</dc:creator>
  <cp:lastModifiedBy>User</cp:lastModifiedBy>
  <cp:revision>51</cp:revision>
  <dcterms:created xsi:type="dcterms:W3CDTF">2020-04-22T16:11:56Z</dcterms:created>
  <dcterms:modified xsi:type="dcterms:W3CDTF">2020-04-22T19:16:58Z</dcterms:modified>
</cp:coreProperties>
</file>