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D4B3E-1E15-4A71-AF5B-BE3856F574D3}" v="67" dt="2021-08-24T14:06:08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1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9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5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6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7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4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F848-FF51-4C33-B796-9EDE04B6EBAA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46BC-84A3-4398-87AB-DA9852D5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6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4CF4A8-D110-417F-8743-1E161C391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rgbClr val="FFFFFF"/>
                </a:solidFill>
                <a:cs typeface="Calibri Light"/>
              </a:rPr>
              <a:t>SOMMET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Team – Echo Developers</a:t>
            </a:r>
            <a:endParaRPr lang="en-IN">
              <a:solidFill>
                <a:srgbClr val="FFFFFF"/>
              </a:solidFill>
              <a:cs typeface="Calibri"/>
            </a:endParaRPr>
          </a:p>
          <a:p>
            <a:r>
              <a:rPr lang="en-IN">
                <a:solidFill>
                  <a:srgbClr val="FFFFFF"/>
                </a:solidFill>
              </a:rPr>
              <a:t>Members - Aarav Kansara and Siddh Kalolia </a:t>
            </a:r>
            <a:endParaRPr lang="en-IN">
              <a:solidFill>
                <a:srgbClr val="FFFFFF"/>
              </a:solidFill>
              <a:cs typeface="Calibri"/>
            </a:endParaRPr>
          </a:p>
          <a:p>
            <a:r>
              <a:rPr lang="en-IN">
                <a:solidFill>
                  <a:srgbClr val="FFFFFF"/>
                </a:solidFill>
              </a:rPr>
              <a:t>Topic – Smart Furniture </a:t>
            </a:r>
            <a:endParaRPr lang="en-IN">
              <a:solidFill>
                <a:srgbClr val="FFFFFF"/>
              </a:solidFill>
              <a:cs typeface="Calibri"/>
            </a:endParaRP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4B99FED-494D-4DB3-85AA-19F3F087F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5" t="9091" r="304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ARE ELECTROMAGNETIC SOFAS?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We have created sofas that have electromagnets on their sides. The sofa is triangular shaped . Multiple sofas of this type would create a complete sofa , you can easily form sofas with the help of electromagnets mounted on the side . </a:t>
            </a:r>
          </a:p>
        </p:txBody>
      </p:sp>
    </p:spTree>
    <p:extLst>
      <p:ext uri="{BB962C8B-B14F-4D97-AF65-F5344CB8AC3E}">
        <p14:creationId xmlns:p14="http://schemas.microsoft.com/office/powerpoint/2010/main" val="375445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DO YOU NEED THESE SOFAS?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solidFill>
                  <a:schemeClr val="bg1">
                    <a:alpha val="80000"/>
                  </a:schemeClr>
                </a:solidFill>
              </a:rPr>
              <a:t>These sofas are specialised to fit in small spaces . These sofas are fitted with electromagnets to ease the process of moving those sofas into their positions.</a:t>
            </a: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</a:rPr>
              <a:t>These sofas have electromagnets. These electromagnets they have many materials that can be changed at any time.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Picture 8" descr="A picture containing text, case&#10;&#10;Description automatically generated">
            <a:extLst>
              <a:ext uri="{FF2B5EF4-FFF2-40B4-BE49-F238E27FC236}">
                <a16:creationId xmlns:a16="http://schemas.microsoft.com/office/drawing/2014/main" id="{C217A282-8836-41F1-9B5A-FAC6E08A0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60" r="5499" b="2"/>
          <a:stretch/>
        </p:blipFill>
        <p:spPr>
          <a:xfrm>
            <a:off x="6093560" y="839354"/>
            <a:ext cx="4963143" cy="36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3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529" y="2486827"/>
            <a:ext cx="688791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latin typeface="Corbel"/>
              </a:rPr>
              <a:t>THANK YOU</a:t>
            </a:r>
          </a:p>
          <a:p>
            <a:pPr algn="r"/>
            <a:r>
              <a:rPr lang="en-IN" sz="2800" dirty="0"/>
              <a:t>REGARDS TEAM ECHO</a:t>
            </a:r>
          </a:p>
          <a:p>
            <a:pPr algn="r"/>
            <a:r>
              <a:rPr lang="en-IN" sz="2800" dirty="0">
                <a:cs typeface="Calibri" panose="020F0502020204030204"/>
              </a:rPr>
              <a:t>HOPE YOU LIKE IT </a:t>
            </a:r>
          </a:p>
          <a:p>
            <a:pPr algn="r"/>
            <a:endParaRPr lang="en-IN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856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SOMMET </vt:lpstr>
      <vt:lpstr>PowerPoint Presentation</vt:lpstr>
      <vt:lpstr>WHY DO YOU NEED THESE SOFAS?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SOFAS</dc:title>
  <dc:creator>Microsoft account</dc:creator>
  <cp:lastModifiedBy>Microsoft account</cp:lastModifiedBy>
  <cp:revision>38</cp:revision>
  <dcterms:created xsi:type="dcterms:W3CDTF">2021-08-24T12:12:19Z</dcterms:created>
  <dcterms:modified xsi:type="dcterms:W3CDTF">2021-08-24T14:07:51Z</dcterms:modified>
</cp:coreProperties>
</file>