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A5"/>
    <a:srgbClr val="FFF1A6"/>
    <a:srgbClr val="FFEE92"/>
    <a:srgbClr val="595959"/>
    <a:srgbClr val="004880"/>
    <a:srgbClr val="FFDF7D"/>
    <a:srgbClr val="66B3E4"/>
    <a:srgbClr val="ECECEC"/>
    <a:srgbClr val="7FA3BF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84580-1829-4D71-9018-6B3D4B97A8B2}" v="1" dt="2023-01-06T13:15:52.008"/>
    <p1510:client id="{98F35887-1B4B-4560-93CC-7C225262698C}" v="4" dt="2023-01-06T12:11:46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velan Subramanian" userId="a3f8b245-2563-4633-9bfd-bb6d97529e3e" providerId="ADAL" clId="{98F35887-1B4B-4560-93CC-7C225262698C}"/>
    <pc:docChg chg="undo custSel addSld delSld modSld sldOrd">
      <pc:chgData name="Yogavelan Subramanian" userId="a3f8b245-2563-4633-9bfd-bb6d97529e3e" providerId="ADAL" clId="{98F35887-1B4B-4560-93CC-7C225262698C}" dt="2023-01-06T12:23:02.007" v="61"/>
      <pc:docMkLst>
        <pc:docMk/>
      </pc:docMkLst>
      <pc:sldChg chg="addSp delSp modSp mod modNotesTx">
        <pc:chgData name="Yogavelan Subramanian" userId="a3f8b245-2563-4633-9bfd-bb6d97529e3e" providerId="ADAL" clId="{98F35887-1B4B-4560-93CC-7C225262698C}" dt="2023-01-06T12:11:37.521" v="36" actId="1076"/>
        <pc:sldMkLst>
          <pc:docMk/>
          <pc:sldMk cId="3799355562" sldId="290"/>
        </pc:sldMkLst>
        <pc:spChg chg="mod">
          <ac:chgData name="Yogavelan Subramanian" userId="a3f8b245-2563-4633-9bfd-bb6d97529e3e" providerId="ADAL" clId="{98F35887-1B4B-4560-93CC-7C225262698C}" dt="2022-12-12T10:06:37.089" v="13" actId="1038"/>
          <ac:spMkLst>
            <pc:docMk/>
            <pc:sldMk cId="3799355562" sldId="290"/>
            <ac:spMk id="2" creationId="{71EB3194-88A6-D12F-5473-E8B9239CF428}"/>
          </ac:spMkLst>
        </pc:sp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6" creationId="{95D1D845-B180-4C9D-BBD8-010084A569E0}"/>
          </ac:graphicFrameMkLst>
        </pc:graphicFrameChg>
        <pc:picChg chg="add mod">
          <ac:chgData name="Yogavelan Subramanian" userId="a3f8b245-2563-4633-9bfd-bb6d97529e3e" providerId="ADAL" clId="{98F35887-1B4B-4560-93CC-7C225262698C}" dt="2023-01-06T12:11:37.521" v="36" actId="1076"/>
          <ac:picMkLst>
            <pc:docMk/>
            <pc:sldMk cId="3799355562" sldId="290"/>
            <ac:picMk id="5" creationId="{DA97801C-8CDA-3860-A805-679E9A655292}"/>
          </ac:picMkLst>
        </pc:picChg>
      </pc:sldChg>
      <pc:sldChg chg="del">
        <pc:chgData name="Yogavelan Subramanian" userId="a3f8b245-2563-4633-9bfd-bb6d97529e3e" providerId="ADAL" clId="{98F35887-1B4B-4560-93CC-7C225262698C}" dt="2022-12-12T10:07:13.042" v="18" actId="2696"/>
        <pc:sldMkLst>
          <pc:docMk/>
          <pc:sldMk cId="2614163157" sldId="293"/>
        </pc:sldMkLst>
      </pc:sldChg>
      <pc:sldChg chg="addSp delSp modSp add mod ord modNotesTx">
        <pc:chgData name="Yogavelan Subramanian" userId="a3f8b245-2563-4633-9bfd-bb6d97529e3e" providerId="ADAL" clId="{98F35887-1B4B-4560-93CC-7C225262698C}" dt="2023-01-06T12:23:02.007" v="61"/>
        <pc:sldMkLst>
          <pc:docMk/>
          <pc:sldMk cId="490019172" sldId="294"/>
        </pc:sldMkLst>
        <pc:picChg chg="add mod">
          <ac:chgData name="Yogavelan Subramanian" userId="a3f8b245-2563-4633-9bfd-bb6d97529e3e" providerId="ADAL" clId="{98F35887-1B4B-4560-93CC-7C225262698C}" dt="2022-12-12T10:07:33.697" v="27" actId="1036"/>
          <ac:picMkLst>
            <pc:docMk/>
            <pc:sldMk cId="490019172" sldId="294"/>
            <ac:picMk id="3" creationId="{797CF7DB-B685-EF19-2E27-781E73D791AB}"/>
          </ac:picMkLst>
        </pc:picChg>
        <pc:picChg chg="del">
          <ac:chgData name="Yogavelan Subramanian" userId="a3f8b245-2563-4633-9bfd-bb6d97529e3e" providerId="ADAL" clId="{98F35887-1B4B-4560-93CC-7C225262698C}" dt="2022-12-12T10:07:15.283" v="19" actId="478"/>
          <ac:picMkLst>
            <pc:docMk/>
            <pc:sldMk cId="490019172" sldId="294"/>
            <ac:picMk id="5" creationId="{DA97801C-8CDA-3860-A805-679E9A655292}"/>
          </ac:picMkLst>
        </pc:picChg>
      </pc:sldChg>
      <pc:sldChg chg="addSp delSp modSp add mod ord">
        <pc:chgData name="Yogavelan Subramanian" userId="a3f8b245-2563-4633-9bfd-bb6d97529e3e" providerId="ADAL" clId="{98F35887-1B4B-4560-93CC-7C225262698C}" dt="2023-01-06T12:22:50.794" v="59"/>
        <pc:sldMkLst>
          <pc:docMk/>
          <pc:sldMk cId="32930125" sldId="295"/>
        </pc:sldMkLst>
        <pc:picChg chg="del">
          <ac:chgData name="Yogavelan Subramanian" userId="a3f8b245-2563-4633-9bfd-bb6d97529e3e" providerId="ADAL" clId="{98F35887-1B4B-4560-93CC-7C225262698C}" dt="2023-01-06T12:11:52.078" v="38" actId="478"/>
          <ac:picMkLst>
            <pc:docMk/>
            <pc:sldMk cId="32930125" sldId="295"/>
            <ac:picMk id="3" creationId="{797CF7DB-B685-EF19-2E27-781E73D791AB}"/>
          </ac:picMkLst>
        </pc:picChg>
        <pc:picChg chg="add del mod">
          <ac:chgData name="Yogavelan Subramanian" userId="a3f8b245-2563-4633-9bfd-bb6d97529e3e" providerId="ADAL" clId="{98F35887-1B4B-4560-93CC-7C225262698C}" dt="2023-01-06T12:19:27.563" v="44" actId="22"/>
          <ac:picMkLst>
            <pc:docMk/>
            <pc:sldMk cId="32930125" sldId="295"/>
            <ac:picMk id="5" creationId="{F7E808ED-85EF-1791-8483-D5568B3AC0E6}"/>
          </ac:picMkLst>
        </pc:picChg>
        <pc:picChg chg="add mod">
          <ac:chgData name="Yogavelan Subramanian" userId="a3f8b245-2563-4633-9bfd-bb6d97529e3e" providerId="ADAL" clId="{98F35887-1B4B-4560-93CC-7C225262698C}" dt="2023-01-06T12:19:58.963" v="57" actId="1037"/>
          <ac:picMkLst>
            <pc:docMk/>
            <pc:sldMk cId="32930125" sldId="295"/>
            <ac:picMk id="7" creationId="{17001850-02CA-549B-D741-CEF3050A47EE}"/>
          </ac:picMkLst>
        </pc:picChg>
      </pc:sldChg>
    </pc:docChg>
  </pc:docChgLst>
  <pc:docChgLst>
    <pc:chgData name="Yogavelan Subramanian" userId="a3f8b245-2563-4633-9bfd-bb6d97529e3e" providerId="ADAL" clId="{E1E5244E-E43A-45A2-AD1E-FA6A2040BE83}"/>
    <pc:docChg chg="custSel addSld delSld modSld">
      <pc:chgData name="Yogavelan Subramanian" userId="a3f8b245-2563-4633-9bfd-bb6d97529e3e" providerId="ADAL" clId="{E1E5244E-E43A-45A2-AD1E-FA6A2040BE83}" dt="2022-12-12T10:04:40.101" v="149" actId="1036"/>
      <pc:docMkLst>
        <pc:docMk/>
      </pc:docMkLst>
      <pc:sldChg chg="del">
        <pc:chgData name="Yogavelan Subramanian" userId="a3f8b245-2563-4633-9bfd-bb6d97529e3e" providerId="ADAL" clId="{E1E5244E-E43A-45A2-AD1E-FA6A2040BE83}" dt="2022-12-12T10:01:42.679" v="0" actId="2696"/>
        <pc:sldMkLst>
          <pc:docMk/>
          <pc:sldMk cId="245837743" sldId="256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3285503349" sldId="265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797843318" sldId="288"/>
        </pc:sldMkLst>
      </pc:sldChg>
      <pc:sldChg chg="addSp delSp modSp mod">
        <pc:chgData name="Yogavelan Subramanian" userId="a3f8b245-2563-4633-9bfd-bb6d97529e3e" providerId="ADAL" clId="{E1E5244E-E43A-45A2-AD1E-FA6A2040BE83}" dt="2022-12-12T10:03:18.394" v="85" actId="14100"/>
        <pc:sldMkLst>
          <pc:docMk/>
          <pc:sldMk cId="3799355562" sldId="290"/>
        </pc:sldMkLst>
        <pc:spChg chg="mod">
          <ac:chgData name="Yogavelan Subramanian" userId="a3f8b245-2563-4633-9bfd-bb6d97529e3e" providerId="ADAL" clId="{E1E5244E-E43A-45A2-AD1E-FA6A2040BE83}" dt="2022-12-12T10:03:18.394" v="85" actId="14100"/>
          <ac:spMkLst>
            <pc:docMk/>
            <pc:sldMk cId="3799355562" sldId="290"/>
            <ac:spMk id="2" creationId="{71EB3194-88A6-D12F-5473-E8B9239CF428}"/>
          </ac:spMkLst>
        </pc:spChg>
        <pc:spChg chg="del">
          <ac:chgData name="Yogavelan Subramanian" userId="a3f8b245-2563-4633-9bfd-bb6d97529e3e" providerId="ADAL" clId="{E1E5244E-E43A-45A2-AD1E-FA6A2040BE83}" dt="2022-12-12T10:02:12.655" v="39" actId="478"/>
          <ac:spMkLst>
            <pc:docMk/>
            <pc:sldMk cId="3799355562" sldId="290"/>
            <ac:spMk id="5" creationId="{C1BB68FF-F0C4-7A5D-1E81-3E002FD660F4}"/>
          </ac:spMkLst>
        </pc:sp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6" creationId="{95D1D845-B180-4C9D-BBD8-010084A569E0}"/>
          </ac:graphicFrameMkLst>
        </pc:graphicFrameChg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177804046" sldId="291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4180926703" sldId="292"/>
        </pc:sldMkLst>
      </pc:sldChg>
      <pc:sldChg chg="addSp delSp modSp add mod">
        <pc:chgData name="Yogavelan Subramanian" userId="a3f8b245-2563-4633-9bfd-bb6d97529e3e" providerId="ADAL" clId="{E1E5244E-E43A-45A2-AD1E-FA6A2040BE83}" dt="2022-12-12T10:04:40.101" v="149" actId="1036"/>
        <pc:sldMkLst>
          <pc:docMk/>
          <pc:sldMk cId="2614163157" sldId="293"/>
        </pc:sldMkLst>
        <pc:spChg chg="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" creationId="{71EB3194-88A6-D12F-5473-E8B9239CF428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5" creationId="{9EAD3FED-6252-2C30-0EC3-98C3AD76DD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7" creationId="{F9969AD0-0A69-A570-371C-8CF618DECE0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8" creationId="{1E7F8856-ABE7-4055-B9AD-539C2BE785D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1" creationId="{5E396683-F9F3-1384-ED08-2E5B411C908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2" creationId="{BDB62C69-1654-ACF8-46ED-AB35E25B90D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3" creationId="{9E4CA99E-1A28-4956-9F08-E5AC7F9CB18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4" creationId="{040D43F7-493E-E5BD-B257-01ECA1C87E57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6" creationId="{A7AFC2D2-AA17-C3AD-D349-AD2EF943D9D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1" creationId="{6C05C278-7E77-0167-C8E4-E0A383AAF0A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2" creationId="{5D278234-F550-DF86-6100-3F050F80558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3" creationId="{1F212F35-B0A5-2816-5EDE-64D4739BB9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4" creationId="{6C811405-A1BC-5F0D-ACA0-9ADCB372C81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7" creationId="{E3DF0AEC-6126-68E9-BE73-EBE0BE210BE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9" creationId="{2363F558-387D-4536-8AF7-EA19F2EF14F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1" creationId="{B9FC6C09-662D-16BD-5C02-0887D25716B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2" creationId="{44E269B9-0D43-1598-79C3-E9A11842D91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4" creationId="{833DD4B3-CB50-D1DD-CF9E-9600D40AC07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6" creationId="{B064ABBB-E43F-8B87-828E-CEB65CDFE5B6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9" creationId="{CB0A76EC-7645-E9DF-D4FA-13AA7B03B53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0" creationId="{D581F59E-58AD-732E-3E48-F535447FAC0A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6" creationId="{A7D3A536-FB49-D28E-B58D-B9A39AB3AE98}"/>
          </ac:spMkLst>
        </pc:sp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6" creationId="{95D1D845-B180-4C9D-BBD8-010084A569E0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4:40.101" v="149" actId="1036"/>
          <ac:graphicFrameMkLst>
            <pc:docMk/>
            <pc:sldMk cId="2614163157" sldId="293"/>
            <ac:graphicFrameMk id="41" creationId="{81D10CC2-AE3C-AE55-477B-8D64CE32DDF0}"/>
          </ac:graphicFrameMkLst>
        </pc:graphicFrame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9" creationId="{7CAE5B6F-4E62-FFE7-689B-20645D8FCF6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0" creationId="{D46DCB2F-AFAA-6636-AC17-7E6CCAB6A8F4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5" creationId="{14BD10F9-00C7-EDAE-EB03-113F3BA3A5FC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7" creationId="{58C73C26-F2A7-0597-59DE-801EE180CBC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8" creationId="{D8786659-237C-097A-9C15-243830AC43C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9" creationId="{A6DC9C7F-5616-0336-DE05-DC355DBA6C3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20" creationId="{7EB49CB9-B255-D198-71A5-C49235C37B1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35" creationId="{7CA879B6-548C-D3A2-84E4-BEB9D7B0830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44" creationId="{4EBFDE2B-0299-CC43-81B5-3F9FE0984BC0}"/>
          </ac:picMkLst>
        </pc:pic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5" creationId="{BEBFE212-0A63-3BE1-E3FC-EDFD6469AA3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6" creationId="{559D5840-FCA7-9F19-5BA7-02A02DC3C5AF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8" creationId="{042A70E7-AFD4-E032-7814-1235E4DA6007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0" creationId="{2BB9AA5F-A29E-DF68-FBA3-DDDA8C56275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3" creationId="{C7123878-3397-13B9-6ADA-E9C182F2142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7" creationId="{9CB1AB3D-8634-2B38-27E7-21C20C64BE33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8" creationId="{E50E0171-4AB3-9499-D02C-D9C0FB3B4840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2" creationId="{0A0B4A3C-2E49-6480-0D77-0AD314D6F465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3" creationId="{0D8EF336-1C1A-664E-3B03-36584D89DF31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5" creationId="{37F9F357-99A8-ABB5-9442-5616A9EC8D2E}"/>
          </ac:cxnSpMkLst>
        </pc:cxnChg>
      </pc:sldChg>
    </pc:docChg>
  </pc:docChgLst>
  <pc:docChgLst>
    <pc:chgData name="Sobhita Tushar Phadnis" userId="65c4f3fa-040a-4f4b-a916-263c7500f337" providerId="ADAL" clId="{86C2F0E9-FB1A-4C51-A448-4C21EB4A93D4}"/>
    <pc:docChg chg="custSel addSld delSld modSld">
      <pc:chgData name="Sobhita Tushar Phadnis" userId="65c4f3fa-040a-4f4b-a916-263c7500f337" providerId="ADAL" clId="{86C2F0E9-FB1A-4C51-A448-4C21EB4A93D4}" dt="2022-12-12T08:27:43.225" v="1556" actId="20577"/>
      <pc:docMkLst>
        <pc:docMk/>
      </pc:docMkLst>
      <pc:sldChg chg="modSp new del mod">
        <pc:chgData name="Sobhita Tushar Phadnis" userId="65c4f3fa-040a-4f4b-a916-263c7500f337" providerId="ADAL" clId="{86C2F0E9-FB1A-4C51-A448-4C21EB4A93D4}" dt="2022-12-12T08:16:24.266" v="15" actId="47"/>
        <pc:sldMkLst>
          <pc:docMk/>
          <pc:sldMk cId="3953992532" sldId="292"/>
        </pc:sldMkLst>
        <pc:spChg chg="mod">
          <ac:chgData name="Sobhita Tushar Phadnis" userId="65c4f3fa-040a-4f4b-a916-263c7500f337" providerId="ADAL" clId="{86C2F0E9-FB1A-4C51-A448-4C21EB4A93D4}" dt="2022-12-12T08:16:18.340" v="14" actId="20577"/>
          <ac:spMkLst>
            <pc:docMk/>
            <pc:sldMk cId="3953992532" sldId="292"/>
            <ac:spMk id="2" creationId="{C2D0EFDB-B477-6E01-2CF5-AD6D1182A81F}"/>
          </ac:spMkLst>
        </pc:spChg>
      </pc:sldChg>
      <pc:sldChg chg="modSp add mod">
        <pc:chgData name="Sobhita Tushar Phadnis" userId="65c4f3fa-040a-4f4b-a916-263c7500f337" providerId="ADAL" clId="{86C2F0E9-FB1A-4C51-A448-4C21EB4A93D4}" dt="2022-12-12T08:27:43.225" v="1556" actId="20577"/>
        <pc:sldMkLst>
          <pc:docMk/>
          <pc:sldMk cId="4180926703" sldId="292"/>
        </pc:sldMkLst>
        <pc:spChg chg="mod">
          <ac:chgData name="Sobhita Tushar Phadnis" userId="65c4f3fa-040a-4f4b-a916-263c7500f337" providerId="ADAL" clId="{86C2F0E9-FB1A-4C51-A448-4C21EB4A93D4}" dt="2022-12-12T08:16:33.470" v="31" actId="20577"/>
          <ac:spMkLst>
            <pc:docMk/>
            <pc:sldMk cId="4180926703" sldId="292"/>
            <ac:spMk id="2" creationId="{E9C2501A-1D79-CBA2-45E9-0831F109D98F}"/>
          </ac:spMkLst>
        </pc:spChg>
        <pc:graphicFrameChg chg="mod modGraphic">
          <ac:chgData name="Sobhita Tushar Phadnis" userId="65c4f3fa-040a-4f4b-a916-263c7500f337" providerId="ADAL" clId="{86C2F0E9-FB1A-4C51-A448-4C21EB4A93D4}" dt="2022-12-12T08:27:43.225" v="1556" actId="20577"/>
          <ac:graphicFrameMkLst>
            <pc:docMk/>
            <pc:sldMk cId="4180926703" sldId="292"/>
            <ac:graphicFrameMk id="4" creationId="{5B286975-BA82-1AB6-748A-8C30B81C5BA0}"/>
          </ac:graphicFrameMkLst>
        </pc:graphicFrameChg>
      </pc:sldChg>
    </pc:docChg>
  </pc:docChgLst>
  <pc:docChgLst>
    <pc:chgData name="Yogavelan Subramanian" userId="a3f8b245-2563-4633-9bfd-bb6d97529e3e" providerId="ADAL" clId="{3FC84580-1829-4D71-9018-6B3D4B97A8B2}"/>
    <pc:docChg chg="undo custSel delSld modSld">
      <pc:chgData name="Yogavelan Subramanian" userId="a3f8b245-2563-4633-9bfd-bb6d97529e3e" providerId="ADAL" clId="{3FC84580-1829-4D71-9018-6B3D4B97A8B2}" dt="2023-01-06T13:16:09.039" v="43" actId="14100"/>
      <pc:docMkLst>
        <pc:docMk/>
      </pc:docMkLst>
      <pc:sldChg chg="del">
        <pc:chgData name="Yogavelan Subramanian" userId="a3f8b245-2563-4633-9bfd-bb6d97529e3e" providerId="ADAL" clId="{3FC84580-1829-4D71-9018-6B3D4B97A8B2}" dt="2023-01-06T13:10:50.013" v="10" actId="47"/>
        <pc:sldMkLst>
          <pc:docMk/>
          <pc:sldMk cId="3799355562" sldId="290"/>
        </pc:sldMkLst>
      </pc:sldChg>
      <pc:sldChg chg="del">
        <pc:chgData name="Yogavelan Subramanian" userId="a3f8b245-2563-4633-9bfd-bb6d97529e3e" providerId="ADAL" clId="{3FC84580-1829-4D71-9018-6B3D4B97A8B2}" dt="2023-01-06T13:10:50.013" v="10" actId="47"/>
        <pc:sldMkLst>
          <pc:docMk/>
          <pc:sldMk cId="490019172" sldId="294"/>
        </pc:sldMkLst>
      </pc:sldChg>
      <pc:sldChg chg="addSp delSp modSp mod">
        <pc:chgData name="Yogavelan Subramanian" userId="a3f8b245-2563-4633-9bfd-bb6d97529e3e" providerId="ADAL" clId="{3FC84580-1829-4D71-9018-6B3D4B97A8B2}" dt="2023-01-06T13:16:09.039" v="43" actId="14100"/>
        <pc:sldMkLst>
          <pc:docMk/>
          <pc:sldMk cId="32930125" sldId="295"/>
        </pc:sldMkLst>
        <pc:spChg chg="mod">
          <ac:chgData name="Yogavelan Subramanian" userId="a3f8b245-2563-4633-9bfd-bb6d97529e3e" providerId="ADAL" clId="{3FC84580-1829-4D71-9018-6B3D4B97A8B2}" dt="2023-01-06T13:14:59.231" v="11" actId="20577"/>
          <ac:spMkLst>
            <pc:docMk/>
            <pc:sldMk cId="32930125" sldId="295"/>
            <ac:spMk id="2" creationId="{71EB3194-88A6-D12F-5473-E8B9239CF428}"/>
          </ac:spMkLst>
        </pc:spChg>
        <pc:graphicFrameChg chg="add mod modGraphic">
          <ac:chgData name="Yogavelan Subramanian" userId="a3f8b245-2563-4633-9bfd-bb6d97529e3e" providerId="ADAL" clId="{3FC84580-1829-4D71-9018-6B3D4B97A8B2}" dt="2023-01-06T13:16:09.039" v="43" actId="14100"/>
          <ac:graphicFrameMkLst>
            <pc:docMk/>
            <pc:sldMk cId="32930125" sldId="295"/>
            <ac:graphicFrameMk id="3" creationId="{73DBF384-D18E-AF1F-8829-6E3CFE9A873E}"/>
          </ac:graphicFrameMkLst>
        </pc:graphicFrameChg>
        <pc:picChg chg="del">
          <ac:chgData name="Yogavelan Subramanian" userId="a3f8b245-2563-4633-9bfd-bb6d97529e3e" providerId="ADAL" clId="{3FC84580-1829-4D71-9018-6B3D4B97A8B2}" dt="2023-01-06T13:10:45.629" v="9" actId="478"/>
          <ac:picMkLst>
            <pc:docMk/>
            <pc:sldMk cId="32930125" sldId="295"/>
            <ac:picMk id="7" creationId="{17001850-02CA-549B-D741-CEF3050A47E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5D27-6A0E-4F6A-9013-3735C67AD67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4FB12-BCA3-489F-B190-89648179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edit Master text styles</a:t>
            </a:r>
          </a:p>
          <a:p>
            <a:pPr marL="10287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marL="154305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fsdfdasfdsafasdfsdfa</a:t>
            </a:r>
            <a:endParaRPr lang="en-US" dirty="0"/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1976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39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373111"/>
            <a:ext cx="6096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51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70" r:id="rId4"/>
    <p:sldLayoutId id="2147483666" r:id="rId5"/>
    <p:sldLayoutId id="2147483665" r:id="rId6"/>
    <p:sldLayoutId id="2147483651" r:id="rId7"/>
    <p:sldLayoutId id="2147483660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670" y="469835"/>
            <a:ext cx="10284657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Vs Black duck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DBF384-D18E-AF1F-8829-6E3CFE9A8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9396"/>
              </p:ext>
            </p:extLst>
          </p:nvPr>
        </p:nvGraphicFramePr>
        <p:xfrm>
          <a:off x="561407" y="1022660"/>
          <a:ext cx="11471564" cy="5405590"/>
        </p:xfrm>
        <a:graphic>
          <a:graphicData uri="http://schemas.openxmlformats.org/drawingml/2006/table">
            <a:tbl>
              <a:tblPr firstRow="1" bandRow="1"/>
              <a:tblGrid>
                <a:gridCol w="2740520">
                  <a:extLst>
                    <a:ext uri="{9D8B030D-6E8A-4147-A177-3AD203B41FA5}">
                      <a16:colId xmlns:a16="http://schemas.microsoft.com/office/drawing/2014/main" val="1209584905"/>
                    </a:ext>
                  </a:extLst>
                </a:gridCol>
                <a:gridCol w="4513006">
                  <a:extLst>
                    <a:ext uri="{9D8B030D-6E8A-4147-A177-3AD203B41FA5}">
                      <a16:colId xmlns:a16="http://schemas.microsoft.com/office/drawing/2014/main" val="1639363417"/>
                    </a:ext>
                  </a:extLst>
                </a:gridCol>
                <a:gridCol w="4218038">
                  <a:extLst>
                    <a:ext uri="{9D8B030D-6E8A-4147-A177-3AD203B41FA5}">
                      <a16:colId xmlns:a16="http://schemas.microsoft.com/office/drawing/2014/main" val="3455027076"/>
                    </a:ext>
                  </a:extLst>
                </a:gridCol>
              </a:tblGrid>
              <a:tr h="281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dirty="0"/>
                        <a:t>Criteria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dirty="0"/>
                        <a:t>CAST Highlight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dirty="0"/>
                        <a:t>Synopsys Black Duck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6129"/>
                  </a:ext>
                </a:extLst>
              </a:tr>
              <a:tr h="281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b="1" dirty="0"/>
                        <a:t>Accuracy and Completeness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endParaRPr 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69860"/>
                  </a:ext>
                </a:extLst>
              </a:tr>
              <a:tr h="675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dirty="0"/>
                        <a:t>- Known vulnerabilities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Some false positives reported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Missed reporting some vulnerable components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Mostly accurate.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Reported more vulnerabilities including some unconfirmed vulnerabilities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668513"/>
                  </a:ext>
                </a:extLst>
              </a:tr>
              <a:tr h="675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dirty="0"/>
                        <a:t>- Components License Risk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Mostly accurate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Missing information on 5% of the components used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Deep license scan information available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Good info on licenses usage and restrictions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Missing information on 1% of components used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89876"/>
                  </a:ext>
                </a:extLst>
              </a:tr>
              <a:tr h="827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dirty="0"/>
                        <a:t>- Usefulness of remediation recommendations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Good chronological view of the license versions and reported vulnerabilities associated with all versions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Component version data is not up to date for some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Remediation recommendations are not comprehensive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Remediation recommendations provide more details for vulnerabilities.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Remediation for transitive dependencies involves some more manual effort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Might use better recommendations for license risks.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2963"/>
                  </a:ext>
                </a:extLst>
              </a:tr>
              <a:tr h="36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dirty="0"/>
                        <a:t>- Reports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Provides detailed and consolidated reports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Provides individual reports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944299"/>
                  </a:ext>
                </a:extLst>
              </a:tr>
              <a:tr h="827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b="1" dirty="0"/>
                        <a:t>UI, Filters and Navigation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Filter options are limited, difficult to get to information required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Navigation and rendering has some issues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Easy and intuitive filters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Navigation is intuitive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86424"/>
                  </a:ext>
                </a:extLst>
              </a:tr>
              <a:tr h="769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r>
                        <a:rPr lang="en-US" sz="1400" b="1" dirty="0"/>
                        <a:t>Additional Features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Cloud readiness report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Software agility report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Software resiliency report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</a:defRPr>
                      </a:lvl9pPr>
                    </a:lstStyle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Support scan of binaries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Code snippets scan available (good feature)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9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sFor_Spectra.potx" id="{D243AE31-2911-4724-A6B0-9DF4D975FB8C}" vid="{DF7EB32A-31C2-4AB8-91DF-BF0AD935D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113993-d33c-4244-a38c-53b2c614626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C92DC806394F8FF0C160E58E7889" ma:contentTypeVersion="12" ma:contentTypeDescription="Create a new document." ma:contentTypeScope="" ma:versionID="765e6ffe7b6c8dffe93586134362bee7">
  <xsd:schema xmlns:xsd="http://www.w3.org/2001/XMLSchema" xmlns:xs="http://www.w3.org/2001/XMLSchema" xmlns:p="http://schemas.microsoft.com/office/2006/metadata/properties" xmlns:ns2="13113993-d33c-4244-a38c-53b2c6146264" xmlns:ns3="9ef58bef-3dba-4579-b6c9-63e8a183b029" targetNamespace="http://schemas.microsoft.com/office/2006/metadata/properties" ma:root="true" ma:fieldsID="732a70c248bf85c288434100d6103d4f" ns2:_="" ns3:_="">
    <xsd:import namespace="13113993-d33c-4244-a38c-53b2c6146264"/>
    <xsd:import namespace="9ef58bef-3dba-4579-b6c9-63e8a183b0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3993-d33c-4244-a38c-53b2c614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58bef-3dba-4579-b6c9-63e8a183b0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42405-F4DE-4C61-9299-3DFC3E25E575}">
  <ds:schemaRefs>
    <ds:schemaRef ds:uri="eed21bee-b941-4091-8871-ed794664ba3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efad4131-378e-4e17-9f69-e2dc38d99c4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476C71-65AB-4179-A248-F1391348FA08}"/>
</file>

<file path=customXml/itemProps3.xml><?xml version="1.0" encoding="utf-8"?>
<ds:datastoreItem xmlns:ds="http://schemas.openxmlformats.org/officeDocument/2006/customXml" ds:itemID="{E53BCAAF-D357-4524-9A04-6F8BD731E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5485</TotalTime>
  <Words>192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Frutiger 45 bold</vt:lpstr>
      <vt:lpstr>Frutiger 45 Light</vt:lpstr>
      <vt:lpstr>Frutiger LT Pro 45 Light</vt:lpstr>
      <vt:lpstr>Symbol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>Payal Gahlot</dc:creator>
  <cp:lastModifiedBy>Yogavelan Subramanian</cp:lastModifiedBy>
  <cp:revision>80</cp:revision>
  <dcterms:created xsi:type="dcterms:W3CDTF">2022-10-14T05:48:11Z</dcterms:created>
  <dcterms:modified xsi:type="dcterms:W3CDTF">2023-01-06T13:16:11Z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0x010100CBDDC92DC806394F8FF0C160E58E7889</vt:lpwstr>
  </property>
  <property fmtid="{D5CDD505-2E9C-101B-9397-08002B2CF9AE}" pid="3" name="Document Category">
    <vt:lpwstr>449;#Default|bebba695-02ed-43cf-9376-033cf1b90713</vt:lpwstr>
  </property>
  <property fmtid="{D5CDD505-2E9C-101B-9397-08002B2CF9AE}" pid="4" name="Lifecycle Phase">
    <vt:lpwstr/>
  </property>
  <property fmtid="{D5CDD505-2E9C-101B-9397-08002B2CF9AE}" pid="5" name="CommonProcessAreas">
    <vt:lpwstr/>
  </property>
  <property fmtid="{D5CDD505-2E9C-101B-9397-08002B2CF9AE}" pid="6" name="ProcessArea">
    <vt:lpwstr/>
  </property>
</Properties>
</file>