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9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A5"/>
    <a:srgbClr val="FFF1A6"/>
    <a:srgbClr val="FFEE92"/>
    <a:srgbClr val="595959"/>
    <a:srgbClr val="004880"/>
    <a:srgbClr val="FFDF7D"/>
    <a:srgbClr val="66B3E4"/>
    <a:srgbClr val="ECECEC"/>
    <a:srgbClr val="7FA3BF"/>
    <a:srgbClr val="F9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10428-CA0F-4E79-A593-AEF751B96408}" v="1" dt="2023-01-02T09:12:45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8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avelan Subramanian" userId="a3f8b245-2563-4633-9bfd-bb6d97529e3e" providerId="ADAL" clId="{35410428-CA0F-4E79-A593-AEF751B96408}"/>
    <pc:docChg chg="custSel delSld modSld">
      <pc:chgData name="Yogavelan Subramanian" userId="a3f8b245-2563-4633-9bfd-bb6d97529e3e" providerId="ADAL" clId="{35410428-CA0F-4E79-A593-AEF751B96408}" dt="2023-01-02T09:12:52.608" v="22" actId="1038"/>
      <pc:docMkLst>
        <pc:docMk/>
      </pc:docMkLst>
      <pc:sldChg chg="addSp delSp modSp mod">
        <pc:chgData name="Yogavelan Subramanian" userId="a3f8b245-2563-4633-9bfd-bb6d97529e3e" providerId="ADAL" clId="{35410428-CA0F-4E79-A593-AEF751B96408}" dt="2023-01-02T09:12:52.608" v="22" actId="1038"/>
        <pc:sldMkLst>
          <pc:docMk/>
          <pc:sldMk cId="3799355562" sldId="290"/>
        </pc:sldMkLst>
        <pc:spChg chg="mod">
          <ac:chgData name="Yogavelan Subramanian" userId="a3f8b245-2563-4633-9bfd-bb6d97529e3e" providerId="ADAL" clId="{35410428-CA0F-4E79-A593-AEF751B96408}" dt="2023-01-02T09:12:36.217" v="9" actId="20577"/>
          <ac:spMkLst>
            <pc:docMk/>
            <pc:sldMk cId="3799355562" sldId="290"/>
            <ac:spMk id="2" creationId="{71EB3194-88A6-D12F-5473-E8B9239CF428}"/>
          </ac:spMkLst>
        </pc:spChg>
        <pc:graphicFrameChg chg="del">
          <ac:chgData name="Yogavelan Subramanian" userId="a3f8b245-2563-4633-9bfd-bb6d97529e3e" providerId="ADAL" clId="{35410428-CA0F-4E79-A593-AEF751B96408}" dt="2023-01-02T09:12:26.333" v="0" actId="478"/>
          <ac:graphicFrameMkLst>
            <pc:docMk/>
            <pc:sldMk cId="3799355562" sldId="290"/>
            <ac:graphicFrameMk id="3" creationId="{DAD1299D-7DCC-DDD2-2B3D-CBB4254076D9}"/>
          </ac:graphicFrameMkLst>
        </pc:graphicFrameChg>
        <pc:graphicFrameChg chg="del">
          <ac:chgData name="Yogavelan Subramanian" userId="a3f8b245-2563-4633-9bfd-bb6d97529e3e" providerId="ADAL" clId="{35410428-CA0F-4E79-A593-AEF751B96408}" dt="2023-01-02T09:12:26.333" v="0" actId="478"/>
          <ac:graphicFrameMkLst>
            <pc:docMk/>
            <pc:sldMk cId="3799355562" sldId="290"/>
            <ac:graphicFrameMk id="4" creationId="{FD7781BB-9EF3-A8DF-829C-4DE33D6825C7}"/>
          </ac:graphicFrameMkLst>
        </pc:graphicFrameChg>
        <pc:graphicFrameChg chg="del">
          <ac:chgData name="Yogavelan Subramanian" userId="a3f8b245-2563-4633-9bfd-bb6d97529e3e" providerId="ADAL" clId="{35410428-CA0F-4E79-A593-AEF751B96408}" dt="2023-01-02T09:12:26.333" v="0" actId="478"/>
          <ac:graphicFrameMkLst>
            <pc:docMk/>
            <pc:sldMk cId="3799355562" sldId="290"/>
            <ac:graphicFrameMk id="6" creationId="{95D1D845-B180-4C9D-BBD8-010084A569E0}"/>
          </ac:graphicFrameMkLst>
        </pc:graphicFrameChg>
        <pc:picChg chg="add mod">
          <ac:chgData name="Yogavelan Subramanian" userId="a3f8b245-2563-4633-9bfd-bb6d97529e3e" providerId="ADAL" clId="{35410428-CA0F-4E79-A593-AEF751B96408}" dt="2023-01-02T09:12:52.608" v="22" actId="1038"/>
          <ac:picMkLst>
            <pc:docMk/>
            <pc:sldMk cId="3799355562" sldId="290"/>
            <ac:picMk id="5" creationId="{7EEC1F89-FDD4-C871-4EE8-D7FD8A598D71}"/>
          </ac:picMkLst>
        </pc:picChg>
      </pc:sldChg>
      <pc:sldChg chg="del">
        <pc:chgData name="Yogavelan Subramanian" userId="a3f8b245-2563-4633-9bfd-bb6d97529e3e" providerId="ADAL" clId="{35410428-CA0F-4E79-A593-AEF751B96408}" dt="2023-01-02T09:12:29.938" v="1" actId="2696"/>
        <pc:sldMkLst>
          <pc:docMk/>
          <pc:sldMk cId="2614163157" sldId="293"/>
        </pc:sldMkLst>
      </pc:sldChg>
    </pc:docChg>
  </pc:docChgLst>
  <pc:docChgLst>
    <pc:chgData name="Yogavelan Subramanian" userId="a3f8b245-2563-4633-9bfd-bb6d97529e3e" providerId="ADAL" clId="{E1E5244E-E43A-45A2-AD1E-FA6A2040BE83}"/>
    <pc:docChg chg="custSel addSld delSld modSld">
      <pc:chgData name="Yogavelan Subramanian" userId="a3f8b245-2563-4633-9bfd-bb6d97529e3e" providerId="ADAL" clId="{E1E5244E-E43A-45A2-AD1E-FA6A2040BE83}" dt="2022-12-15T09:03:47.984" v="151" actId="6549"/>
      <pc:docMkLst>
        <pc:docMk/>
      </pc:docMkLst>
      <pc:sldChg chg="del">
        <pc:chgData name="Yogavelan Subramanian" userId="a3f8b245-2563-4633-9bfd-bb6d97529e3e" providerId="ADAL" clId="{E1E5244E-E43A-45A2-AD1E-FA6A2040BE83}" dt="2022-12-12T10:01:42.679" v="0" actId="2696"/>
        <pc:sldMkLst>
          <pc:docMk/>
          <pc:sldMk cId="245837743" sldId="256"/>
        </pc:sldMkLst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3285503349" sldId="265"/>
        </pc:sldMkLst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1797843318" sldId="288"/>
        </pc:sldMkLst>
      </pc:sldChg>
      <pc:sldChg chg="addSp delSp modSp mod modNotesTx">
        <pc:chgData name="Yogavelan Subramanian" userId="a3f8b245-2563-4633-9bfd-bb6d97529e3e" providerId="ADAL" clId="{E1E5244E-E43A-45A2-AD1E-FA6A2040BE83}" dt="2022-12-15T09:03:29.870" v="150" actId="6549"/>
        <pc:sldMkLst>
          <pc:docMk/>
          <pc:sldMk cId="3799355562" sldId="290"/>
        </pc:sldMkLst>
        <pc:spChg chg="mod">
          <ac:chgData name="Yogavelan Subramanian" userId="a3f8b245-2563-4633-9bfd-bb6d97529e3e" providerId="ADAL" clId="{E1E5244E-E43A-45A2-AD1E-FA6A2040BE83}" dt="2022-12-12T10:03:18.394" v="85" actId="14100"/>
          <ac:spMkLst>
            <pc:docMk/>
            <pc:sldMk cId="3799355562" sldId="290"/>
            <ac:spMk id="2" creationId="{71EB3194-88A6-D12F-5473-E8B9239CF428}"/>
          </ac:spMkLst>
        </pc:spChg>
        <pc:spChg chg="del">
          <ac:chgData name="Yogavelan Subramanian" userId="a3f8b245-2563-4633-9bfd-bb6d97529e3e" providerId="ADAL" clId="{E1E5244E-E43A-45A2-AD1E-FA6A2040BE83}" dt="2022-12-12T10:02:12.655" v="39" actId="478"/>
          <ac:spMkLst>
            <pc:docMk/>
            <pc:sldMk cId="3799355562" sldId="290"/>
            <ac:spMk id="5" creationId="{C1BB68FF-F0C4-7A5D-1E81-3E002FD660F4}"/>
          </ac:spMkLst>
        </pc:spChg>
        <pc:graphicFrameChg chg="add mod">
          <ac:chgData name="Yogavelan Subramanian" userId="a3f8b245-2563-4633-9bfd-bb6d97529e3e" providerId="ADAL" clId="{E1E5244E-E43A-45A2-AD1E-FA6A2040BE83}" dt="2022-12-12T10:02:30.708" v="40"/>
          <ac:graphicFrameMkLst>
            <pc:docMk/>
            <pc:sldMk cId="3799355562" sldId="290"/>
            <ac:graphicFrameMk id="3" creationId="{DAD1299D-7DCC-DDD2-2B3D-CBB4254076D9}"/>
          </ac:graphicFrameMkLst>
        </pc:graphicFrameChg>
        <pc:graphicFrameChg chg="add mod">
          <ac:chgData name="Yogavelan Subramanian" userId="a3f8b245-2563-4633-9bfd-bb6d97529e3e" providerId="ADAL" clId="{E1E5244E-E43A-45A2-AD1E-FA6A2040BE83}" dt="2022-12-12T10:02:30.708" v="40"/>
          <ac:graphicFrameMkLst>
            <pc:docMk/>
            <pc:sldMk cId="3799355562" sldId="290"/>
            <ac:graphicFrameMk id="4" creationId="{FD7781BB-9EF3-A8DF-829C-4DE33D6825C7}"/>
          </ac:graphicFrameMkLst>
        </pc:graphicFrameChg>
        <pc:graphicFrameChg chg="add mod">
          <ac:chgData name="Yogavelan Subramanian" userId="a3f8b245-2563-4633-9bfd-bb6d97529e3e" providerId="ADAL" clId="{E1E5244E-E43A-45A2-AD1E-FA6A2040BE83}" dt="2022-12-12T10:02:30.708" v="40"/>
          <ac:graphicFrameMkLst>
            <pc:docMk/>
            <pc:sldMk cId="3799355562" sldId="290"/>
            <ac:graphicFrameMk id="6" creationId="{95D1D845-B180-4C9D-BBD8-010084A569E0}"/>
          </ac:graphicFrameMkLst>
        </pc:graphicFrameChg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1177804046" sldId="291"/>
        </pc:sldMkLst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4180926703" sldId="292"/>
        </pc:sldMkLst>
      </pc:sldChg>
      <pc:sldChg chg="addSp delSp modSp add mod modNotesTx">
        <pc:chgData name="Yogavelan Subramanian" userId="a3f8b245-2563-4633-9bfd-bb6d97529e3e" providerId="ADAL" clId="{E1E5244E-E43A-45A2-AD1E-FA6A2040BE83}" dt="2022-12-15T09:03:47.984" v="151" actId="6549"/>
        <pc:sldMkLst>
          <pc:docMk/>
          <pc:sldMk cId="2614163157" sldId="293"/>
        </pc:sldMkLst>
        <pc:spChg chg="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" creationId="{71EB3194-88A6-D12F-5473-E8B9239CF428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5" creationId="{9EAD3FED-6252-2C30-0EC3-98C3AD76DD9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7" creationId="{F9969AD0-0A69-A570-371C-8CF618DECE04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8" creationId="{1E7F8856-ABE7-4055-B9AD-539C2BE785D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1" creationId="{5E396683-F9F3-1384-ED08-2E5B411C908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2" creationId="{BDB62C69-1654-ACF8-46ED-AB35E25B90D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3" creationId="{9E4CA99E-1A28-4956-9F08-E5AC7F9CB18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4" creationId="{040D43F7-493E-E5BD-B257-01ECA1C87E57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6" creationId="{A7AFC2D2-AA17-C3AD-D349-AD2EF943D9D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1" creationId="{6C05C278-7E77-0167-C8E4-E0A383AAF0A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2" creationId="{5D278234-F550-DF86-6100-3F050F80558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3" creationId="{1F212F35-B0A5-2816-5EDE-64D4739BB99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4" creationId="{6C811405-A1BC-5F0D-ACA0-9ADCB372C81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7" creationId="{E3DF0AEC-6126-68E9-BE73-EBE0BE210BE4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9" creationId="{2363F558-387D-4536-8AF7-EA19F2EF14F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1" creationId="{B9FC6C09-662D-16BD-5C02-0887D25716B1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2" creationId="{44E269B9-0D43-1598-79C3-E9A11842D911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4" creationId="{833DD4B3-CB50-D1DD-CF9E-9600D40AC07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6" creationId="{B064ABBB-E43F-8B87-828E-CEB65CDFE5B6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9" creationId="{CB0A76EC-7645-E9DF-D4FA-13AA7B03B53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40" creationId="{D581F59E-58AD-732E-3E48-F535447FAC0A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46" creationId="{A7D3A536-FB49-D28E-B58D-B9A39AB3AE98}"/>
          </ac:spMkLst>
        </pc:spChg>
        <pc:graphicFrameChg chg="del">
          <ac:chgData name="Yogavelan Subramanian" userId="a3f8b245-2563-4633-9bfd-bb6d97529e3e" providerId="ADAL" clId="{E1E5244E-E43A-45A2-AD1E-FA6A2040BE83}" dt="2022-12-12T10:02:50.053" v="43" actId="478"/>
          <ac:graphicFrameMkLst>
            <pc:docMk/>
            <pc:sldMk cId="2614163157" sldId="293"/>
            <ac:graphicFrameMk id="3" creationId="{DAD1299D-7DCC-DDD2-2B3D-CBB4254076D9}"/>
          </ac:graphicFrameMkLst>
        </pc:graphicFrameChg>
        <pc:graphicFrameChg chg="del">
          <ac:chgData name="Yogavelan Subramanian" userId="a3f8b245-2563-4633-9bfd-bb6d97529e3e" providerId="ADAL" clId="{E1E5244E-E43A-45A2-AD1E-FA6A2040BE83}" dt="2022-12-12T10:02:50.053" v="43" actId="478"/>
          <ac:graphicFrameMkLst>
            <pc:docMk/>
            <pc:sldMk cId="2614163157" sldId="293"/>
            <ac:graphicFrameMk id="4" creationId="{FD7781BB-9EF3-A8DF-829C-4DE33D6825C7}"/>
          </ac:graphicFrameMkLst>
        </pc:graphicFrameChg>
        <pc:graphicFrameChg chg="del">
          <ac:chgData name="Yogavelan Subramanian" userId="a3f8b245-2563-4633-9bfd-bb6d97529e3e" providerId="ADAL" clId="{E1E5244E-E43A-45A2-AD1E-FA6A2040BE83}" dt="2022-12-12T10:02:50.053" v="43" actId="478"/>
          <ac:graphicFrameMkLst>
            <pc:docMk/>
            <pc:sldMk cId="2614163157" sldId="293"/>
            <ac:graphicFrameMk id="6" creationId="{95D1D845-B180-4C9D-BBD8-010084A569E0}"/>
          </ac:graphicFrameMkLst>
        </pc:graphicFrameChg>
        <pc:graphicFrameChg chg="add mod">
          <ac:chgData name="Yogavelan Subramanian" userId="a3f8b245-2563-4633-9bfd-bb6d97529e3e" providerId="ADAL" clId="{E1E5244E-E43A-45A2-AD1E-FA6A2040BE83}" dt="2022-12-12T10:04:40.101" v="149" actId="1036"/>
          <ac:graphicFrameMkLst>
            <pc:docMk/>
            <pc:sldMk cId="2614163157" sldId="293"/>
            <ac:graphicFrameMk id="41" creationId="{81D10CC2-AE3C-AE55-477B-8D64CE32DDF0}"/>
          </ac:graphicFrameMkLst>
        </pc:graphicFrame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9" creationId="{7CAE5B6F-4E62-FFE7-689B-20645D8FCF66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0" creationId="{D46DCB2F-AFAA-6636-AC17-7E6CCAB6A8F4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5" creationId="{14BD10F9-00C7-EDAE-EB03-113F3BA3A5FC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7" creationId="{58C73C26-F2A7-0597-59DE-801EE180CBCD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8" creationId="{D8786659-237C-097A-9C15-243830AC43CF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9" creationId="{A6DC9C7F-5616-0336-DE05-DC355DBA6C3D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20" creationId="{7EB49CB9-B255-D198-71A5-C49235C37B16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35" creationId="{7CA879B6-548C-D3A2-84E4-BEB9D7B0830F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44" creationId="{4EBFDE2B-0299-CC43-81B5-3F9FE0984BC0}"/>
          </ac:picMkLst>
        </pc:pic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25" creationId="{BEBFE212-0A63-3BE1-E3FC-EDFD6469AA36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26" creationId="{559D5840-FCA7-9F19-5BA7-02A02DC3C5AF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28" creationId="{042A70E7-AFD4-E032-7814-1235E4DA6007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0" creationId="{2BB9AA5F-A29E-DF68-FBA3-DDDA8C562756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3" creationId="{C7123878-3397-13B9-6ADA-E9C182F21426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7" creationId="{9CB1AB3D-8634-2B38-27E7-21C20C64BE33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8" creationId="{E50E0171-4AB3-9499-D02C-D9C0FB3B4840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42" creationId="{0A0B4A3C-2E49-6480-0D77-0AD314D6F465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43" creationId="{0D8EF336-1C1A-664E-3B03-36584D89DF31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45" creationId="{37F9F357-99A8-ABB5-9442-5616A9EC8D2E}"/>
          </ac:cxnSpMkLst>
        </pc:cxnChg>
      </pc:sldChg>
    </pc:docChg>
  </pc:docChgLst>
  <pc:docChgLst>
    <pc:chgData name="Sobhita Tushar Phadnis" userId="65c4f3fa-040a-4f4b-a916-263c7500f337" providerId="ADAL" clId="{86C2F0E9-FB1A-4C51-A448-4C21EB4A93D4}"/>
    <pc:docChg chg="custSel addSld delSld modSld">
      <pc:chgData name="Sobhita Tushar Phadnis" userId="65c4f3fa-040a-4f4b-a916-263c7500f337" providerId="ADAL" clId="{86C2F0E9-FB1A-4C51-A448-4C21EB4A93D4}" dt="2022-12-12T08:27:43.225" v="1556" actId="20577"/>
      <pc:docMkLst>
        <pc:docMk/>
      </pc:docMkLst>
      <pc:sldChg chg="modSp new del mod">
        <pc:chgData name="Sobhita Tushar Phadnis" userId="65c4f3fa-040a-4f4b-a916-263c7500f337" providerId="ADAL" clId="{86C2F0E9-FB1A-4C51-A448-4C21EB4A93D4}" dt="2022-12-12T08:16:24.266" v="15" actId="47"/>
        <pc:sldMkLst>
          <pc:docMk/>
          <pc:sldMk cId="3953992532" sldId="292"/>
        </pc:sldMkLst>
        <pc:spChg chg="mod">
          <ac:chgData name="Sobhita Tushar Phadnis" userId="65c4f3fa-040a-4f4b-a916-263c7500f337" providerId="ADAL" clId="{86C2F0E9-FB1A-4C51-A448-4C21EB4A93D4}" dt="2022-12-12T08:16:18.340" v="14" actId="20577"/>
          <ac:spMkLst>
            <pc:docMk/>
            <pc:sldMk cId="3953992532" sldId="292"/>
            <ac:spMk id="2" creationId="{C2D0EFDB-B477-6E01-2CF5-AD6D1182A81F}"/>
          </ac:spMkLst>
        </pc:spChg>
      </pc:sldChg>
      <pc:sldChg chg="modSp add mod">
        <pc:chgData name="Sobhita Tushar Phadnis" userId="65c4f3fa-040a-4f4b-a916-263c7500f337" providerId="ADAL" clId="{86C2F0E9-FB1A-4C51-A448-4C21EB4A93D4}" dt="2022-12-12T08:27:43.225" v="1556" actId="20577"/>
        <pc:sldMkLst>
          <pc:docMk/>
          <pc:sldMk cId="4180926703" sldId="292"/>
        </pc:sldMkLst>
        <pc:spChg chg="mod">
          <ac:chgData name="Sobhita Tushar Phadnis" userId="65c4f3fa-040a-4f4b-a916-263c7500f337" providerId="ADAL" clId="{86C2F0E9-FB1A-4C51-A448-4C21EB4A93D4}" dt="2022-12-12T08:16:33.470" v="31" actId="20577"/>
          <ac:spMkLst>
            <pc:docMk/>
            <pc:sldMk cId="4180926703" sldId="292"/>
            <ac:spMk id="2" creationId="{E9C2501A-1D79-CBA2-45E9-0831F109D98F}"/>
          </ac:spMkLst>
        </pc:spChg>
        <pc:graphicFrameChg chg="mod modGraphic">
          <ac:chgData name="Sobhita Tushar Phadnis" userId="65c4f3fa-040a-4f4b-a916-263c7500f337" providerId="ADAL" clId="{86C2F0E9-FB1A-4C51-A448-4C21EB4A93D4}" dt="2022-12-12T08:27:43.225" v="1556" actId="20577"/>
          <ac:graphicFrameMkLst>
            <pc:docMk/>
            <pc:sldMk cId="4180926703" sldId="292"/>
            <ac:graphicFrameMk id="4" creationId="{5B286975-BA82-1AB6-748A-8C30B81C5BA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5D27-6A0E-4F6A-9013-3735C67AD67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4FB12-BCA3-489F-B190-89648179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6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4FB12-BCA3-489F-B190-8964817910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EA10B1E-4FA2-D72F-F444-DB648FFEB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147" b="4270"/>
          <a:stretch/>
        </p:blipFill>
        <p:spPr>
          <a:xfrm>
            <a:off x="-28124" y="0"/>
            <a:ext cx="12220123" cy="6858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EF8A07F5-F0F3-56A0-B462-8A048CE694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4DD8A8A8-2642-F3FA-DCC7-296A6B23D3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6CF0EE8-1D27-DB0B-D74F-2627C320CB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0E2AFA92-4A8A-D692-CB16-A5351C9E5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62"/>
            <a:ext cx="5760164" cy="4106844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73A9ED4-9BDF-42B0-B98D-5F105B1AC1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6042" y="961005"/>
            <a:ext cx="8911647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dirty="0">
                <a:solidFill>
                  <a:srgbClr val="595959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edit Master text styles</a:t>
            </a:r>
          </a:p>
          <a:p>
            <a:pPr marL="10287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marL="154305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 err="1"/>
              <a:t>fsdfdasfdsafasdfsdfa</a:t>
            </a:r>
            <a:endParaRPr lang="en-US" dirty="0"/>
          </a:p>
          <a:p>
            <a:pPr marL="285750" lvl="2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marL="285750" lvl="3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marL="285750" lvl="4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763F4705-5885-9139-7C1E-5E2F720F7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916254B-43C5-9C82-7FF6-BC881992F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70154DA-9096-81F4-B455-E3499A1BD4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379A390-F031-B6A4-9699-D7473C203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bold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B00E7C7-88E6-A7F9-7356-C605C6E380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EF438032-1F77-BBEA-C7C7-8ED95C652F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FA6A43-0AD4-BED3-13C7-0AF5B9BB3FF3}"/>
              </a:ext>
            </a:extLst>
          </p:cNvPr>
          <p:cNvSpPr txBox="1"/>
          <p:nvPr userDrawn="1"/>
        </p:nvSpPr>
        <p:spPr>
          <a:xfrm>
            <a:off x="3048000" y="6419766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spc="50" baseline="0" dirty="0" err="1">
                <a:solidFill>
                  <a:srgbClr val="595959"/>
                </a:solidFill>
                <a:effectLst/>
                <a:latin typeface="Frutiger 45 Light" pitchFamily="2" charset="0"/>
              </a:rPr>
              <a:t>LTIMindtree</a:t>
            </a:r>
            <a:r>
              <a:rPr lang="en-US" sz="1000" b="0" i="0" spc="50" baseline="0" dirty="0">
                <a:solidFill>
                  <a:srgbClr val="595959"/>
                </a:solidFill>
                <a:effectLst/>
                <a:latin typeface="Frutiger 45 Light" pitchFamily="2" charset="0"/>
              </a:rPr>
              <a:t> Limited is a subsidiary of Larsen &amp; Toubro Limited</a:t>
            </a:r>
            <a:endParaRPr lang="en-US" sz="1000" b="0" kern="1200" spc="50" baseline="0" dirty="0">
              <a:solidFill>
                <a:srgbClr val="595959"/>
              </a:solidFill>
              <a:latin typeface="Frutiger 45 Light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C452BF-B975-E66F-DD59-26D7F10461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7D409DF-402A-DD18-BFCE-8888573143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12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2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2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2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39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AEB0E49-39B0-037C-0357-6C4472DC15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7F8B13B-8E7C-F321-BF83-177D747B1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B593DD1-E696-84F5-997E-395CB4B340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A6A7051-5A82-D471-602E-39E158F6B1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3242" y="1508588"/>
            <a:ext cx="5864980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242" y="4388313"/>
            <a:ext cx="58649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21F3B-DFDD-3880-4A59-92315D909E94}"/>
              </a:ext>
            </a:extLst>
          </p:cNvPr>
          <p:cNvSpPr txBox="1"/>
          <p:nvPr userDrawn="1"/>
        </p:nvSpPr>
        <p:spPr>
          <a:xfrm>
            <a:off x="3048000" y="6373111"/>
            <a:ext cx="6096000" cy="249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7DD45-CE2E-85E8-642D-93DED37DD3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D37EA21-4965-A1A5-EFE5-F1DB9D9A9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516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70" r:id="rId4"/>
    <p:sldLayoutId id="2147483666" r:id="rId5"/>
    <p:sldLayoutId id="2147483665" r:id="rId6"/>
    <p:sldLayoutId id="2147483651" r:id="rId7"/>
    <p:sldLayoutId id="2147483660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EB3194-88A6-D12F-5473-E8B9239CF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398" y="469835"/>
            <a:ext cx="11367779" cy="4349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CAST Vs Sonar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C1F89-FDD4-C871-4EE8-D7FD8A598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44" y="1011087"/>
            <a:ext cx="9653134" cy="54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5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M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BCD9F3"/>
      </a:accent1>
      <a:accent2>
        <a:srgbClr val="97C4EC"/>
      </a:accent2>
      <a:accent3>
        <a:srgbClr val="60A5E2"/>
      </a:accent3>
      <a:accent4>
        <a:srgbClr val="EF7C00"/>
      </a:accent4>
      <a:accent5>
        <a:srgbClr val="C8CA05"/>
      </a:accent5>
      <a:accent6>
        <a:srgbClr val="33682B"/>
      </a:accent6>
      <a:hlink>
        <a:srgbClr val="64B3E3"/>
      </a:hlink>
      <a:folHlink>
        <a:srgbClr val="004683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sFor_Spectra.potx" id="{D243AE31-2911-4724-A6B0-9DF4D975FB8C}" vid="{DF7EB32A-31C2-4AB8-91DF-BF0AD935D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3113993-d33c-4244-a38c-53b2c614626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DC92DC806394F8FF0C160E58E7889" ma:contentTypeVersion="12" ma:contentTypeDescription="Create a new document." ma:contentTypeScope="" ma:versionID="765e6ffe7b6c8dffe93586134362bee7">
  <xsd:schema xmlns:xsd="http://www.w3.org/2001/XMLSchema" xmlns:xs="http://www.w3.org/2001/XMLSchema" xmlns:p="http://schemas.microsoft.com/office/2006/metadata/properties" xmlns:ns2="13113993-d33c-4244-a38c-53b2c6146264" xmlns:ns3="9ef58bef-3dba-4579-b6c9-63e8a183b029" targetNamespace="http://schemas.microsoft.com/office/2006/metadata/properties" ma:root="true" ma:fieldsID="732a70c248bf85c288434100d6103d4f" ns2:_="" ns3:_="">
    <xsd:import namespace="13113993-d33c-4244-a38c-53b2c6146264"/>
    <xsd:import namespace="9ef58bef-3dba-4579-b6c9-63e8a183b0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13993-d33c-4244-a38c-53b2c6146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c554113-5c1c-4c88-a5a0-ba7e0db088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58bef-3dba-4579-b6c9-63e8a183b0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3BCAAF-D357-4524-9A04-6F8BD731E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42405-F4DE-4C61-9299-3DFC3E25E575}">
  <ds:schemaRefs>
    <ds:schemaRef ds:uri="eed21bee-b941-4091-8871-ed794664ba3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sharepoint/v3/fields"/>
    <ds:schemaRef ds:uri="efad4131-378e-4e17-9f69-e2dc38d99c4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8A26128-C0CB-41E6-A0B1-0AC24078700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5423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Frutiger 45 bold</vt:lpstr>
      <vt:lpstr>Frutiger 45 Light</vt:lpstr>
      <vt:lpstr>Frutiger LT Pro 45 Light</vt:lpstr>
      <vt:lpstr>Symbol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>Payal Gahlot</dc:creator>
  <cp:lastModifiedBy>Yogavelan Subramanian</cp:lastModifiedBy>
  <cp:revision>80</cp:revision>
  <dcterms:created xsi:type="dcterms:W3CDTF">2022-10-14T05:48:11Z</dcterms:created>
  <dcterms:modified xsi:type="dcterms:W3CDTF">2023-01-02T09:12:56Z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0x010100CBDDC92DC806394F8FF0C160E58E7889</vt:lpwstr>
  </property>
  <property fmtid="{D5CDD505-2E9C-101B-9397-08002B2CF9AE}" pid="3" name="Document Category">
    <vt:lpwstr>449;#Default|bebba695-02ed-43cf-9376-033cf1b90713</vt:lpwstr>
  </property>
  <property fmtid="{D5CDD505-2E9C-101B-9397-08002B2CF9AE}" pid="4" name="Lifecycle Phase">
    <vt:lpwstr/>
  </property>
  <property fmtid="{D5CDD505-2E9C-101B-9397-08002B2CF9AE}" pid="5" name="CommonProcessAreas">
    <vt:lpwstr/>
  </property>
  <property fmtid="{D5CDD505-2E9C-101B-9397-08002B2CF9AE}" pid="6" name="ProcessArea">
    <vt:lpwstr/>
  </property>
</Properties>
</file>