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5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A5"/>
    <a:srgbClr val="FFF1A6"/>
    <a:srgbClr val="FFEE92"/>
    <a:srgbClr val="595959"/>
    <a:srgbClr val="004880"/>
    <a:srgbClr val="FFDF7D"/>
    <a:srgbClr val="66B3E4"/>
    <a:srgbClr val="ECECEC"/>
    <a:srgbClr val="7FA3BF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7D730-C191-4304-B1DE-83C3816F8187}" v="11" dt="2023-02-24T11:22:57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8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avelan Subramanian" userId="a3f8b245-2563-4633-9bfd-bb6d97529e3e" providerId="ADAL" clId="{98F35887-1B4B-4560-93CC-7C225262698C}"/>
    <pc:docChg chg="undo custSel addSld delSld modSld sldOrd">
      <pc:chgData name="Yogavelan Subramanian" userId="a3f8b245-2563-4633-9bfd-bb6d97529e3e" providerId="ADAL" clId="{98F35887-1B4B-4560-93CC-7C225262698C}" dt="2023-01-06T12:23:02.007" v="61"/>
      <pc:docMkLst>
        <pc:docMk/>
      </pc:docMkLst>
      <pc:sldChg chg="addSp delSp modSp mod modNotesTx">
        <pc:chgData name="Yogavelan Subramanian" userId="a3f8b245-2563-4633-9bfd-bb6d97529e3e" providerId="ADAL" clId="{98F35887-1B4B-4560-93CC-7C225262698C}" dt="2023-01-06T12:11:37.521" v="36" actId="1076"/>
        <pc:sldMkLst>
          <pc:docMk/>
          <pc:sldMk cId="3799355562" sldId="290"/>
        </pc:sldMkLst>
        <pc:spChg chg="mod">
          <ac:chgData name="Yogavelan Subramanian" userId="a3f8b245-2563-4633-9bfd-bb6d97529e3e" providerId="ADAL" clId="{98F35887-1B4B-4560-93CC-7C225262698C}" dt="2022-12-12T10:06:37.089" v="13" actId="1038"/>
          <ac:spMkLst>
            <pc:docMk/>
            <pc:sldMk cId="3799355562" sldId="290"/>
            <ac:spMk id="2" creationId="{71EB3194-88A6-D12F-5473-E8B9239CF428}"/>
          </ac:spMkLst>
        </pc:spChg>
        <pc:graphicFrameChg chg="del">
          <ac:chgData name="Yogavelan Subramanian" userId="a3f8b245-2563-4633-9bfd-bb6d97529e3e" providerId="ADAL" clId="{98F35887-1B4B-4560-93CC-7C225262698C}" dt="2022-12-12T10:06:24.123" v="0" actId="478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98F35887-1B4B-4560-93CC-7C225262698C}" dt="2022-12-12T10:06:24.123" v="0" actId="478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98F35887-1B4B-4560-93CC-7C225262698C}" dt="2022-12-12T10:06:24.123" v="0" actId="478"/>
          <ac:graphicFrameMkLst>
            <pc:docMk/>
            <pc:sldMk cId="3799355562" sldId="290"/>
            <ac:graphicFrameMk id="6" creationId="{95D1D845-B180-4C9D-BBD8-010084A569E0}"/>
          </ac:graphicFrameMkLst>
        </pc:graphicFrameChg>
        <pc:picChg chg="add mod">
          <ac:chgData name="Yogavelan Subramanian" userId="a3f8b245-2563-4633-9bfd-bb6d97529e3e" providerId="ADAL" clId="{98F35887-1B4B-4560-93CC-7C225262698C}" dt="2023-01-06T12:11:37.521" v="36" actId="1076"/>
          <ac:picMkLst>
            <pc:docMk/>
            <pc:sldMk cId="3799355562" sldId="290"/>
            <ac:picMk id="5" creationId="{DA97801C-8CDA-3860-A805-679E9A655292}"/>
          </ac:picMkLst>
        </pc:picChg>
      </pc:sldChg>
      <pc:sldChg chg="del">
        <pc:chgData name="Yogavelan Subramanian" userId="a3f8b245-2563-4633-9bfd-bb6d97529e3e" providerId="ADAL" clId="{98F35887-1B4B-4560-93CC-7C225262698C}" dt="2022-12-12T10:07:13.042" v="18" actId="2696"/>
        <pc:sldMkLst>
          <pc:docMk/>
          <pc:sldMk cId="2614163157" sldId="293"/>
        </pc:sldMkLst>
      </pc:sldChg>
      <pc:sldChg chg="addSp delSp modSp add mod ord modNotesTx">
        <pc:chgData name="Yogavelan Subramanian" userId="a3f8b245-2563-4633-9bfd-bb6d97529e3e" providerId="ADAL" clId="{98F35887-1B4B-4560-93CC-7C225262698C}" dt="2023-01-06T12:23:02.007" v="61"/>
        <pc:sldMkLst>
          <pc:docMk/>
          <pc:sldMk cId="490019172" sldId="294"/>
        </pc:sldMkLst>
        <pc:picChg chg="add mod">
          <ac:chgData name="Yogavelan Subramanian" userId="a3f8b245-2563-4633-9bfd-bb6d97529e3e" providerId="ADAL" clId="{98F35887-1B4B-4560-93CC-7C225262698C}" dt="2022-12-12T10:07:33.697" v="27" actId="1036"/>
          <ac:picMkLst>
            <pc:docMk/>
            <pc:sldMk cId="490019172" sldId="294"/>
            <ac:picMk id="3" creationId="{797CF7DB-B685-EF19-2E27-781E73D791AB}"/>
          </ac:picMkLst>
        </pc:picChg>
        <pc:picChg chg="del">
          <ac:chgData name="Yogavelan Subramanian" userId="a3f8b245-2563-4633-9bfd-bb6d97529e3e" providerId="ADAL" clId="{98F35887-1B4B-4560-93CC-7C225262698C}" dt="2022-12-12T10:07:15.283" v="19" actId="478"/>
          <ac:picMkLst>
            <pc:docMk/>
            <pc:sldMk cId="490019172" sldId="294"/>
            <ac:picMk id="5" creationId="{DA97801C-8CDA-3860-A805-679E9A655292}"/>
          </ac:picMkLst>
        </pc:picChg>
      </pc:sldChg>
      <pc:sldChg chg="addSp delSp modSp add mod ord">
        <pc:chgData name="Yogavelan Subramanian" userId="a3f8b245-2563-4633-9bfd-bb6d97529e3e" providerId="ADAL" clId="{98F35887-1B4B-4560-93CC-7C225262698C}" dt="2023-01-06T12:22:50.794" v="59"/>
        <pc:sldMkLst>
          <pc:docMk/>
          <pc:sldMk cId="32930125" sldId="295"/>
        </pc:sldMkLst>
        <pc:picChg chg="del">
          <ac:chgData name="Yogavelan Subramanian" userId="a3f8b245-2563-4633-9bfd-bb6d97529e3e" providerId="ADAL" clId="{98F35887-1B4B-4560-93CC-7C225262698C}" dt="2023-01-06T12:11:52.078" v="38" actId="478"/>
          <ac:picMkLst>
            <pc:docMk/>
            <pc:sldMk cId="32930125" sldId="295"/>
            <ac:picMk id="3" creationId="{797CF7DB-B685-EF19-2E27-781E73D791AB}"/>
          </ac:picMkLst>
        </pc:picChg>
        <pc:picChg chg="add del mod">
          <ac:chgData name="Yogavelan Subramanian" userId="a3f8b245-2563-4633-9bfd-bb6d97529e3e" providerId="ADAL" clId="{98F35887-1B4B-4560-93CC-7C225262698C}" dt="2023-01-06T12:19:27.563" v="44" actId="22"/>
          <ac:picMkLst>
            <pc:docMk/>
            <pc:sldMk cId="32930125" sldId="295"/>
            <ac:picMk id="5" creationId="{F7E808ED-85EF-1791-8483-D5568B3AC0E6}"/>
          </ac:picMkLst>
        </pc:picChg>
        <pc:picChg chg="add mod">
          <ac:chgData name="Yogavelan Subramanian" userId="a3f8b245-2563-4633-9bfd-bb6d97529e3e" providerId="ADAL" clId="{98F35887-1B4B-4560-93CC-7C225262698C}" dt="2023-01-06T12:19:58.963" v="57" actId="1037"/>
          <ac:picMkLst>
            <pc:docMk/>
            <pc:sldMk cId="32930125" sldId="295"/>
            <ac:picMk id="7" creationId="{17001850-02CA-549B-D741-CEF3050A47EE}"/>
          </ac:picMkLst>
        </pc:picChg>
      </pc:sldChg>
    </pc:docChg>
  </pc:docChgLst>
  <pc:docChgLst>
    <pc:chgData name="Yogavelan Subramanian" userId="a3f8b245-2563-4633-9bfd-bb6d97529e3e" providerId="ADAL" clId="{E1E5244E-E43A-45A2-AD1E-FA6A2040BE83}"/>
    <pc:docChg chg="custSel addSld delSld modSld">
      <pc:chgData name="Yogavelan Subramanian" userId="a3f8b245-2563-4633-9bfd-bb6d97529e3e" providerId="ADAL" clId="{E1E5244E-E43A-45A2-AD1E-FA6A2040BE83}" dt="2022-12-12T10:04:40.101" v="149" actId="1036"/>
      <pc:docMkLst>
        <pc:docMk/>
      </pc:docMkLst>
      <pc:sldChg chg="del">
        <pc:chgData name="Yogavelan Subramanian" userId="a3f8b245-2563-4633-9bfd-bb6d97529e3e" providerId="ADAL" clId="{E1E5244E-E43A-45A2-AD1E-FA6A2040BE83}" dt="2022-12-12T10:01:42.679" v="0" actId="2696"/>
        <pc:sldMkLst>
          <pc:docMk/>
          <pc:sldMk cId="245837743" sldId="256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3285503349" sldId="265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797843318" sldId="288"/>
        </pc:sldMkLst>
      </pc:sldChg>
      <pc:sldChg chg="addSp delSp modSp mod">
        <pc:chgData name="Yogavelan Subramanian" userId="a3f8b245-2563-4633-9bfd-bb6d97529e3e" providerId="ADAL" clId="{E1E5244E-E43A-45A2-AD1E-FA6A2040BE83}" dt="2022-12-12T10:03:18.394" v="85" actId="14100"/>
        <pc:sldMkLst>
          <pc:docMk/>
          <pc:sldMk cId="3799355562" sldId="290"/>
        </pc:sldMkLst>
        <pc:spChg chg="mod">
          <ac:chgData name="Yogavelan Subramanian" userId="a3f8b245-2563-4633-9bfd-bb6d97529e3e" providerId="ADAL" clId="{E1E5244E-E43A-45A2-AD1E-FA6A2040BE83}" dt="2022-12-12T10:03:18.394" v="85" actId="14100"/>
          <ac:spMkLst>
            <pc:docMk/>
            <pc:sldMk cId="3799355562" sldId="290"/>
            <ac:spMk id="2" creationId="{71EB3194-88A6-D12F-5473-E8B9239CF428}"/>
          </ac:spMkLst>
        </pc:spChg>
        <pc:spChg chg="del">
          <ac:chgData name="Yogavelan Subramanian" userId="a3f8b245-2563-4633-9bfd-bb6d97529e3e" providerId="ADAL" clId="{E1E5244E-E43A-45A2-AD1E-FA6A2040BE83}" dt="2022-12-12T10:02:12.655" v="39" actId="478"/>
          <ac:spMkLst>
            <pc:docMk/>
            <pc:sldMk cId="3799355562" sldId="290"/>
            <ac:spMk id="5" creationId="{C1BB68FF-F0C4-7A5D-1E81-3E002FD660F4}"/>
          </ac:spMkLst>
        </pc:sp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6" creationId="{95D1D845-B180-4C9D-BBD8-010084A569E0}"/>
          </ac:graphicFrameMkLst>
        </pc:graphicFrameChg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177804046" sldId="291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4180926703" sldId="292"/>
        </pc:sldMkLst>
      </pc:sldChg>
      <pc:sldChg chg="addSp delSp modSp add mod">
        <pc:chgData name="Yogavelan Subramanian" userId="a3f8b245-2563-4633-9bfd-bb6d97529e3e" providerId="ADAL" clId="{E1E5244E-E43A-45A2-AD1E-FA6A2040BE83}" dt="2022-12-12T10:04:40.101" v="149" actId="1036"/>
        <pc:sldMkLst>
          <pc:docMk/>
          <pc:sldMk cId="2614163157" sldId="293"/>
        </pc:sldMkLst>
        <pc:spChg chg="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" creationId="{71EB3194-88A6-D12F-5473-E8B9239CF428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5" creationId="{9EAD3FED-6252-2C30-0EC3-98C3AD76DD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7" creationId="{F9969AD0-0A69-A570-371C-8CF618DECE0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8" creationId="{1E7F8856-ABE7-4055-B9AD-539C2BE785D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1" creationId="{5E396683-F9F3-1384-ED08-2E5B411C908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2" creationId="{BDB62C69-1654-ACF8-46ED-AB35E25B90D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3" creationId="{9E4CA99E-1A28-4956-9F08-E5AC7F9CB18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4" creationId="{040D43F7-493E-E5BD-B257-01ECA1C87E57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6" creationId="{A7AFC2D2-AA17-C3AD-D349-AD2EF943D9D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1" creationId="{6C05C278-7E77-0167-C8E4-E0A383AAF0A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2" creationId="{5D278234-F550-DF86-6100-3F050F80558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3" creationId="{1F212F35-B0A5-2816-5EDE-64D4739BB9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4" creationId="{6C811405-A1BC-5F0D-ACA0-9ADCB372C81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7" creationId="{E3DF0AEC-6126-68E9-BE73-EBE0BE210BE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9" creationId="{2363F558-387D-4536-8AF7-EA19F2EF14F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1" creationId="{B9FC6C09-662D-16BD-5C02-0887D25716B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2" creationId="{44E269B9-0D43-1598-79C3-E9A11842D91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4" creationId="{833DD4B3-CB50-D1DD-CF9E-9600D40AC07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6" creationId="{B064ABBB-E43F-8B87-828E-CEB65CDFE5B6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9" creationId="{CB0A76EC-7645-E9DF-D4FA-13AA7B03B53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0" creationId="{D581F59E-58AD-732E-3E48-F535447FAC0A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6" creationId="{A7D3A536-FB49-D28E-B58D-B9A39AB3AE98}"/>
          </ac:spMkLst>
        </pc:sp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6" creationId="{95D1D845-B180-4C9D-BBD8-010084A569E0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4:40.101" v="149" actId="1036"/>
          <ac:graphicFrameMkLst>
            <pc:docMk/>
            <pc:sldMk cId="2614163157" sldId="293"/>
            <ac:graphicFrameMk id="41" creationId="{81D10CC2-AE3C-AE55-477B-8D64CE32DDF0}"/>
          </ac:graphicFrameMkLst>
        </pc:graphicFrame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9" creationId="{7CAE5B6F-4E62-FFE7-689B-20645D8FCF6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0" creationId="{D46DCB2F-AFAA-6636-AC17-7E6CCAB6A8F4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5" creationId="{14BD10F9-00C7-EDAE-EB03-113F3BA3A5FC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7" creationId="{58C73C26-F2A7-0597-59DE-801EE180CBC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8" creationId="{D8786659-237C-097A-9C15-243830AC43C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9" creationId="{A6DC9C7F-5616-0336-DE05-DC355DBA6C3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20" creationId="{7EB49CB9-B255-D198-71A5-C49235C37B1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35" creationId="{7CA879B6-548C-D3A2-84E4-BEB9D7B0830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44" creationId="{4EBFDE2B-0299-CC43-81B5-3F9FE0984BC0}"/>
          </ac:picMkLst>
        </pc:pic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5" creationId="{BEBFE212-0A63-3BE1-E3FC-EDFD6469AA3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6" creationId="{559D5840-FCA7-9F19-5BA7-02A02DC3C5AF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8" creationId="{042A70E7-AFD4-E032-7814-1235E4DA6007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0" creationId="{2BB9AA5F-A29E-DF68-FBA3-DDDA8C56275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3" creationId="{C7123878-3397-13B9-6ADA-E9C182F2142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7" creationId="{9CB1AB3D-8634-2B38-27E7-21C20C64BE33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8" creationId="{E50E0171-4AB3-9499-D02C-D9C0FB3B4840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2" creationId="{0A0B4A3C-2E49-6480-0D77-0AD314D6F465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3" creationId="{0D8EF336-1C1A-664E-3B03-36584D89DF31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5" creationId="{37F9F357-99A8-ABB5-9442-5616A9EC8D2E}"/>
          </ac:cxnSpMkLst>
        </pc:cxnChg>
      </pc:sldChg>
    </pc:docChg>
  </pc:docChgLst>
  <pc:docChgLst>
    <pc:chgData name="Sobhita Tushar Phadnis" userId="65c4f3fa-040a-4f4b-a916-263c7500f337" providerId="ADAL" clId="{86C2F0E9-FB1A-4C51-A448-4C21EB4A93D4}"/>
    <pc:docChg chg="custSel addSld delSld modSld">
      <pc:chgData name="Sobhita Tushar Phadnis" userId="65c4f3fa-040a-4f4b-a916-263c7500f337" providerId="ADAL" clId="{86C2F0E9-FB1A-4C51-A448-4C21EB4A93D4}" dt="2022-12-12T08:27:43.225" v="1556" actId="20577"/>
      <pc:docMkLst>
        <pc:docMk/>
      </pc:docMkLst>
      <pc:sldChg chg="modSp new del mod">
        <pc:chgData name="Sobhita Tushar Phadnis" userId="65c4f3fa-040a-4f4b-a916-263c7500f337" providerId="ADAL" clId="{86C2F0E9-FB1A-4C51-A448-4C21EB4A93D4}" dt="2022-12-12T08:16:24.266" v="15" actId="47"/>
        <pc:sldMkLst>
          <pc:docMk/>
          <pc:sldMk cId="3953992532" sldId="292"/>
        </pc:sldMkLst>
        <pc:spChg chg="mod">
          <ac:chgData name="Sobhita Tushar Phadnis" userId="65c4f3fa-040a-4f4b-a916-263c7500f337" providerId="ADAL" clId="{86C2F0E9-FB1A-4C51-A448-4C21EB4A93D4}" dt="2022-12-12T08:16:18.340" v="14" actId="20577"/>
          <ac:spMkLst>
            <pc:docMk/>
            <pc:sldMk cId="3953992532" sldId="292"/>
            <ac:spMk id="2" creationId="{C2D0EFDB-B477-6E01-2CF5-AD6D1182A81F}"/>
          </ac:spMkLst>
        </pc:spChg>
      </pc:sldChg>
      <pc:sldChg chg="modSp add mod">
        <pc:chgData name="Sobhita Tushar Phadnis" userId="65c4f3fa-040a-4f4b-a916-263c7500f337" providerId="ADAL" clId="{86C2F0E9-FB1A-4C51-A448-4C21EB4A93D4}" dt="2022-12-12T08:27:43.225" v="1556" actId="20577"/>
        <pc:sldMkLst>
          <pc:docMk/>
          <pc:sldMk cId="4180926703" sldId="292"/>
        </pc:sldMkLst>
        <pc:spChg chg="mod">
          <ac:chgData name="Sobhita Tushar Phadnis" userId="65c4f3fa-040a-4f4b-a916-263c7500f337" providerId="ADAL" clId="{86C2F0E9-FB1A-4C51-A448-4C21EB4A93D4}" dt="2022-12-12T08:16:33.470" v="31" actId="20577"/>
          <ac:spMkLst>
            <pc:docMk/>
            <pc:sldMk cId="4180926703" sldId="292"/>
            <ac:spMk id="2" creationId="{E9C2501A-1D79-CBA2-45E9-0831F109D98F}"/>
          </ac:spMkLst>
        </pc:spChg>
        <pc:graphicFrameChg chg="mod modGraphic">
          <ac:chgData name="Sobhita Tushar Phadnis" userId="65c4f3fa-040a-4f4b-a916-263c7500f337" providerId="ADAL" clId="{86C2F0E9-FB1A-4C51-A448-4C21EB4A93D4}" dt="2022-12-12T08:27:43.225" v="1556" actId="20577"/>
          <ac:graphicFrameMkLst>
            <pc:docMk/>
            <pc:sldMk cId="4180926703" sldId="292"/>
            <ac:graphicFrameMk id="4" creationId="{5B286975-BA82-1AB6-748A-8C30B81C5BA0}"/>
          </ac:graphicFrameMkLst>
        </pc:graphicFrameChg>
      </pc:sldChg>
    </pc:docChg>
  </pc:docChgLst>
  <pc:docChgLst>
    <pc:chgData name="Yogavelan Subramanian" userId="a3f8b245-2563-4633-9bfd-bb6d97529e3e" providerId="ADAL" clId="{9A87D730-C191-4304-B1DE-83C3816F8187}"/>
    <pc:docChg chg="undo custSel addSld delSld modSld">
      <pc:chgData name="Yogavelan Subramanian" userId="a3f8b245-2563-4633-9bfd-bb6d97529e3e" providerId="ADAL" clId="{9A87D730-C191-4304-B1DE-83C3816F8187}" dt="2023-02-24T11:30:05.872" v="1172" actId="14100"/>
      <pc:docMkLst>
        <pc:docMk/>
      </pc:docMkLst>
      <pc:sldChg chg="del">
        <pc:chgData name="Yogavelan Subramanian" userId="a3f8b245-2563-4633-9bfd-bb6d97529e3e" providerId="ADAL" clId="{9A87D730-C191-4304-B1DE-83C3816F8187}" dt="2023-02-24T11:28:09.303" v="1080" actId="47"/>
        <pc:sldMkLst>
          <pc:docMk/>
          <pc:sldMk cId="3799355562" sldId="290"/>
        </pc:sldMkLst>
      </pc:sldChg>
      <pc:sldChg chg="del">
        <pc:chgData name="Yogavelan Subramanian" userId="a3f8b245-2563-4633-9bfd-bb6d97529e3e" providerId="ADAL" clId="{9A87D730-C191-4304-B1DE-83C3816F8187}" dt="2023-02-24T11:28:09.303" v="1080" actId="47"/>
        <pc:sldMkLst>
          <pc:docMk/>
          <pc:sldMk cId="490019172" sldId="294"/>
        </pc:sldMkLst>
      </pc:sldChg>
      <pc:sldChg chg="addSp delSp modSp mod">
        <pc:chgData name="Yogavelan Subramanian" userId="a3f8b245-2563-4633-9bfd-bb6d97529e3e" providerId="ADAL" clId="{9A87D730-C191-4304-B1DE-83C3816F8187}" dt="2023-02-24T11:30:05.872" v="1172" actId="14100"/>
        <pc:sldMkLst>
          <pc:docMk/>
          <pc:sldMk cId="32930125" sldId="295"/>
        </pc:sldMkLst>
        <pc:spChg chg="mod">
          <ac:chgData name="Yogavelan Subramanian" userId="a3f8b245-2563-4633-9bfd-bb6d97529e3e" providerId="ADAL" clId="{9A87D730-C191-4304-B1DE-83C3816F8187}" dt="2023-02-24T10:20:59.764" v="17" actId="20577"/>
          <ac:spMkLst>
            <pc:docMk/>
            <pc:sldMk cId="32930125" sldId="295"/>
            <ac:spMk id="2" creationId="{71EB3194-88A6-D12F-5473-E8B9239CF428}"/>
          </ac:spMkLst>
        </pc:spChg>
        <pc:spChg chg="add mod">
          <ac:chgData name="Yogavelan Subramanian" userId="a3f8b245-2563-4633-9bfd-bb6d97529e3e" providerId="ADAL" clId="{9A87D730-C191-4304-B1DE-83C3816F8187}" dt="2023-02-24T11:29:56.256" v="1171" actId="1035"/>
          <ac:spMkLst>
            <pc:docMk/>
            <pc:sldMk cId="32930125" sldId="295"/>
            <ac:spMk id="13" creationId="{3C210741-A368-4E4D-B323-F0191C5CC3A3}"/>
          </ac:spMkLst>
        </pc:spChg>
        <pc:spChg chg="add mod">
          <ac:chgData name="Yogavelan Subramanian" userId="a3f8b245-2563-4633-9bfd-bb6d97529e3e" providerId="ADAL" clId="{9A87D730-C191-4304-B1DE-83C3816F8187}" dt="2023-02-24T11:29:56.256" v="1171" actId="1035"/>
          <ac:spMkLst>
            <pc:docMk/>
            <pc:sldMk cId="32930125" sldId="295"/>
            <ac:spMk id="14" creationId="{2397399D-F0D9-4CF0-8285-2F6F64BB2DD3}"/>
          </ac:spMkLst>
        </pc:spChg>
        <pc:graphicFrameChg chg="add mod modGraphic">
          <ac:chgData name="Yogavelan Subramanian" userId="a3f8b245-2563-4633-9bfd-bb6d97529e3e" providerId="ADAL" clId="{9A87D730-C191-4304-B1DE-83C3816F8187}" dt="2023-02-24T11:29:56.256" v="1171" actId="1035"/>
          <ac:graphicFrameMkLst>
            <pc:docMk/>
            <pc:sldMk cId="32930125" sldId="295"/>
            <ac:graphicFrameMk id="5" creationId="{3A1688DE-9764-44B4-94C4-99C0ABBD83F9}"/>
          </ac:graphicFrameMkLst>
        </pc:graphicFrameChg>
        <pc:picChg chg="add del mod">
          <ac:chgData name="Yogavelan Subramanian" userId="a3f8b245-2563-4633-9bfd-bb6d97529e3e" providerId="ADAL" clId="{9A87D730-C191-4304-B1DE-83C3816F8187}" dt="2023-02-24T11:04:31.902" v="416" actId="478"/>
          <ac:picMkLst>
            <pc:docMk/>
            <pc:sldMk cId="32930125" sldId="295"/>
            <ac:picMk id="4" creationId="{864A07CF-7396-46F3-A88C-FB517F83A53C}"/>
          </ac:picMkLst>
        </pc:picChg>
        <pc:picChg chg="del">
          <ac:chgData name="Yogavelan Subramanian" userId="a3f8b245-2563-4633-9bfd-bb6d97529e3e" providerId="ADAL" clId="{9A87D730-C191-4304-B1DE-83C3816F8187}" dt="2023-02-24T10:21:03.932" v="18" actId="478"/>
          <ac:picMkLst>
            <pc:docMk/>
            <pc:sldMk cId="32930125" sldId="295"/>
            <ac:picMk id="7" creationId="{17001850-02CA-549B-D741-CEF3050A47EE}"/>
          </ac:picMkLst>
        </pc:picChg>
        <pc:picChg chg="add mod">
          <ac:chgData name="Yogavelan Subramanian" userId="a3f8b245-2563-4633-9bfd-bb6d97529e3e" providerId="ADAL" clId="{9A87D730-C191-4304-B1DE-83C3816F8187}" dt="2023-02-24T11:29:56.256" v="1171" actId="1035"/>
          <ac:picMkLst>
            <pc:docMk/>
            <pc:sldMk cId="32930125" sldId="295"/>
            <ac:picMk id="8" creationId="{07BEECB4-C291-4777-B6FA-737C0C2EEF66}"/>
          </ac:picMkLst>
        </pc:picChg>
        <pc:picChg chg="add mod">
          <ac:chgData name="Yogavelan Subramanian" userId="a3f8b245-2563-4633-9bfd-bb6d97529e3e" providerId="ADAL" clId="{9A87D730-C191-4304-B1DE-83C3816F8187}" dt="2023-02-24T11:29:56.256" v="1171" actId="1035"/>
          <ac:picMkLst>
            <pc:docMk/>
            <pc:sldMk cId="32930125" sldId="295"/>
            <ac:picMk id="9" creationId="{EF8E9D03-C036-4D9E-B32A-70D44E81993B}"/>
          </ac:picMkLst>
        </pc:picChg>
        <pc:picChg chg="add mod">
          <ac:chgData name="Yogavelan Subramanian" userId="a3f8b245-2563-4633-9bfd-bb6d97529e3e" providerId="ADAL" clId="{9A87D730-C191-4304-B1DE-83C3816F8187}" dt="2023-02-24T11:29:56.256" v="1171" actId="1035"/>
          <ac:picMkLst>
            <pc:docMk/>
            <pc:sldMk cId="32930125" sldId="295"/>
            <ac:picMk id="10" creationId="{C30B8A0B-42FA-4656-9B35-FD86ED17833B}"/>
          </ac:picMkLst>
        </pc:picChg>
        <pc:picChg chg="add mod">
          <ac:chgData name="Yogavelan Subramanian" userId="a3f8b245-2563-4633-9bfd-bb6d97529e3e" providerId="ADAL" clId="{9A87D730-C191-4304-B1DE-83C3816F8187}" dt="2023-02-24T11:29:56.256" v="1171" actId="1035"/>
          <ac:picMkLst>
            <pc:docMk/>
            <pc:sldMk cId="32930125" sldId="295"/>
            <ac:picMk id="11" creationId="{9BD3BF53-12D5-41CF-ABA5-DF928F847F6C}"/>
          </ac:picMkLst>
        </pc:picChg>
        <pc:picChg chg="add mod">
          <ac:chgData name="Yogavelan Subramanian" userId="a3f8b245-2563-4633-9bfd-bb6d97529e3e" providerId="ADAL" clId="{9A87D730-C191-4304-B1DE-83C3816F8187}" dt="2023-02-24T11:29:56.256" v="1171" actId="1035"/>
          <ac:picMkLst>
            <pc:docMk/>
            <pc:sldMk cId="32930125" sldId="295"/>
            <ac:picMk id="12" creationId="{9DDDB81E-8B06-4775-B406-626E568AB843}"/>
          </ac:picMkLst>
        </pc:picChg>
        <pc:picChg chg="add mod">
          <ac:chgData name="Yogavelan Subramanian" userId="a3f8b245-2563-4633-9bfd-bb6d97529e3e" providerId="ADAL" clId="{9A87D730-C191-4304-B1DE-83C3816F8187}" dt="2023-02-24T11:30:05.872" v="1172" actId="14100"/>
          <ac:picMkLst>
            <pc:docMk/>
            <pc:sldMk cId="32930125" sldId="295"/>
            <ac:picMk id="16" creationId="{B03D4C55-3835-4A65-A97E-E67CF87B73C3}"/>
          </ac:picMkLst>
        </pc:picChg>
      </pc:sldChg>
      <pc:sldChg chg="addSp delSp modSp add mod">
        <pc:chgData name="Yogavelan Subramanian" userId="a3f8b245-2563-4633-9bfd-bb6d97529e3e" providerId="ADAL" clId="{9A87D730-C191-4304-B1DE-83C3816F8187}" dt="2023-02-24T11:28:25.253" v="1084" actId="1037"/>
        <pc:sldMkLst>
          <pc:docMk/>
          <pc:sldMk cId="1519434580" sldId="296"/>
        </pc:sldMkLst>
        <pc:spChg chg="mod">
          <ac:chgData name="Yogavelan Subramanian" userId="a3f8b245-2563-4633-9bfd-bb6d97529e3e" providerId="ADAL" clId="{9A87D730-C191-4304-B1DE-83C3816F8187}" dt="2023-02-24T11:26:41.152" v="1038" actId="14100"/>
          <ac:spMkLst>
            <pc:docMk/>
            <pc:sldMk cId="1519434580" sldId="296"/>
            <ac:spMk id="2" creationId="{71EB3194-88A6-D12F-5473-E8B9239CF428}"/>
          </ac:spMkLst>
        </pc:spChg>
        <pc:spChg chg="del">
          <ac:chgData name="Yogavelan Subramanian" userId="a3f8b245-2563-4633-9bfd-bb6d97529e3e" providerId="ADAL" clId="{9A87D730-C191-4304-B1DE-83C3816F8187}" dt="2023-02-24T11:25:03.007" v="974" actId="478"/>
          <ac:spMkLst>
            <pc:docMk/>
            <pc:sldMk cId="1519434580" sldId="296"/>
            <ac:spMk id="13" creationId="{3C210741-A368-4E4D-B323-F0191C5CC3A3}"/>
          </ac:spMkLst>
        </pc:spChg>
        <pc:spChg chg="del mod">
          <ac:chgData name="Yogavelan Subramanian" userId="a3f8b245-2563-4633-9bfd-bb6d97529e3e" providerId="ADAL" clId="{9A87D730-C191-4304-B1DE-83C3816F8187}" dt="2023-02-24T11:28:18.123" v="1081" actId="478"/>
          <ac:spMkLst>
            <pc:docMk/>
            <pc:sldMk cId="1519434580" sldId="296"/>
            <ac:spMk id="14" creationId="{2397399D-F0D9-4CF0-8285-2F6F64BB2DD3}"/>
          </ac:spMkLst>
        </pc:spChg>
        <pc:graphicFrameChg chg="del">
          <ac:chgData name="Yogavelan Subramanian" userId="a3f8b245-2563-4633-9bfd-bb6d97529e3e" providerId="ADAL" clId="{9A87D730-C191-4304-B1DE-83C3816F8187}" dt="2023-02-24T11:25:03.007" v="974" actId="478"/>
          <ac:graphicFrameMkLst>
            <pc:docMk/>
            <pc:sldMk cId="1519434580" sldId="296"/>
            <ac:graphicFrameMk id="5" creationId="{3A1688DE-9764-44B4-94C4-99C0ABBD83F9}"/>
          </ac:graphicFrameMkLst>
        </pc:graphicFrameChg>
        <pc:picChg chg="add mod">
          <ac:chgData name="Yogavelan Subramanian" userId="a3f8b245-2563-4633-9bfd-bb6d97529e3e" providerId="ADAL" clId="{9A87D730-C191-4304-B1DE-83C3816F8187}" dt="2023-02-24T11:28:25.253" v="1084" actId="1037"/>
          <ac:picMkLst>
            <pc:docMk/>
            <pc:sldMk cId="1519434580" sldId="296"/>
            <ac:picMk id="4" creationId="{8674D292-4353-4662-B577-9AF8132173DD}"/>
          </ac:picMkLst>
        </pc:picChg>
        <pc:picChg chg="del">
          <ac:chgData name="Yogavelan Subramanian" userId="a3f8b245-2563-4633-9bfd-bb6d97529e3e" providerId="ADAL" clId="{9A87D730-C191-4304-B1DE-83C3816F8187}" dt="2023-02-24T11:25:03.007" v="974" actId="478"/>
          <ac:picMkLst>
            <pc:docMk/>
            <pc:sldMk cId="1519434580" sldId="296"/>
            <ac:picMk id="8" creationId="{07BEECB4-C291-4777-B6FA-737C0C2EEF66}"/>
          </ac:picMkLst>
        </pc:picChg>
        <pc:picChg chg="del">
          <ac:chgData name="Yogavelan Subramanian" userId="a3f8b245-2563-4633-9bfd-bb6d97529e3e" providerId="ADAL" clId="{9A87D730-C191-4304-B1DE-83C3816F8187}" dt="2023-02-24T11:25:03.007" v="974" actId="478"/>
          <ac:picMkLst>
            <pc:docMk/>
            <pc:sldMk cId="1519434580" sldId="296"/>
            <ac:picMk id="9" creationId="{EF8E9D03-C036-4D9E-B32A-70D44E81993B}"/>
          </ac:picMkLst>
        </pc:picChg>
        <pc:picChg chg="del">
          <ac:chgData name="Yogavelan Subramanian" userId="a3f8b245-2563-4633-9bfd-bb6d97529e3e" providerId="ADAL" clId="{9A87D730-C191-4304-B1DE-83C3816F8187}" dt="2023-02-24T11:25:03.007" v="974" actId="478"/>
          <ac:picMkLst>
            <pc:docMk/>
            <pc:sldMk cId="1519434580" sldId="296"/>
            <ac:picMk id="10" creationId="{C30B8A0B-42FA-4656-9B35-FD86ED17833B}"/>
          </ac:picMkLst>
        </pc:picChg>
        <pc:picChg chg="del">
          <ac:chgData name="Yogavelan Subramanian" userId="a3f8b245-2563-4633-9bfd-bb6d97529e3e" providerId="ADAL" clId="{9A87D730-C191-4304-B1DE-83C3816F8187}" dt="2023-02-24T11:25:03.007" v="974" actId="478"/>
          <ac:picMkLst>
            <pc:docMk/>
            <pc:sldMk cId="1519434580" sldId="296"/>
            <ac:picMk id="11" creationId="{9BD3BF53-12D5-41CF-ABA5-DF928F847F6C}"/>
          </ac:picMkLst>
        </pc:picChg>
        <pc:picChg chg="del">
          <ac:chgData name="Yogavelan Subramanian" userId="a3f8b245-2563-4633-9bfd-bb6d97529e3e" providerId="ADAL" clId="{9A87D730-C191-4304-B1DE-83C3816F8187}" dt="2023-02-24T11:25:03.007" v="974" actId="478"/>
          <ac:picMkLst>
            <pc:docMk/>
            <pc:sldMk cId="1519434580" sldId="296"/>
            <ac:picMk id="12" creationId="{9DDDB81E-8B06-4775-B406-626E568AB843}"/>
          </ac:picMkLst>
        </pc:picChg>
        <pc:picChg chg="del">
          <ac:chgData name="Yogavelan Subramanian" userId="a3f8b245-2563-4633-9bfd-bb6d97529e3e" providerId="ADAL" clId="{9A87D730-C191-4304-B1DE-83C3816F8187}" dt="2023-02-24T11:25:14.406" v="976" actId="478"/>
          <ac:picMkLst>
            <pc:docMk/>
            <pc:sldMk cId="1519434580" sldId="296"/>
            <ac:picMk id="16" creationId="{B03D4C55-3835-4A65-A97E-E67CF87B73C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5D27-6A0E-4F6A-9013-3735C67AD67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4FB12-BCA3-489F-B190-89648179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4FB12-BCA3-489F-B190-8964817910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4FB12-BCA3-489F-B190-8964817910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8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edit Master text styles</a:t>
            </a:r>
          </a:p>
          <a:p>
            <a:pPr marL="10287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marL="154305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fsdfdasfdsafasdfsdfa</a:t>
            </a:r>
            <a:endParaRPr lang="en-US" dirty="0"/>
          </a:p>
          <a:p>
            <a:pPr marL="285750" lvl="2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marL="285750" lvl="3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marL="285750" lvl="4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1976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39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373111"/>
            <a:ext cx="6096000" cy="24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51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70" r:id="rId4"/>
    <p:sldLayoutId id="2147483666" r:id="rId5"/>
    <p:sldLayoutId id="2147483665" r:id="rId6"/>
    <p:sldLayoutId id="2147483651" r:id="rId7"/>
    <p:sldLayoutId id="2147483660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B3194-88A6-D12F-5473-E8B9239CF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670" y="469835"/>
            <a:ext cx="10284657" cy="434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CAST Vs Veracode - General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1688DE-9764-44B4-94C4-99C0ABBD8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47391"/>
              </p:ext>
            </p:extLst>
          </p:nvPr>
        </p:nvGraphicFramePr>
        <p:xfrm>
          <a:off x="786294" y="1156989"/>
          <a:ext cx="7986644" cy="1415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18">
                  <a:extLst>
                    <a:ext uri="{9D8B030D-6E8A-4147-A177-3AD203B41FA5}">
                      <a16:colId xmlns:a16="http://schemas.microsoft.com/office/drawing/2014/main" val="3235294870"/>
                    </a:ext>
                  </a:extLst>
                </a:gridCol>
                <a:gridCol w="2120348">
                  <a:extLst>
                    <a:ext uri="{9D8B030D-6E8A-4147-A177-3AD203B41FA5}">
                      <a16:colId xmlns:a16="http://schemas.microsoft.com/office/drawing/2014/main" val="2997183892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2479815822"/>
                    </a:ext>
                  </a:extLst>
                </a:gridCol>
                <a:gridCol w="2213113">
                  <a:extLst>
                    <a:ext uri="{9D8B030D-6E8A-4147-A177-3AD203B41FA5}">
                      <a16:colId xmlns:a16="http://schemas.microsoft.com/office/drawing/2014/main" val="1908364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Application Security Toolkit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359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SAST – Static Application 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DAST – Dynamic Application 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Software Composition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48176"/>
                  </a:ext>
                </a:extLst>
              </a:tr>
              <a:tr h="273142">
                <a:tc>
                  <a:txBody>
                    <a:bodyPr/>
                    <a:lstStyle/>
                    <a:p>
                      <a:r>
                        <a:rPr lang="en-US" sz="1200" b="1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80153"/>
                  </a:ext>
                </a:extLst>
              </a:tr>
              <a:tr h="312899">
                <a:tc>
                  <a:txBody>
                    <a:bodyPr/>
                    <a:lstStyle/>
                    <a:p>
                      <a:r>
                        <a:rPr lang="en-US" sz="1200" b="1" dirty="0"/>
                        <a:t>Veracode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17363"/>
                  </a:ext>
                </a:extLst>
              </a:tr>
            </a:tbl>
          </a:graphicData>
        </a:graphic>
      </p:graphicFrame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07BEECB4-C291-4777-B6FA-737C0C2EE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8019" y="2014333"/>
            <a:ext cx="182880" cy="18288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EF8E9D03-C036-4D9E-B32A-70D44E81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891" y="2365513"/>
            <a:ext cx="182880" cy="18288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C30B8A0B-42FA-4656-9B35-FD86ED178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634" y="2345637"/>
            <a:ext cx="182880" cy="18288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BD3BF53-12D5-41CF-ABA5-DF928F84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7376" y="2007709"/>
            <a:ext cx="182880" cy="18288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9DDDB81E-8B06-4775-B406-626E568AB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7500" y="2358889"/>
            <a:ext cx="182880" cy="182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210741-A368-4E4D-B323-F0191C5CC3A3}"/>
              </a:ext>
            </a:extLst>
          </p:cNvPr>
          <p:cNvSpPr txBox="1"/>
          <p:nvPr/>
        </p:nvSpPr>
        <p:spPr bwMode="gray">
          <a:xfrm>
            <a:off x="228362" y="2582446"/>
            <a:ext cx="10413137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914" lvl="1">
              <a:lnSpc>
                <a:spcPct val="150000"/>
              </a:lnSpc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CAST </a:t>
            </a:r>
            <a:r>
              <a:rPr lang="en-US" sz="1200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offer Dynamic Analysis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its focus is on Shift-Left to intercept the flaws before they reach production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7399D-F0D9-4CF0-8285-2F6F64BB2DD3}"/>
              </a:ext>
            </a:extLst>
          </p:cNvPr>
          <p:cNvSpPr txBox="1"/>
          <p:nvPr/>
        </p:nvSpPr>
        <p:spPr bwMode="gray">
          <a:xfrm>
            <a:off x="248238" y="2907122"/>
            <a:ext cx="355513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914" lvl="1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Detailed Comparison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D4C55-3835-4A65-A97E-E67CF87B7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72" y="3362740"/>
            <a:ext cx="7603657" cy="31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B3194-88A6-D12F-5473-E8B9239CF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670" y="469835"/>
            <a:ext cx="10899965" cy="434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CAST Highlight Vs Veracode – Software Composition Analysis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D292-4353-4662-B577-9AF81321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0" y="1112550"/>
            <a:ext cx="9659384" cy="53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3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sFor_Spectra.potx" id="{D243AE31-2911-4724-A6B0-9DF4D975FB8C}" vid="{DF7EB32A-31C2-4AB8-91DF-BF0AD935D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DC92DC806394F8FF0C160E58E7889" ma:contentTypeVersion="12" ma:contentTypeDescription="Create a new document." ma:contentTypeScope="" ma:versionID="765e6ffe7b6c8dffe93586134362bee7">
  <xsd:schema xmlns:xsd="http://www.w3.org/2001/XMLSchema" xmlns:xs="http://www.w3.org/2001/XMLSchema" xmlns:p="http://schemas.microsoft.com/office/2006/metadata/properties" xmlns:ns2="13113993-d33c-4244-a38c-53b2c6146264" xmlns:ns3="9ef58bef-3dba-4579-b6c9-63e8a183b029" targetNamespace="http://schemas.microsoft.com/office/2006/metadata/properties" ma:root="true" ma:fieldsID="732a70c248bf85c288434100d6103d4f" ns2:_="" ns3:_="">
    <xsd:import namespace="13113993-d33c-4244-a38c-53b2c6146264"/>
    <xsd:import namespace="9ef58bef-3dba-4579-b6c9-63e8a183b0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13993-d33c-4244-a38c-53b2c6146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58bef-3dba-4579-b6c9-63e8a183b0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3113993-d33c-4244-a38c-53b2c614626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1B9FEA-874C-44CE-BCFE-325E56A9E1D0}"/>
</file>

<file path=customXml/itemProps2.xml><?xml version="1.0" encoding="utf-8"?>
<ds:datastoreItem xmlns:ds="http://schemas.openxmlformats.org/officeDocument/2006/customXml" ds:itemID="{E53BCAAF-D357-4524-9A04-6F8BD731E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42405-F4DE-4C61-9299-3DFC3E25E575}">
  <ds:schemaRefs>
    <ds:schemaRef ds:uri="eed21bee-b941-4091-8871-ed794664ba3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/fields"/>
    <ds:schemaRef ds:uri="efad4131-378e-4e17-9f69-e2dc38d99c4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5517</TotalTime>
  <Words>57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Frutiger 45 bold</vt:lpstr>
      <vt:lpstr>Frutiger 45 Light</vt:lpstr>
      <vt:lpstr>Frutiger LT Pro 45 Light</vt:lpstr>
      <vt:lpstr>Symbol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>Payal Gahlot</dc:creator>
  <cp:lastModifiedBy>Yogavelan Subramanian</cp:lastModifiedBy>
  <cp:revision>80</cp:revision>
  <dcterms:created xsi:type="dcterms:W3CDTF">2022-10-14T05:48:11Z</dcterms:created>
  <dcterms:modified xsi:type="dcterms:W3CDTF">2023-02-24T11:30:06Z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0x010100CBDDC92DC806394F8FF0C160E58E7889</vt:lpwstr>
  </property>
  <property fmtid="{D5CDD505-2E9C-101B-9397-08002B2CF9AE}" pid="3" name="Document Category">
    <vt:lpwstr>449;#Default|bebba695-02ed-43cf-9376-033cf1b90713</vt:lpwstr>
  </property>
  <property fmtid="{D5CDD505-2E9C-101B-9397-08002B2CF9AE}" pid="4" name="Lifecycle Phase">
    <vt:lpwstr/>
  </property>
  <property fmtid="{D5CDD505-2E9C-101B-9397-08002B2CF9AE}" pid="5" name="CommonProcessAreas">
    <vt:lpwstr/>
  </property>
  <property fmtid="{D5CDD505-2E9C-101B-9397-08002B2CF9AE}" pid="6" name="ProcessArea">
    <vt:lpwstr/>
  </property>
</Properties>
</file>