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A5"/>
    <a:srgbClr val="FFF1A6"/>
    <a:srgbClr val="FFEE92"/>
    <a:srgbClr val="595959"/>
    <a:srgbClr val="004880"/>
    <a:srgbClr val="FFDF7D"/>
    <a:srgbClr val="66B3E4"/>
    <a:srgbClr val="ECECEC"/>
    <a:srgbClr val="7FA3BF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071AE-D83F-4FE3-A9DE-EBD3436D3689}" v="1" dt="2023-01-02T09:02:21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avelan Subramanian" userId="a3f8b245-2563-4633-9bfd-bb6d97529e3e" providerId="ADAL" clId="{E1E5244E-E43A-45A2-AD1E-FA6A2040BE83}"/>
    <pc:docChg chg="custSel addSld delSld modSld">
      <pc:chgData name="Yogavelan Subramanian" userId="a3f8b245-2563-4633-9bfd-bb6d97529e3e" providerId="ADAL" clId="{E1E5244E-E43A-45A2-AD1E-FA6A2040BE83}" dt="2022-12-15T09:03:47.984" v="151" actId="6549"/>
      <pc:docMkLst>
        <pc:docMk/>
      </pc:docMkLst>
      <pc:sldChg chg="del">
        <pc:chgData name="Yogavelan Subramanian" userId="a3f8b245-2563-4633-9bfd-bb6d97529e3e" providerId="ADAL" clId="{E1E5244E-E43A-45A2-AD1E-FA6A2040BE83}" dt="2022-12-12T10:01:42.679" v="0" actId="2696"/>
        <pc:sldMkLst>
          <pc:docMk/>
          <pc:sldMk cId="245837743" sldId="256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3285503349" sldId="265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797843318" sldId="288"/>
        </pc:sldMkLst>
      </pc:sldChg>
      <pc:sldChg chg="addSp delSp modSp mod modNotesTx">
        <pc:chgData name="Yogavelan Subramanian" userId="a3f8b245-2563-4633-9bfd-bb6d97529e3e" providerId="ADAL" clId="{E1E5244E-E43A-45A2-AD1E-FA6A2040BE83}" dt="2022-12-15T09:03:29.870" v="150" actId="6549"/>
        <pc:sldMkLst>
          <pc:docMk/>
          <pc:sldMk cId="3799355562" sldId="290"/>
        </pc:sldMkLst>
        <pc:spChg chg="mod">
          <ac:chgData name="Yogavelan Subramanian" userId="a3f8b245-2563-4633-9bfd-bb6d97529e3e" providerId="ADAL" clId="{E1E5244E-E43A-45A2-AD1E-FA6A2040BE83}" dt="2022-12-12T10:03:18.394" v="85" actId="14100"/>
          <ac:spMkLst>
            <pc:docMk/>
            <pc:sldMk cId="3799355562" sldId="290"/>
            <ac:spMk id="2" creationId="{71EB3194-88A6-D12F-5473-E8B9239CF428}"/>
          </ac:spMkLst>
        </pc:spChg>
        <pc:spChg chg="del">
          <ac:chgData name="Yogavelan Subramanian" userId="a3f8b245-2563-4633-9bfd-bb6d97529e3e" providerId="ADAL" clId="{E1E5244E-E43A-45A2-AD1E-FA6A2040BE83}" dt="2022-12-12T10:02:12.655" v="39" actId="478"/>
          <ac:spMkLst>
            <pc:docMk/>
            <pc:sldMk cId="3799355562" sldId="290"/>
            <ac:spMk id="5" creationId="{C1BB68FF-F0C4-7A5D-1E81-3E002FD660F4}"/>
          </ac:spMkLst>
        </pc:sp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6" creationId="{95D1D845-B180-4C9D-BBD8-010084A569E0}"/>
          </ac:graphicFrameMkLst>
        </pc:graphicFrameChg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177804046" sldId="291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4180926703" sldId="292"/>
        </pc:sldMkLst>
      </pc:sldChg>
      <pc:sldChg chg="addSp delSp modSp add mod modNotesTx">
        <pc:chgData name="Yogavelan Subramanian" userId="a3f8b245-2563-4633-9bfd-bb6d97529e3e" providerId="ADAL" clId="{E1E5244E-E43A-45A2-AD1E-FA6A2040BE83}" dt="2022-12-15T09:03:47.984" v="151" actId="6549"/>
        <pc:sldMkLst>
          <pc:docMk/>
          <pc:sldMk cId="2614163157" sldId="293"/>
        </pc:sldMkLst>
        <pc:spChg chg="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" creationId="{71EB3194-88A6-D12F-5473-E8B9239CF428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5" creationId="{9EAD3FED-6252-2C30-0EC3-98C3AD76DD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7" creationId="{F9969AD0-0A69-A570-371C-8CF618DECE0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8" creationId="{1E7F8856-ABE7-4055-B9AD-539C2BE785D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1" creationId="{5E396683-F9F3-1384-ED08-2E5B411C908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2" creationId="{BDB62C69-1654-ACF8-46ED-AB35E25B90D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3" creationId="{9E4CA99E-1A28-4956-9F08-E5AC7F9CB18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4" creationId="{040D43F7-493E-E5BD-B257-01ECA1C87E57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6" creationId="{A7AFC2D2-AA17-C3AD-D349-AD2EF943D9D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1" creationId="{6C05C278-7E77-0167-C8E4-E0A383AAF0A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2" creationId="{5D278234-F550-DF86-6100-3F050F80558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3" creationId="{1F212F35-B0A5-2816-5EDE-64D4739BB9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4" creationId="{6C811405-A1BC-5F0D-ACA0-9ADCB372C81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7" creationId="{E3DF0AEC-6126-68E9-BE73-EBE0BE210BE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9" creationId="{2363F558-387D-4536-8AF7-EA19F2EF14F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1" creationId="{B9FC6C09-662D-16BD-5C02-0887D25716B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2" creationId="{44E269B9-0D43-1598-79C3-E9A11842D91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4" creationId="{833DD4B3-CB50-D1DD-CF9E-9600D40AC07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6" creationId="{B064ABBB-E43F-8B87-828E-CEB65CDFE5B6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9" creationId="{CB0A76EC-7645-E9DF-D4FA-13AA7B03B53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0" creationId="{D581F59E-58AD-732E-3E48-F535447FAC0A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6" creationId="{A7D3A536-FB49-D28E-B58D-B9A39AB3AE98}"/>
          </ac:spMkLst>
        </pc:sp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6" creationId="{95D1D845-B180-4C9D-BBD8-010084A569E0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4:40.101" v="149" actId="1036"/>
          <ac:graphicFrameMkLst>
            <pc:docMk/>
            <pc:sldMk cId="2614163157" sldId="293"/>
            <ac:graphicFrameMk id="41" creationId="{81D10CC2-AE3C-AE55-477B-8D64CE32DDF0}"/>
          </ac:graphicFrameMkLst>
        </pc:graphicFrame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9" creationId="{7CAE5B6F-4E62-FFE7-689B-20645D8FCF6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0" creationId="{D46DCB2F-AFAA-6636-AC17-7E6CCAB6A8F4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5" creationId="{14BD10F9-00C7-EDAE-EB03-113F3BA3A5FC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7" creationId="{58C73C26-F2A7-0597-59DE-801EE180CBC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8" creationId="{D8786659-237C-097A-9C15-243830AC43C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9" creationId="{A6DC9C7F-5616-0336-DE05-DC355DBA6C3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20" creationId="{7EB49CB9-B255-D198-71A5-C49235C37B1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35" creationId="{7CA879B6-548C-D3A2-84E4-BEB9D7B0830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44" creationId="{4EBFDE2B-0299-CC43-81B5-3F9FE0984BC0}"/>
          </ac:picMkLst>
        </pc:pic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5" creationId="{BEBFE212-0A63-3BE1-E3FC-EDFD6469AA3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6" creationId="{559D5840-FCA7-9F19-5BA7-02A02DC3C5AF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8" creationId="{042A70E7-AFD4-E032-7814-1235E4DA6007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0" creationId="{2BB9AA5F-A29E-DF68-FBA3-DDDA8C56275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3" creationId="{C7123878-3397-13B9-6ADA-E9C182F2142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7" creationId="{9CB1AB3D-8634-2B38-27E7-21C20C64BE33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8" creationId="{E50E0171-4AB3-9499-D02C-D9C0FB3B4840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2" creationId="{0A0B4A3C-2E49-6480-0D77-0AD314D6F465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3" creationId="{0D8EF336-1C1A-664E-3B03-36584D89DF31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5" creationId="{37F9F357-99A8-ABB5-9442-5616A9EC8D2E}"/>
          </ac:cxnSpMkLst>
        </pc:cxnChg>
      </pc:sldChg>
    </pc:docChg>
  </pc:docChgLst>
  <pc:docChgLst>
    <pc:chgData name="Sobhita Tushar Phadnis" userId="65c4f3fa-040a-4f4b-a916-263c7500f337" providerId="ADAL" clId="{86C2F0E9-FB1A-4C51-A448-4C21EB4A93D4}"/>
    <pc:docChg chg="custSel addSld delSld modSld">
      <pc:chgData name="Sobhita Tushar Phadnis" userId="65c4f3fa-040a-4f4b-a916-263c7500f337" providerId="ADAL" clId="{86C2F0E9-FB1A-4C51-A448-4C21EB4A93D4}" dt="2022-12-12T08:27:43.225" v="1556" actId="20577"/>
      <pc:docMkLst>
        <pc:docMk/>
      </pc:docMkLst>
      <pc:sldChg chg="modSp new del mod">
        <pc:chgData name="Sobhita Tushar Phadnis" userId="65c4f3fa-040a-4f4b-a916-263c7500f337" providerId="ADAL" clId="{86C2F0E9-FB1A-4C51-A448-4C21EB4A93D4}" dt="2022-12-12T08:16:24.266" v="15" actId="47"/>
        <pc:sldMkLst>
          <pc:docMk/>
          <pc:sldMk cId="3953992532" sldId="292"/>
        </pc:sldMkLst>
        <pc:spChg chg="mod">
          <ac:chgData name="Sobhita Tushar Phadnis" userId="65c4f3fa-040a-4f4b-a916-263c7500f337" providerId="ADAL" clId="{86C2F0E9-FB1A-4C51-A448-4C21EB4A93D4}" dt="2022-12-12T08:16:18.340" v="14" actId="20577"/>
          <ac:spMkLst>
            <pc:docMk/>
            <pc:sldMk cId="3953992532" sldId="292"/>
            <ac:spMk id="2" creationId="{C2D0EFDB-B477-6E01-2CF5-AD6D1182A81F}"/>
          </ac:spMkLst>
        </pc:spChg>
      </pc:sldChg>
      <pc:sldChg chg="modSp add mod">
        <pc:chgData name="Sobhita Tushar Phadnis" userId="65c4f3fa-040a-4f4b-a916-263c7500f337" providerId="ADAL" clId="{86C2F0E9-FB1A-4C51-A448-4C21EB4A93D4}" dt="2022-12-12T08:27:43.225" v="1556" actId="20577"/>
        <pc:sldMkLst>
          <pc:docMk/>
          <pc:sldMk cId="4180926703" sldId="292"/>
        </pc:sldMkLst>
        <pc:spChg chg="mod">
          <ac:chgData name="Sobhita Tushar Phadnis" userId="65c4f3fa-040a-4f4b-a916-263c7500f337" providerId="ADAL" clId="{86C2F0E9-FB1A-4C51-A448-4C21EB4A93D4}" dt="2022-12-12T08:16:33.470" v="31" actId="20577"/>
          <ac:spMkLst>
            <pc:docMk/>
            <pc:sldMk cId="4180926703" sldId="292"/>
            <ac:spMk id="2" creationId="{E9C2501A-1D79-CBA2-45E9-0831F109D98F}"/>
          </ac:spMkLst>
        </pc:spChg>
        <pc:graphicFrameChg chg="mod modGraphic">
          <ac:chgData name="Sobhita Tushar Phadnis" userId="65c4f3fa-040a-4f4b-a916-263c7500f337" providerId="ADAL" clId="{86C2F0E9-FB1A-4C51-A448-4C21EB4A93D4}" dt="2022-12-12T08:27:43.225" v="1556" actId="20577"/>
          <ac:graphicFrameMkLst>
            <pc:docMk/>
            <pc:sldMk cId="4180926703" sldId="292"/>
            <ac:graphicFrameMk id="4" creationId="{5B286975-BA82-1AB6-748A-8C30B81C5BA0}"/>
          </ac:graphicFrameMkLst>
        </pc:graphicFrameChg>
      </pc:sldChg>
    </pc:docChg>
  </pc:docChgLst>
  <pc:docChgLst>
    <pc:chgData name="Yogavelan Subramanian" userId="a3f8b245-2563-4633-9bfd-bb6d97529e3e" providerId="ADAL" clId="{9BF071AE-D83F-4FE3-A9DE-EBD3436D3689}"/>
    <pc:docChg chg="custSel delSld modSld">
      <pc:chgData name="Yogavelan Subramanian" userId="a3f8b245-2563-4633-9bfd-bb6d97529e3e" providerId="ADAL" clId="{9BF071AE-D83F-4FE3-A9DE-EBD3436D3689}" dt="2023-01-02T09:02:59.388" v="29" actId="1035"/>
      <pc:docMkLst>
        <pc:docMk/>
      </pc:docMkLst>
      <pc:sldChg chg="addSp delSp modSp mod">
        <pc:chgData name="Yogavelan Subramanian" userId="a3f8b245-2563-4633-9bfd-bb6d97529e3e" providerId="ADAL" clId="{9BF071AE-D83F-4FE3-A9DE-EBD3436D3689}" dt="2023-01-02T09:02:59.388" v="29" actId="1035"/>
        <pc:sldMkLst>
          <pc:docMk/>
          <pc:sldMk cId="3799355562" sldId="290"/>
        </pc:sldMkLst>
        <pc:spChg chg="mod">
          <ac:chgData name="Yogavelan Subramanian" userId="a3f8b245-2563-4633-9bfd-bb6d97529e3e" providerId="ADAL" clId="{9BF071AE-D83F-4FE3-A9DE-EBD3436D3689}" dt="2023-01-02T09:02:09.074" v="19" actId="20577"/>
          <ac:spMkLst>
            <pc:docMk/>
            <pc:sldMk cId="3799355562" sldId="290"/>
            <ac:spMk id="2" creationId="{71EB3194-88A6-D12F-5473-E8B9239CF428}"/>
          </ac:spMkLst>
        </pc:spChg>
        <pc:spChg chg="add mod">
          <ac:chgData name="Yogavelan Subramanian" userId="a3f8b245-2563-4633-9bfd-bb6d97529e3e" providerId="ADAL" clId="{9BF071AE-D83F-4FE3-A9DE-EBD3436D3689}" dt="2023-01-02T09:02:53.226" v="28" actId="1035"/>
          <ac:spMkLst>
            <pc:docMk/>
            <pc:sldMk cId="3799355562" sldId="290"/>
            <ac:spMk id="5" creationId="{16E7D321-ACD8-DBF5-9AE6-5891D0764C2B}"/>
          </ac:spMkLst>
        </pc:spChg>
        <pc:spChg chg="add mod">
          <ac:chgData name="Yogavelan Subramanian" userId="a3f8b245-2563-4633-9bfd-bb6d97529e3e" providerId="ADAL" clId="{9BF071AE-D83F-4FE3-A9DE-EBD3436D3689}" dt="2023-01-02T09:02:53.226" v="28" actId="1035"/>
          <ac:spMkLst>
            <pc:docMk/>
            <pc:sldMk cId="3799355562" sldId="290"/>
            <ac:spMk id="7" creationId="{5BF5981C-58BE-C338-03A3-2DEA64452A51}"/>
          </ac:spMkLst>
        </pc:spChg>
        <pc:spChg chg="add mod">
          <ac:chgData name="Yogavelan Subramanian" userId="a3f8b245-2563-4633-9bfd-bb6d97529e3e" providerId="ADAL" clId="{9BF071AE-D83F-4FE3-A9DE-EBD3436D3689}" dt="2023-01-02T09:02:53.226" v="28" actId="1035"/>
          <ac:spMkLst>
            <pc:docMk/>
            <pc:sldMk cId="3799355562" sldId="290"/>
            <ac:spMk id="9" creationId="{421FA63F-73B4-61AD-0B6F-0A69EE3917C1}"/>
          </ac:spMkLst>
        </pc:spChg>
        <pc:graphicFrameChg chg="del">
          <ac:chgData name="Yogavelan Subramanian" userId="a3f8b245-2563-4633-9bfd-bb6d97529e3e" providerId="ADAL" clId="{9BF071AE-D83F-4FE3-A9DE-EBD3436D3689}" dt="2023-01-02T09:01:22.326" v="0" actId="478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9BF071AE-D83F-4FE3-A9DE-EBD3436D3689}" dt="2023-01-02T09:01:22.326" v="0" actId="478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9BF071AE-D83F-4FE3-A9DE-EBD3436D3689}" dt="2023-01-02T09:01:22.326" v="0" actId="478"/>
          <ac:graphicFrameMkLst>
            <pc:docMk/>
            <pc:sldMk cId="3799355562" sldId="290"/>
            <ac:graphicFrameMk id="6" creationId="{95D1D845-B180-4C9D-BBD8-010084A569E0}"/>
          </ac:graphicFrameMkLst>
        </pc:graphicFrameChg>
        <pc:graphicFrameChg chg="add mod">
          <ac:chgData name="Yogavelan Subramanian" userId="a3f8b245-2563-4633-9bfd-bb6d97529e3e" providerId="ADAL" clId="{9BF071AE-D83F-4FE3-A9DE-EBD3436D3689}" dt="2023-01-02T09:02:53.226" v="28" actId="1035"/>
          <ac:graphicFrameMkLst>
            <pc:docMk/>
            <pc:sldMk cId="3799355562" sldId="290"/>
            <ac:graphicFrameMk id="8" creationId="{A48EBB22-7FF1-66E2-7064-3491DBA3BD8E}"/>
          </ac:graphicFrameMkLst>
        </pc:graphicFrameChg>
        <pc:picChg chg="add mod">
          <ac:chgData name="Yogavelan Subramanian" userId="a3f8b245-2563-4633-9bfd-bb6d97529e3e" providerId="ADAL" clId="{9BF071AE-D83F-4FE3-A9DE-EBD3436D3689}" dt="2023-01-02T09:02:59.388" v="29" actId="1035"/>
          <ac:picMkLst>
            <pc:docMk/>
            <pc:sldMk cId="3799355562" sldId="290"/>
            <ac:picMk id="10" creationId="{972C6C5A-9ADB-143B-947B-654D96319F09}"/>
          </ac:picMkLst>
        </pc:picChg>
      </pc:sldChg>
      <pc:sldChg chg="del">
        <pc:chgData name="Yogavelan Subramanian" userId="a3f8b245-2563-4633-9bfd-bb6d97529e3e" providerId="ADAL" clId="{9BF071AE-D83F-4FE3-A9DE-EBD3436D3689}" dt="2023-01-02T09:01:25.647" v="1" actId="2696"/>
        <pc:sldMkLst>
          <pc:docMk/>
          <pc:sldMk cId="2614163157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5D27-6A0E-4F6A-9013-3735C67AD67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4FB12-BCA3-489F-B190-89648179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4FB12-BCA3-489F-B190-896481791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edit Master text styles</a:t>
            </a:r>
          </a:p>
          <a:p>
            <a:pPr marL="10287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marL="154305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fsdfdasfdsafasdfsdfa</a:t>
            </a:r>
            <a:endParaRPr lang="en-US" dirty="0"/>
          </a:p>
          <a:p>
            <a:pPr marL="285750" lvl="2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marL="285750" lvl="3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marL="285750" lvl="4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1976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39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373111"/>
            <a:ext cx="6096000" cy="24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51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70" r:id="rId4"/>
    <p:sldLayoutId id="2147483666" r:id="rId5"/>
    <p:sldLayoutId id="2147483665" r:id="rId6"/>
    <p:sldLayoutId id="2147483651" r:id="rId7"/>
    <p:sldLayoutId id="2147483660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B3194-88A6-D12F-5473-E8B9239CF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398" y="469835"/>
            <a:ext cx="11367779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CAST vs Checkmarx</a:t>
            </a:r>
          </a:p>
          <a:p>
            <a:endParaRPr lang="en-IN" dirty="0"/>
          </a:p>
        </p:txBody>
      </p:sp>
      <p:sp>
        <p:nvSpPr>
          <p:cNvPr id="5" name="Round Same Side Corner Rectangle 8">
            <a:extLst>
              <a:ext uri="{FF2B5EF4-FFF2-40B4-BE49-F238E27FC236}">
                <a16:creationId xmlns:a16="http://schemas.microsoft.com/office/drawing/2014/main" id="{16E7D321-ACD8-DBF5-9AE6-5891D0764C2B}"/>
              </a:ext>
            </a:extLst>
          </p:cNvPr>
          <p:cNvSpPr/>
          <p:nvPr/>
        </p:nvSpPr>
        <p:spPr>
          <a:xfrm>
            <a:off x="792366" y="1079302"/>
            <a:ext cx="2056851" cy="354764"/>
          </a:xfrm>
          <a:prstGeom prst="round2SameRect">
            <a:avLst/>
          </a:prstGeom>
          <a:solidFill>
            <a:srgbClr val="4472C4">
              <a:lumMod val="20000"/>
              <a:lumOff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7" name="Round Same Side Corner Rectangle 9">
            <a:extLst>
              <a:ext uri="{FF2B5EF4-FFF2-40B4-BE49-F238E27FC236}">
                <a16:creationId xmlns:a16="http://schemas.microsoft.com/office/drawing/2014/main" id="{5BF5981C-58BE-C338-03A3-2DEA64452A51}"/>
              </a:ext>
            </a:extLst>
          </p:cNvPr>
          <p:cNvSpPr/>
          <p:nvPr/>
        </p:nvSpPr>
        <p:spPr>
          <a:xfrm>
            <a:off x="2902230" y="1079299"/>
            <a:ext cx="3737110" cy="354764"/>
          </a:xfrm>
          <a:prstGeom prst="round2SameRect">
            <a:avLst/>
          </a:prstGeom>
          <a:solidFill>
            <a:srgbClr val="4472C4">
              <a:lumMod val="20000"/>
              <a:lumOff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Checkmarx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EBB22-7FF1-66E2-7064-3491DBA3B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9614"/>
              </p:ext>
            </p:extLst>
          </p:nvPr>
        </p:nvGraphicFramePr>
        <p:xfrm>
          <a:off x="802822" y="1434066"/>
          <a:ext cx="9573633" cy="1586628"/>
        </p:xfrm>
        <a:graphic>
          <a:graphicData uri="http://schemas.openxmlformats.org/drawingml/2006/table">
            <a:tbl>
              <a:tblPr firstRow="1" bandRow="1"/>
              <a:tblGrid>
                <a:gridCol w="2072900">
                  <a:extLst>
                    <a:ext uri="{9D8B030D-6E8A-4147-A177-3AD203B41FA5}">
                      <a16:colId xmlns:a16="http://schemas.microsoft.com/office/drawing/2014/main" val="3368553015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4113579094"/>
                    </a:ext>
                  </a:extLst>
                </a:gridCol>
                <a:gridCol w="3723864">
                  <a:extLst>
                    <a:ext uri="{9D8B030D-6E8A-4147-A177-3AD203B41FA5}">
                      <a16:colId xmlns:a16="http://schemas.microsoft.com/office/drawing/2014/main" val="1177576965"/>
                    </a:ext>
                  </a:extLst>
                </a:gridCol>
              </a:tblGrid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Quattrocento Sans"/>
                        </a:rPr>
                        <a:t>Technology Coverage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Limited to 20+ technologies – mostly modern languages</a:t>
                      </a:r>
                    </a:p>
                  </a:txBody>
                  <a:tcPr marL="5001" marR="556" marT="556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Covers 50+ technologies, frameworks and databases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01" marR="556" marT="556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99586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Quattrocento Sans"/>
                        </a:rPr>
                        <a:t>System Level Analysis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level of false positives per analyst reports</a:t>
                      </a:r>
                    </a:p>
                  </a:txBody>
                  <a:tcPr marL="5001" marR="556" marT="556" marB="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Reduced false positives - Unique system level contextual analysis understands the structure of the application and uses that intelligence to weed out the irrelevant findings</a:t>
                      </a:r>
                    </a:p>
                  </a:txBody>
                  <a:tcPr marL="5001" marR="556" marT="556" marB="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37593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Quattrocento Sans"/>
                        </a:rPr>
                        <a:t>Extended Security (Resiliency)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extended security features</a:t>
                      </a:r>
                    </a:p>
                  </a:txBody>
                  <a:tcPr marL="5001" marR="556" marT="556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Extended security to the broader notion of resilience – ability to prevent outages, data corruption etc.</a:t>
                      </a:r>
                    </a:p>
                  </a:txBody>
                  <a:tcPr marL="5001" marR="556" marT="556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618165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Quattrocento Sans"/>
                        </a:rPr>
                        <a:t>Insider Threats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Focusses only on walls and doors (CWE, OWASP) to secure the applications</a:t>
                      </a:r>
                    </a:p>
                  </a:txBody>
                  <a:tcPr marL="5001" marR="556" marT="556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Addresses insider threats</a:t>
                      </a:r>
                    </a:p>
                  </a:txBody>
                  <a:tcPr marL="5001" marR="556" marT="556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2915"/>
                  </a:ext>
                </a:extLst>
              </a:tr>
            </a:tbl>
          </a:graphicData>
        </a:graphic>
      </p:graphicFrame>
      <p:sp>
        <p:nvSpPr>
          <p:cNvPr id="9" name="Round Same Side Corner Rectangle 9">
            <a:extLst>
              <a:ext uri="{FF2B5EF4-FFF2-40B4-BE49-F238E27FC236}">
                <a16:creationId xmlns:a16="http://schemas.microsoft.com/office/drawing/2014/main" id="{421FA63F-73B4-61AD-0B6F-0A69EE3917C1}"/>
              </a:ext>
            </a:extLst>
          </p:cNvPr>
          <p:cNvSpPr/>
          <p:nvPr/>
        </p:nvSpPr>
        <p:spPr>
          <a:xfrm>
            <a:off x="6692348" y="1066050"/>
            <a:ext cx="3684108" cy="354764"/>
          </a:xfrm>
          <a:prstGeom prst="round2SameRect">
            <a:avLst/>
          </a:prstGeom>
          <a:solidFill>
            <a:srgbClr val="4472C4">
              <a:lumMod val="20000"/>
              <a:lumOff val="8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CAST AIP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C6C5A-9ADB-143B-947B-654D9631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78" y="3020694"/>
            <a:ext cx="9604177" cy="34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5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sFor_Spectra.potx" id="{D243AE31-2911-4724-A6B0-9DF4D975FB8C}" vid="{DF7EB32A-31C2-4AB8-91DF-BF0AD935D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113993-d33c-4244-a38c-53b2c614626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C92DC806394F8FF0C160E58E7889" ma:contentTypeVersion="12" ma:contentTypeDescription="Create a new document." ma:contentTypeScope="" ma:versionID="765e6ffe7b6c8dffe93586134362bee7">
  <xsd:schema xmlns:xsd="http://www.w3.org/2001/XMLSchema" xmlns:xs="http://www.w3.org/2001/XMLSchema" xmlns:p="http://schemas.microsoft.com/office/2006/metadata/properties" xmlns:ns2="13113993-d33c-4244-a38c-53b2c6146264" xmlns:ns3="9ef58bef-3dba-4579-b6c9-63e8a183b029" targetNamespace="http://schemas.microsoft.com/office/2006/metadata/properties" ma:root="true" ma:fieldsID="732a70c248bf85c288434100d6103d4f" ns2:_="" ns3:_="">
    <xsd:import namespace="13113993-d33c-4244-a38c-53b2c6146264"/>
    <xsd:import namespace="9ef58bef-3dba-4579-b6c9-63e8a183b0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3993-d33c-4244-a38c-53b2c6146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58bef-3dba-4579-b6c9-63e8a183b0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3BCAAF-D357-4524-9A04-6F8BD731E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42405-F4DE-4C61-9299-3DFC3E25E575}">
  <ds:schemaRefs>
    <ds:schemaRef ds:uri="eed21bee-b941-4091-8871-ed794664ba3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/fields"/>
    <ds:schemaRef ds:uri="efad4131-378e-4e17-9f69-e2dc38d99c4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BD8A96-904C-4A5C-BDA8-96D6BBD1E12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110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Frutiger 45 bold</vt:lpstr>
      <vt:lpstr>Frutiger 45 Light</vt:lpstr>
      <vt:lpstr>Frutiger LT Pro 45 Light</vt:lpstr>
      <vt:lpstr>Symbol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>Payal Gahlot</dc:creator>
  <cp:lastModifiedBy>Yogavelan Subramanian</cp:lastModifiedBy>
  <cp:revision>80</cp:revision>
  <dcterms:created xsi:type="dcterms:W3CDTF">2022-10-14T05:48:11Z</dcterms:created>
  <dcterms:modified xsi:type="dcterms:W3CDTF">2023-01-02T09:03:01Z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0x010100CBDDC92DC806394F8FF0C160E58E7889</vt:lpwstr>
  </property>
  <property fmtid="{D5CDD505-2E9C-101B-9397-08002B2CF9AE}" pid="3" name="Document Category">
    <vt:lpwstr>449;#Default|bebba695-02ed-43cf-9376-033cf1b90713</vt:lpwstr>
  </property>
  <property fmtid="{D5CDD505-2E9C-101B-9397-08002B2CF9AE}" pid="4" name="Lifecycle Phase">
    <vt:lpwstr/>
  </property>
  <property fmtid="{D5CDD505-2E9C-101B-9397-08002B2CF9AE}" pid="5" name="CommonProcessAreas">
    <vt:lpwstr/>
  </property>
  <property fmtid="{D5CDD505-2E9C-101B-9397-08002B2CF9AE}" pid="6" name="ProcessArea">
    <vt:lpwstr/>
  </property>
</Properties>
</file>