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15-Aug-20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15-Aug-20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mlr.org/papers/volume20/19-011/19-01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2" y="592428"/>
            <a:ext cx="9079092" cy="4184953"/>
          </a:xfrm>
        </p:spPr>
        <p:txBody>
          <a:bodyPr/>
          <a:lstStyle/>
          <a:p>
            <a:pPr algn="ctr"/>
            <a:r>
              <a:rPr lang="en-US" b="1" dirty="0" smtClean="0"/>
              <a:t>Anomaly detection </a:t>
            </a:r>
            <a:br>
              <a:rPr lang="en-US" b="1" dirty="0" smtClean="0"/>
            </a:br>
            <a:r>
              <a:rPr lang="en-US" b="1" dirty="0" smtClean="0"/>
              <a:t>in</a:t>
            </a:r>
            <a:br>
              <a:rPr lang="en-US" b="1" dirty="0" smtClean="0"/>
            </a:br>
            <a:r>
              <a:rPr lang="en-US" b="1" dirty="0" smtClean="0"/>
              <a:t> Machine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980718" cy="1597662"/>
          </a:xfrm>
        </p:spPr>
        <p:txBody>
          <a:bodyPr>
            <a:normAutofit/>
          </a:bodyPr>
          <a:lstStyle/>
          <a:p>
            <a:r>
              <a:rPr lang="en-US" dirty="0" smtClean="0"/>
              <a:t>													Business </a:t>
            </a:r>
            <a:r>
              <a:rPr lang="en-US" dirty="0" smtClean="0"/>
              <a:t>project </a:t>
            </a:r>
            <a:r>
              <a:rPr lang="en-US" dirty="0" smtClean="0"/>
              <a:t>1	</a:t>
            </a:r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V </a:t>
            </a:r>
            <a:r>
              <a:rPr lang="en-US" dirty="0" err="1" smtClean="0"/>
              <a:t>Govinthraj</a:t>
            </a:r>
            <a:endParaRPr lang="en-US" dirty="0" smtClean="0"/>
          </a:p>
          <a:p>
            <a:r>
              <a:rPr lang="en-US" dirty="0" smtClean="0"/>
              <a:t>Data Specialist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Anomaly detection</a:t>
            </a:r>
            <a:endParaRPr lang="en-US" dirty="0"/>
          </a:p>
        </p:txBody>
      </p:sp>
      <p:pic>
        <p:nvPicPr>
          <p:cNvPr id="1026" name="Picture 2" descr="https://github.com/hoya012/awesome-anomaly-detection/raw/master/assets/anomaly_detection_exampl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8" y="2456153"/>
            <a:ext cx="11101589" cy="440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2320163"/>
            <a:ext cx="11230378" cy="411927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Anomaly detection is a technique used to identify unusual patterns that do not </a:t>
            </a:r>
            <a:r>
              <a:rPr lang="en-US" b="1" dirty="0" smtClean="0">
                <a:solidFill>
                  <a:schemeClr val="tx1"/>
                </a:solidFill>
              </a:rPr>
              <a:t>conform </a:t>
            </a:r>
            <a:r>
              <a:rPr lang="en-US" b="1" dirty="0">
                <a:solidFill>
                  <a:schemeClr val="tx1"/>
                </a:solidFill>
              </a:rPr>
              <a:t>to expected behavior, called outliers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In general, Anomaly detection is also called Novelty Detection or Outlier Detection, Forgery Detection and Out-of-distribution Detection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Anomalies are data points that are inconsistent with the distribution of the majority of data </a:t>
            </a:r>
            <a:r>
              <a:rPr lang="en-US" b="1" dirty="0" smtClean="0">
                <a:solidFill>
                  <a:schemeClr val="tx1"/>
                </a:solidFill>
              </a:rPr>
              <a:t>points.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Hawkins defined an anomaly as “an observation which deviates so much from the other observations as to arouse suspicions that it was generated by a different mechanism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Anomaly detection has received considerable attention in the field of data mining due to the valuable insights that the detection of unusual events can provide in a variety of applications.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For example, in environmental monitoring of a wireless sensor network, outlier detection techniques can be applied to detect faulty sensors or interesting </a:t>
            </a:r>
            <a:r>
              <a:rPr lang="en-US" b="1" dirty="0" smtClean="0">
                <a:solidFill>
                  <a:schemeClr val="tx1"/>
                </a:solidFill>
              </a:rPr>
              <a:t>behavioral </a:t>
            </a:r>
            <a:r>
              <a:rPr lang="en-US" b="1" dirty="0">
                <a:solidFill>
                  <a:schemeClr val="tx1"/>
                </a:solidFill>
              </a:rPr>
              <a:t>patterns.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1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think…..</a:t>
            </a:r>
            <a:endParaRPr lang="en-US" dirty="0"/>
          </a:p>
        </p:txBody>
      </p:sp>
      <p:pic>
        <p:nvPicPr>
          <p:cNvPr id="3074" name="Picture 2" descr="https://github.com/hoya012/awesome-anomaly-detection/raw/master/assets/anomaly_detection_typ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0242"/>
            <a:ext cx="12192000" cy="472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4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356834"/>
            <a:ext cx="9130607" cy="3662966"/>
          </a:xfrm>
        </p:spPr>
        <p:txBody>
          <a:bodyPr/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solidFill>
                  <a:schemeClr val="tx1"/>
                </a:solidFill>
              </a:rPr>
              <a:t>Time-series anomaly detection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solidFill>
                  <a:schemeClr val="tx1"/>
                </a:solidFill>
              </a:rPr>
              <a:t>Video-level anomaly detection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solidFill>
                  <a:schemeClr val="tx1"/>
                </a:solidFill>
              </a:rPr>
              <a:t>Image-level anomaly detection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Anomaly Classification target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Out-Of-Distribution(OOD) </a:t>
            </a:r>
            <a:r>
              <a:rPr lang="en-US" b="1" dirty="0" smtClean="0">
                <a:solidFill>
                  <a:schemeClr val="tx1"/>
                </a:solidFill>
              </a:rPr>
              <a:t>Detection </a:t>
            </a:r>
            <a:r>
              <a:rPr lang="en-US" b="1" dirty="0">
                <a:solidFill>
                  <a:schemeClr val="tx1"/>
                </a:solidFill>
              </a:rPr>
              <a:t>target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Anomaly Segmentation target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PyOD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2343955"/>
            <a:ext cx="11410682" cy="431442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b="1" dirty="0" err="1"/>
              <a:t>PyOD</a:t>
            </a:r>
            <a:r>
              <a:rPr lang="en-US" b="1" dirty="0"/>
              <a:t> is a comprehensive and scalable Python toolkit for detecting outlying objects in multivariate data. 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b="1" dirty="0"/>
              <a:t>This exciting yet challenging field is commonly referred as Outlier Detection or Anomaly Detection. </a:t>
            </a:r>
            <a:endParaRPr lang="en-US" b="1" dirty="0" smtClean="0"/>
          </a:p>
          <a:p>
            <a:pPr lvl="0">
              <a:lnSpc>
                <a:spcPct val="150000"/>
              </a:lnSpc>
            </a:pPr>
            <a:r>
              <a:rPr lang="en-US" b="1" dirty="0" smtClean="0"/>
              <a:t>Since </a:t>
            </a:r>
            <a:r>
              <a:rPr lang="en-US" b="1" dirty="0"/>
              <a:t>2017, </a:t>
            </a:r>
            <a:r>
              <a:rPr lang="en-US" b="1" dirty="0" err="1"/>
              <a:t>PyOD</a:t>
            </a:r>
            <a:r>
              <a:rPr lang="en-US" b="1" dirty="0"/>
              <a:t> has been successfully used in various academic researches and commercial products.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b="1" dirty="0"/>
              <a:t>It is also well acknowledged by the machine learning community with various dedicated posts/tutorials, including Analytics </a:t>
            </a:r>
            <a:r>
              <a:rPr lang="en-US" b="1" dirty="0" err="1"/>
              <a:t>Vidhya</a:t>
            </a:r>
            <a:r>
              <a:rPr lang="en-US" b="1" dirty="0"/>
              <a:t>, </a:t>
            </a:r>
            <a:r>
              <a:rPr lang="en-US" b="1" dirty="0" err="1"/>
              <a:t>KDnuggets</a:t>
            </a:r>
            <a:r>
              <a:rPr lang="en-US" b="1" dirty="0"/>
              <a:t>, Towards Data Science, Computer Vision News, and awesome-machine-learning.</a:t>
            </a:r>
            <a:endParaRPr lang="en-US" dirty="0"/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PyOD</a:t>
            </a:r>
            <a:r>
              <a:rPr lang="en-US" dirty="0"/>
              <a:t> is featured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2603500"/>
            <a:ext cx="10882648" cy="42545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Unified APIs, detailed documentation, and interactive examples across various algorithms.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Advanced models, including Neural Networks/Deep Learning and Outlier Ensembles.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Optimized performance with JIT and parallelization when possible, using </a:t>
            </a:r>
            <a:r>
              <a:rPr lang="en-US" b="1" dirty="0" err="1"/>
              <a:t>numba</a:t>
            </a:r>
            <a:r>
              <a:rPr lang="en-US" b="1" dirty="0"/>
              <a:t> and </a:t>
            </a:r>
            <a:r>
              <a:rPr lang="en-US" b="1" dirty="0" err="1"/>
              <a:t>joblib</a:t>
            </a:r>
            <a:r>
              <a:rPr lang="en-US" b="1" dirty="0"/>
              <a:t>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Compatible with both Python 2 &amp; 3</a:t>
            </a:r>
            <a:r>
              <a:rPr lang="en-US" b="1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References: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://www.jmlr.org/papers/volume20/19-011/19-011.pdf</a:t>
            </a:r>
            <a:endParaRPr lang="en-US" b="1" dirty="0" smtClean="0"/>
          </a:p>
          <a:p>
            <a:pPr marL="0" indent="0">
              <a:lnSpc>
                <a:spcPct val="200000"/>
              </a:lnSpc>
              <a:buNone/>
            </a:pPr>
            <a:endParaRPr lang="en-US" b="1" dirty="0" smtClean="0"/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749</TotalTime>
  <Words>237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Anomaly detection  in  Machine Learning </vt:lpstr>
      <vt:lpstr>Anomaly detection</vt:lpstr>
      <vt:lpstr>What?</vt:lpstr>
      <vt:lpstr>Just think…..</vt:lpstr>
      <vt:lpstr>Types</vt:lpstr>
      <vt:lpstr>PyOD</vt:lpstr>
      <vt:lpstr>PyOD is featured for: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 in  Machine Learning</dc:title>
  <dc:creator>guru govi</dc:creator>
  <cp:lastModifiedBy>guru govi</cp:lastModifiedBy>
  <cp:revision>5</cp:revision>
  <dcterms:created xsi:type="dcterms:W3CDTF">2020-08-14T17:00:32Z</dcterms:created>
  <dcterms:modified xsi:type="dcterms:W3CDTF">2020-08-15T07:38:59Z</dcterms:modified>
</cp:coreProperties>
</file>