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4"/>
  </p:sldMasterIdLst>
  <p:notesMasterIdLst>
    <p:notesMasterId r:id="rId16"/>
  </p:notesMasterIdLst>
  <p:handoutMasterIdLst>
    <p:handoutMasterId r:id="rId17"/>
  </p:handoutMasterIdLst>
  <p:sldIdLst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9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1738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2478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02720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9283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3308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2729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4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3370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7601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602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453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760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2/2/2025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9AB7B-08CF-2D7A-C3EF-72BA5BA669FA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205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</a:pPr>
            <a:r>
              <a:rPr lang="en-IN" sz="5400" b="1">
                <a:solidFill>
                  <a:schemeClr val="tx1">
                    <a:lumMod val="95000"/>
                    <a:lumOff val="5000"/>
                  </a:schemeClr>
                </a:solidFill>
              </a:rPr>
              <a:t>Sales Prediction Dataset Analysis</a:t>
            </a:r>
            <a:br>
              <a:rPr lang="en-US" sz="5000">
                <a:solidFill>
                  <a:schemeClr val="bg1"/>
                </a:solidFill>
                <a:latin typeface="Gill Sans MT" panose="020B0502020104020203" pitchFamily="34" charset="0"/>
              </a:rPr>
            </a:b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/>
              <a:t>By:- Siddhikesh Gavit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B637A-687D-BEF4-99CA-E107E8A1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7F8F-1749-AFA8-2C46-95FF6EEF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Q7.</a:t>
            </a:r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What is the impact on sales prediction when only radio and newspaper expenditures are used as predictors?</a:t>
            </a:r>
            <a:endParaRPr lang="en-IN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2D69-AA56-1739-C72A-ABE2BE35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D41850-7A49-23AA-17A0-872FF4BDD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7105" y="2296997"/>
            <a:ext cx="1019221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Result: </a:t>
            </a:r>
            <a:r>
              <a:rPr lang="en-IN" dirty="0"/>
              <a:t>The model performance is 0.109 approx.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 </a:t>
            </a:r>
            <a:r>
              <a:rPr lang="en-US" dirty="0"/>
              <a:t>Removing TV expenditure decreases the predictive accuracy, highlighting the 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	     importance of TV advertising in the model.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C41DB-C886-FF85-F0BE-04D9CC415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38" y="3911456"/>
            <a:ext cx="7461924" cy="29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6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2864-A668-D968-C944-630894F0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THANK YOU…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72F-B0B9-9708-A8D8-1CF6FC5BC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90A2"/>
                </a:solidFill>
              </a:rPr>
              <a:t>@Finlatics…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E0A2C-7C24-B53C-F46D-834F7894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7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110F-CE14-574B-ABC9-86B5B56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Dataset Explanation:-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8C2E4-F030-9EC7-9D8E-009C3653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5395BA-EEE5-8147-59D1-625D419E1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886382"/>
            <a:ext cx="78309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Advertising expenditure on television to reach a broad audience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Radio: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Advertising expenditure on radio to target specific demographics.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Newspaper: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Advertising expenditure on newspapers to target local audiences.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The number of units sold corresponding to advertising expenditures. </a:t>
            </a:r>
          </a:p>
        </p:txBody>
      </p:sp>
    </p:spTree>
    <p:extLst>
      <p:ext uri="{BB962C8B-B14F-4D97-AF65-F5344CB8AC3E}">
        <p14:creationId xmlns:p14="http://schemas.microsoft.com/office/powerpoint/2010/main" val="10296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D9C30-604D-05E6-9B18-AD879DABC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B27-F026-48FC-B1D9-C4C495B4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Libraries Used:-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B4D65-CE3D-95E1-BB29-70056E6D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0D26B6-D47F-A714-DAFA-95DF5B6E5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2747885"/>
            <a:ext cx="504497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i="1" dirty="0">
                <a:latin typeface="Arial" panose="020B0604020202020204" pitchFamily="34" charset="0"/>
              </a:rPr>
              <a:t>Pandas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b="1" i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b="1" i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i="1" dirty="0">
                <a:latin typeface="Arial" panose="020B0604020202020204" pitchFamily="34" charset="0"/>
              </a:rPr>
              <a:t>Matplotlib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b="1" i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i="1" dirty="0" err="1">
                <a:latin typeface="Arial" panose="020B0604020202020204" pitchFamily="34" charset="0"/>
              </a:rPr>
              <a:t>Sklearn</a:t>
            </a:r>
            <a:r>
              <a:rPr lang="en-US" altLang="en-US" b="1" i="1" dirty="0">
                <a:latin typeface="Arial" panose="020B0604020202020204" pitchFamily="34" charset="0"/>
              </a:rPr>
              <a:t> with other modules and methods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E9EE9-CEBF-F3AE-7D03-373193C82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38" y="2747885"/>
            <a:ext cx="5375557" cy="277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1E4AF-D136-3653-5FE8-E492082A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67D9-B207-62D2-C7AB-6F233C8D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Q1.What is the average amount spent on TV advertising in the dataset?</a:t>
            </a:r>
            <a:endParaRPr lang="en-IN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0687-B1B1-31B1-6C2E-9A12ADFD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5E5BB4-B8E6-3CFA-5EE6-A694BAC64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3178771"/>
            <a:ext cx="777488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Result: </a:t>
            </a:r>
            <a:r>
              <a:rPr lang="en-US" dirty="0"/>
              <a:t>The average expenditure on TV advertising is 147.0425.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 </a:t>
            </a:r>
            <a:r>
              <a:rPr lang="en-US" dirty="0"/>
              <a:t>This value helps us understand how much the company is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	     investing in TV ads compared to other platforms.</a:t>
            </a:r>
            <a:endParaRPr lang="en-US" altLang="en-US" b="1" i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15D81-04B7-B05B-0106-7E3B4D95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35" y="4902320"/>
            <a:ext cx="533474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1C18-4F28-C156-689F-200D2091A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173D-6039-2C2C-EEC7-10E22CD1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Q2. What is the correlation between radio advertising expenditure and product sales?</a:t>
            </a:r>
            <a:br>
              <a:rPr lang="en-US" sz="1100" dirty="0"/>
            </a:br>
            <a:endParaRPr lang="en-IN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C5DCE-8097-586B-A192-A791A575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3FAFFB-0EE6-E660-B372-E7B4CC937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3301882"/>
            <a:ext cx="96520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Result: </a:t>
            </a:r>
            <a:r>
              <a:rPr lang="en-IN" dirty="0"/>
              <a:t>The correlation is </a:t>
            </a:r>
            <a:r>
              <a:rPr lang="en-US" dirty="0"/>
              <a:t>0.35 approx.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 </a:t>
            </a:r>
            <a:r>
              <a:rPr lang="en-US" dirty="0"/>
              <a:t>A positive correlation suggests that higher spending on radio ads tends to 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	     increase sales, while a negative correlation would indicate the opposite.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14EEF7-79A0-DD03-E063-324EF4BD1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20" y="4968011"/>
            <a:ext cx="614448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98EB8-EDBF-8C58-713C-EFFF690A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0DB7-61D4-16B0-B1FA-9A83A8D9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Q3. Which advertising medium has the highest impact on sales based on the dataset?</a:t>
            </a:r>
            <a:b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IN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03CA1-027D-C8F3-54D3-746D28BE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CDCEA2-38A9-F192-722B-6034E3AD8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2" y="3301882"/>
            <a:ext cx="93153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Result: </a:t>
            </a:r>
            <a:r>
              <a:rPr lang="en-US" dirty="0"/>
              <a:t>The </a:t>
            </a:r>
            <a:r>
              <a:rPr lang="en-US" b="1" dirty="0">
                <a:solidFill>
                  <a:srgbClr val="0090A2"/>
                </a:solidFill>
              </a:rPr>
              <a:t>TV</a:t>
            </a:r>
            <a:r>
              <a:rPr lang="en-US" dirty="0"/>
              <a:t> advertising expenditure has the highest impact on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 </a:t>
            </a:r>
            <a:r>
              <a:rPr lang="en-US" dirty="0"/>
              <a:t>This indicates that </a:t>
            </a:r>
            <a:r>
              <a:rPr lang="en-US" b="1" dirty="0">
                <a:solidFill>
                  <a:srgbClr val="0090A2"/>
                </a:solidFill>
              </a:rPr>
              <a:t>TV</a:t>
            </a:r>
            <a:r>
              <a:rPr lang="en-US" dirty="0"/>
              <a:t> advertising is the most effective medium in driving</a:t>
            </a:r>
          </a:p>
          <a:p>
            <a:pPr marL="4000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	     product sales among the three.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3671B-AC2D-4477-C055-4456F94A9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01" y="4914938"/>
            <a:ext cx="648743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0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674A-1429-E1D7-E8B9-239CB41E8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574C-3956-A395-8909-E3BD8F46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Q4. Plot a linear regression line to predict Sales based on all variables (TV, Radio, Newspaper).</a:t>
            </a:r>
            <a:b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IN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CBBBE-4261-7952-9C0D-53D1AF4C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744402-F25F-4000-2203-DCB23B8F19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691" y="1960535"/>
            <a:ext cx="102066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Result: </a:t>
            </a:r>
            <a:r>
              <a:rPr lang="en-US" dirty="0"/>
              <a:t>A regression line showing the relationship between TV, Radio, Newspaper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 	   expenditures and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 </a:t>
            </a:r>
            <a:r>
              <a:rPr lang="en-US" dirty="0"/>
              <a:t>This model helps predict sales based on the given advertising expenditures.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	    We can observe how each medium contributes to the overall sales prediction.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C8642-46BB-1096-0D68-D0DA678E5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98" y="3909882"/>
            <a:ext cx="4725060" cy="2695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23954-71D1-6585-EA24-E2562EC7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17" y="3909882"/>
            <a:ext cx="4100614" cy="281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2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8889-7750-2925-2DE3-DE23EF986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D064-8B2E-040C-23D4-95AD5AF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Q5. How would sales be predicted for $200 on TV, $40 on Radio, and $50 on Newspaper?</a:t>
            </a:r>
            <a:endParaRPr lang="en-IN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8BFA6-8940-E7C9-300C-E372B934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CF514C-C71E-E199-6AC3-E306ACA02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7105" y="2296997"/>
            <a:ext cx="96792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Result: </a:t>
            </a:r>
            <a:r>
              <a:rPr lang="en-IN" dirty="0"/>
              <a:t>The predicted sales are 19.87 approx.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 </a:t>
            </a:r>
            <a:r>
              <a:rPr lang="en-US" dirty="0"/>
              <a:t>This prediction can help in planning future advertising budgets to achieve 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	    desired sales targets.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DC40F-7780-C8D5-B978-2DFE97CB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4315465"/>
            <a:ext cx="948822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6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092E5-D591-4C43-E1A4-390422527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562-678F-9F03-0741-8F52A455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Q6. How does the performance of the linear regression model change when the dataset is normalized?</a:t>
            </a:r>
            <a:endParaRPr lang="en-IN" sz="2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012ED-29D8-D3B1-9E9A-FC079D28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BBCF252-1AF5-710A-DE21-3374F3F82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7105" y="2296997"/>
            <a:ext cx="107885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Result: </a:t>
            </a:r>
            <a:r>
              <a:rPr lang="en-US" dirty="0"/>
              <a:t>Normalizing the data results in R-</a:t>
            </a:r>
            <a:r>
              <a:rPr lang="en-US" dirty="0" err="1"/>
              <a:t>sq_original</a:t>
            </a:r>
            <a:r>
              <a:rPr lang="en-US" dirty="0"/>
              <a:t>=0.90 &amp; R-</a:t>
            </a:r>
            <a:r>
              <a:rPr lang="en-US" dirty="0" err="1"/>
              <a:t>sq_scaled</a:t>
            </a:r>
            <a:r>
              <a:rPr lang="en-US" dirty="0"/>
              <a:t>=0.90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dirty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Insight: </a:t>
            </a:r>
            <a:r>
              <a:rPr lang="en-US" dirty="0"/>
              <a:t>Normalization can improve the performance of the regression model by ensuring all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	    variables have equal weight in the model.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F43AD3-2819-9574-BFE5-C80E11F3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78" y="3774325"/>
            <a:ext cx="4094223" cy="29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8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45</TotalTime>
  <Words>474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Gill Sans MT</vt:lpstr>
      <vt:lpstr>Wingdings</vt:lpstr>
      <vt:lpstr>Wingdings 2</vt:lpstr>
      <vt:lpstr>Quotable</vt:lpstr>
      <vt:lpstr>Sales Prediction Dataset Analysis </vt:lpstr>
      <vt:lpstr>Dataset Explanation:-</vt:lpstr>
      <vt:lpstr>Libraries Used:-</vt:lpstr>
      <vt:lpstr>Q1.What is the average amount spent on TV advertising in the dataset?</vt:lpstr>
      <vt:lpstr>Q2. What is the correlation between radio advertising expenditure and product sales? </vt:lpstr>
      <vt:lpstr>Q3. Which advertising medium has the highest impact on sales based on the dataset? </vt:lpstr>
      <vt:lpstr>Q4. Plot a linear regression line to predict Sales based on all variables (TV, Radio, Newspaper). </vt:lpstr>
      <vt:lpstr>Q5. How would sales be predicted for $200 on TV, $40 on Radio, and $50 on Newspaper?</vt:lpstr>
      <vt:lpstr>Q6. How does the performance of the linear regression model change when the dataset is normalized?</vt:lpstr>
      <vt:lpstr>Q7. What is the impact on sales prediction when only radio and newspaper expenditures are used as predictors?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Siddhikesh Gavit</dc:creator>
  <cp:lastModifiedBy>Siddhikesh Gavit</cp:lastModifiedBy>
  <cp:revision>1</cp:revision>
  <dcterms:created xsi:type="dcterms:W3CDTF">2025-02-02T16:18:20Z</dcterms:created>
  <dcterms:modified xsi:type="dcterms:W3CDTF">2025-02-02T17:03:28Z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