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8" autoAdjust="0"/>
  </p:normalViewPr>
  <p:slideViewPr>
    <p:cSldViewPr snapToGrid="0">
      <p:cViewPr>
        <p:scale>
          <a:sx n="75" d="100"/>
          <a:sy n="75" d="100"/>
        </p:scale>
        <p:origin x="974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2/9/2025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2/9/2025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41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42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374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394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12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105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08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38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951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32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69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927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118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2/9/2025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1591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0551" y="1046480"/>
            <a:ext cx="10993549" cy="895244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mall Semibold" pitchFamily="2" charset="0"/>
              </a:rPr>
              <a:t>Wine Quality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pPr algn="r"/>
            <a:r>
              <a:rPr lang="en-US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 :- Siddhikesh Gavit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37EE5-CF3D-12B0-16D9-85A591C31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Overview…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C3664-C965-1106-2E20-75C31EB6EE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6526968" cy="3638763"/>
          </a:xfrm>
        </p:spPr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Dataset: </a:t>
            </a:r>
            <a:r>
              <a:rPr lang="en-US" sz="2300" dirty="0"/>
              <a:t>Red Wine Quality Dataset (1599 samples, 12 attributes)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3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Goal:</a:t>
            </a:r>
            <a:r>
              <a:rPr lang="en-US" sz="2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300" dirty="0"/>
              <a:t>Analyze factors influencing wine quality &amp; predict wine quality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3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Quality Scale:</a:t>
            </a:r>
            <a:r>
              <a:rPr lang="en-US" sz="2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300" dirty="0"/>
              <a:t>0 (worst) to 10 (best)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A07E24-A406-8797-EC35-E98B81E03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26935" y="2405167"/>
            <a:ext cx="5194583" cy="3638764"/>
          </a:xfrm>
        </p:spPr>
        <p:txBody>
          <a:bodyPr numCol="1">
            <a:normAutofit fontScale="70000" lnSpcReduction="20000"/>
          </a:bodyPr>
          <a:lstStyle/>
          <a:p>
            <a:r>
              <a:rPr lang="en-IN" sz="29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Attributes:-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800" dirty="0"/>
              <a:t>Fixed Acidity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800" dirty="0"/>
              <a:t>Volatile Acidity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800" dirty="0"/>
              <a:t>Citric Acid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800" dirty="0"/>
              <a:t>Residual Sugar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800" dirty="0"/>
              <a:t>Chlorides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800" dirty="0"/>
              <a:t>Free </a:t>
            </a:r>
            <a:r>
              <a:rPr lang="en-IN" sz="1800" dirty="0" err="1"/>
              <a:t>Sulfur</a:t>
            </a:r>
            <a:r>
              <a:rPr lang="en-IN" sz="1800" dirty="0"/>
              <a:t> Dioxide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800" dirty="0"/>
              <a:t>Total </a:t>
            </a:r>
            <a:r>
              <a:rPr lang="en-IN" sz="1800" dirty="0" err="1"/>
              <a:t>Sulfur</a:t>
            </a:r>
            <a:r>
              <a:rPr lang="en-IN" sz="1800" dirty="0"/>
              <a:t> Dioxide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800" dirty="0"/>
              <a:t>Density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800" dirty="0"/>
              <a:t>pH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800" dirty="0"/>
              <a:t>Sulphates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800" dirty="0"/>
              <a:t>Alcohol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800" dirty="0"/>
              <a:t>Quality</a:t>
            </a:r>
          </a:p>
        </p:txBody>
      </p:sp>
    </p:spTree>
    <p:extLst>
      <p:ext uri="{BB962C8B-B14F-4D97-AF65-F5344CB8AC3E}">
        <p14:creationId xmlns:p14="http://schemas.microsoft.com/office/powerpoint/2010/main" val="2475691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31E15B-8537-86C7-B0E6-6295C16A3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45E1EB8-C0F3-07DB-8536-1B166E28E2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25395" y="2051559"/>
            <a:ext cx="7061886" cy="4651288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19B348E-02EF-2D6C-426A-BD696D7C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Libraries Used…</a:t>
            </a:r>
          </a:p>
        </p:txBody>
      </p:sp>
    </p:spTree>
    <p:extLst>
      <p:ext uri="{BB962C8B-B14F-4D97-AF65-F5344CB8AC3E}">
        <p14:creationId xmlns:p14="http://schemas.microsoft.com/office/powerpoint/2010/main" val="2842731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A3D297-95CC-8FBF-ACD3-CC0C23EA6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F9FA46-4358-C03E-E7C8-A2F3CBE07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Q1.What is the most frequently occurring wine quality? What is the highest number in and the lowest number in the quantity column?</a:t>
            </a:r>
            <a:b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endParaRPr lang="en-IN" sz="1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71417-7450-2A21-AD91-61DE002C2D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Most frequent wine quality: </a:t>
            </a:r>
            <a:r>
              <a:rPr lang="en-US" b="1" dirty="0"/>
              <a:t>5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Lowest quality: </a:t>
            </a:r>
            <a:r>
              <a:rPr lang="en-US" b="1" dirty="0"/>
              <a:t>3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Highest quality: </a:t>
            </a:r>
            <a:r>
              <a:rPr lang="en-US" b="1" dirty="0"/>
              <a:t>8</a:t>
            </a:r>
            <a:endParaRPr lang="en-US" dirty="0"/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C2F59D-550F-CF26-54B5-A68BEC957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483" y="3429000"/>
            <a:ext cx="8138273" cy="164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74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05BB2-FB63-FBFD-1573-D744CF3C1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399ACDC-67C4-281E-E655-32CA27468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Q2. How is `fixed acidity` correlated to the quality of the wine? How does the alcohol content affect the quality? How is the `free Sulphur dioxide` content correlated to the quality of the wine?</a:t>
            </a:r>
            <a:b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b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endParaRPr lang="en-IN" sz="1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F6480EB-B17F-CE80-1928-FFC53D5E03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Fixed Acidity vs. Quality: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N" dirty="0"/>
              <a:t>Weak positive correlation (</a:t>
            </a:r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0.124</a:t>
            </a:r>
            <a:r>
              <a:rPr lang="en-IN" dirty="0"/>
              <a:t>) → Minor impact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Alcohol vs. Quality: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N" dirty="0"/>
              <a:t>Moderate positive correlation (</a:t>
            </a:r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0.476</a:t>
            </a:r>
            <a:r>
              <a:rPr lang="en-IN" dirty="0"/>
              <a:t>) → Higher alcohol improves quality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Free </a:t>
            </a:r>
            <a:r>
              <a:rPr lang="en-IN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Sulfur</a:t>
            </a:r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Dioxide vs. Quality: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N" dirty="0"/>
              <a:t>Very weak negative correlation (</a:t>
            </a:r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-0.051</a:t>
            </a:r>
            <a:r>
              <a:rPr lang="en-IN" dirty="0"/>
              <a:t>) → No significant impact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35E531-C34F-8CE1-F841-4C714E421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887" y="2222287"/>
            <a:ext cx="6397133" cy="247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882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D47AE-4EA4-18F4-30EE-B1F033138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845BFC6-70AC-88F6-F078-268F8EA92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Q3.What is the average `residual sugar` for the best quality wine and the lowest quality wine in the dataset?</a:t>
            </a:r>
            <a:b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endParaRPr lang="en-IN" sz="1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A660497-2894-648A-AFE4-4A2E365DC0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Best Quality Wine (8):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N" dirty="0"/>
              <a:t>Avg. residual sugar </a:t>
            </a:r>
            <a:r>
              <a:rPr lang="en-IN" b="1" dirty="0"/>
              <a:t>2.58 g/L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Worst Quality Wine (3):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N" dirty="0"/>
              <a:t>Avg. residual sugar </a:t>
            </a:r>
            <a:r>
              <a:rPr lang="en-IN" b="1" dirty="0"/>
              <a:t>2.64 g/L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Insight: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N" dirty="0"/>
              <a:t>Residual sugar does not significantly impact wine quality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14FCAB-F471-7437-0D9B-04B01B614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629" y="4086308"/>
            <a:ext cx="7179071" cy="230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73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CAB80-42AB-4CC5-6DDE-1D8B06E7F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6465C51-33F5-4DBC-7226-0821CEB1D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Q4.</a:t>
            </a:r>
            <a:r>
              <a:rPr lang="en-US" sz="18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Does `volatile acidity` has an effect over the quality of the wine samples in the dataset?</a:t>
            </a:r>
            <a:b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b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endParaRPr lang="en-IN" sz="1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CB54AC0-00F4-1E09-1C0C-7AE3586AA7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Moderate negative correlation: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N" dirty="0"/>
              <a:t>-0.391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Higher volatile acidity </a:t>
            </a:r>
            <a:r>
              <a:rPr lang="en-IN" b="1" dirty="0"/>
              <a:t>→ Lower quality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Quality 3 Wines</a:t>
            </a:r>
            <a:r>
              <a:rPr lang="en-IN" b="1" dirty="0"/>
              <a:t>:</a:t>
            </a:r>
            <a:r>
              <a:rPr lang="en-IN" dirty="0"/>
              <a:t> Highest volatile acidity (</a:t>
            </a:r>
            <a:r>
              <a:rPr lang="en-IN" b="1" dirty="0"/>
              <a:t>0.884 g/L</a:t>
            </a:r>
            <a:r>
              <a:rPr lang="en-IN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Quality 8 Wines: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N" dirty="0"/>
              <a:t>Lowest volatile acidity (</a:t>
            </a:r>
            <a:r>
              <a:rPr lang="en-IN" b="1" dirty="0"/>
              <a:t>0.423 g/L</a:t>
            </a:r>
            <a:r>
              <a:rPr lang="en-IN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Insight: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N" dirty="0"/>
              <a:t>Lower volatile acidity results in better wine quality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5BCCCD-B431-FFCD-E4E1-8976F8AAD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533" y="1917791"/>
            <a:ext cx="4742210" cy="481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644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B7547D-9E63-2C02-0272-7A7E7EA6F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AD3B2DC-7A68-E4D8-0FEB-E869924D9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Q5</a:t>
            </a:r>
            <a:r>
              <a:rPr lang="en-IN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r>
              <a:rPr lang="en-US" sz="18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Train a Decision Tree model and Random Forest Model separately to predict the Quality of the given samples of wine. Compare the Accuracy scores for both models.</a:t>
            </a:r>
            <a:b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endParaRPr lang="en-IN" sz="1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5FEE94B-7BD0-9DB9-1267-0EDE5C604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0712" y="2242607"/>
            <a:ext cx="5185873" cy="36387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Accuracy:-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Decision Tree </a:t>
            </a:r>
            <a:r>
              <a:rPr lang="en-IN" dirty="0">
                <a:sym typeface="Wingdings" panose="05000000000000000000" pitchFamily="2" charset="2"/>
              </a:rPr>
              <a:t> 55.6%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>
                <a:sym typeface="Wingdings" panose="05000000000000000000" pitchFamily="2" charset="2"/>
              </a:rPr>
              <a:t>Random Forest  67.1% 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IN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Random Forest performs better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as it reduces overfitting and generalizes better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5DD174-6A4B-7EAE-A31D-56BBA2711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585" y="2078704"/>
            <a:ext cx="6472579" cy="443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56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69072-1C13-24FD-B111-00A09CCA0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8800" dirty="0">
                <a:solidFill>
                  <a:schemeClr val="bg1">
                    <a:lumMod val="95000"/>
                    <a:lumOff val="5000"/>
                  </a:schemeClr>
                </a:solidFill>
                <a:latin typeface="Berlin Sans FB Demi" panose="020E0802020502020306" pitchFamily="34" charset="0"/>
              </a:rPr>
              <a:t>THANK YOU…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6FF8F-0687-E615-4C50-5D17C18329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@Finlatics</a:t>
            </a:r>
          </a:p>
        </p:txBody>
      </p:sp>
    </p:spTree>
    <p:extLst>
      <p:ext uri="{BB962C8B-B14F-4D97-AF65-F5344CB8AC3E}">
        <p14:creationId xmlns:p14="http://schemas.microsoft.com/office/powerpoint/2010/main" val="26591578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48</TotalTime>
  <Words>398</Words>
  <Application>Microsoft Office PowerPoint</Application>
  <PresentationFormat>Widescreen</PresentationFormat>
  <Paragraphs>55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Berlin Sans FB Demi</vt:lpstr>
      <vt:lpstr>Calibri</vt:lpstr>
      <vt:lpstr>Century Gothic</vt:lpstr>
      <vt:lpstr>Sitka Small Semibold</vt:lpstr>
      <vt:lpstr>Times New Roman</vt:lpstr>
      <vt:lpstr>Wingdings</vt:lpstr>
      <vt:lpstr>Wingdings 2</vt:lpstr>
      <vt:lpstr>Quotable</vt:lpstr>
      <vt:lpstr>Wine Quality</vt:lpstr>
      <vt:lpstr>Overview…</vt:lpstr>
      <vt:lpstr>Libraries Used…</vt:lpstr>
      <vt:lpstr>Q1.What is the most frequently occurring wine quality? What is the highest number in and the lowest number in the quantity column? </vt:lpstr>
      <vt:lpstr>Q2. How is `fixed acidity` correlated to the quality of the wine? How does the alcohol content affect the quality? How is the `free Sulphur dioxide` content correlated to the quality of the wine?  </vt:lpstr>
      <vt:lpstr>Q3.What is the average `residual sugar` for the best quality wine and the lowest quality wine in the dataset? </vt:lpstr>
      <vt:lpstr>Q4. Does `volatile acidity` has an effect over the quality of the wine samples in the dataset?  </vt:lpstr>
      <vt:lpstr>Q5. Train a Decision Tree model and Random Forest Model separately to predict the Quality of the given samples of wine. Compare the Accuracy scores for both models. </vt:lpstr>
      <vt:lpstr>THANK YOU…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Siddhikesh Gavit</dc:creator>
  <cp:lastModifiedBy>Siddhikesh Gavit</cp:lastModifiedBy>
  <cp:revision>1</cp:revision>
  <dcterms:created xsi:type="dcterms:W3CDTF">2025-02-09T18:26:59Z</dcterms:created>
  <dcterms:modified xsi:type="dcterms:W3CDTF">2025-02-09T19:15:38Z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