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6" r:id="rId18"/>
    <p:sldId id="272" r:id="rId19"/>
    <p:sldId id="277" r:id="rId20"/>
    <p:sldId id="273" r:id="rId21"/>
    <p:sldId id="274" r:id="rId22"/>
    <p:sldId id="275" r:id="rId23"/>
  </p:sldIdLst>
  <p:sldSz cx="12192000" cy="6858000"/>
  <p:notesSz cx="6858000" cy="9144000"/>
  <p:embeddedFontLst>
    <p:embeddedFont>
      <p:font typeface="Maven Pro" charset="0"/>
      <p:regular r:id="rId25"/>
      <p:bold r:id="rId26"/>
    </p:embeddedFont>
    <p:embeddedFont>
      <p:font typeface="Nunito" charset="0"/>
      <p:regular r:id="rId27"/>
      <p:bold r:id="rId28"/>
      <p:italic r:id="rId29"/>
      <p:boldItalic r:id="rId30"/>
    </p:embeddedFont>
    <p:embeddedFont>
      <p:font typeface="Calibri" pitchFamily="34" charset="0"/>
      <p:regular r:id="rId31"/>
      <p:bold r:id="rId32"/>
      <p:italic r:id="rId33"/>
      <p:boldItalic r:id="rId34"/>
    </p:embeddedFont>
    <p:embeddedFont>
      <p:font typeface="Verdana"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p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a3a4dafb8d_1_5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a3a4dafb8d_1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a3a4dafb8d_1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a3a4dafb8d_1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a811a36d55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a811a36d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a811a36d55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a811a36d5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a811a36d55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a811a36d5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a811a36d9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a811a36d9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a811a36d91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a811a36d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6" name="Google Shape;396;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a3a4dafb8d_1_5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a3a4dafb8d_1_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a811a36d9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a811a36d9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p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9790426" y="4546120"/>
            <a:ext cx="2255173" cy="2310006"/>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6724502" y="0"/>
            <a:ext cx="5085303" cy="5118675"/>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1098667" y="2151750"/>
            <a:ext cx="5673900" cy="24972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2"/>
          <p:cNvSpPr txBox="1">
            <a:spLocks noGrp="1"/>
          </p:cNvSpPr>
          <p:nvPr>
            <p:ph type="subTitle" idx="1"/>
          </p:nvPr>
        </p:nvSpPr>
        <p:spPr>
          <a:xfrm>
            <a:off x="1098667" y="4795067"/>
            <a:ext cx="5673900" cy="9273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8" name="Google Shape;48;p2"/>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69" y="5465463"/>
            <a:ext cx="12191743" cy="1392365"/>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851500" y="1030300"/>
            <a:ext cx="8489100" cy="2484300"/>
          </a:xfrm>
          <a:prstGeom prst="rect">
            <a:avLst/>
          </a:prstGeom>
        </p:spPr>
        <p:txBody>
          <a:bodyPr spcFirstLastPara="1" wrap="square" lIns="121900" tIns="121900" rIns="121900" bIns="121900" anchor="ctr" anchorCtr="0">
            <a:noAutofit/>
          </a:bodyPr>
          <a:lstStyle>
            <a:lvl1pPr lvl="0" algn="ctr">
              <a:spcBef>
                <a:spcPts val="0"/>
              </a:spcBef>
              <a:spcAft>
                <a:spcPts val="0"/>
              </a:spcAft>
              <a:buClr>
                <a:schemeClr val="lt1"/>
              </a:buClr>
              <a:buSzPts val="10700"/>
              <a:buNone/>
              <a:defRPr sz="10700">
                <a:solidFill>
                  <a:schemeClr val="lt1"/>
                </a:solidFill>
              </a:defRPr>
            </a:lvl1pPr>
            <a:lvl2pPr lvl="1" algn="ctr">
              <a:spcBef>
                <a:spcPts val="0"/>
              </a:spcBef>
              <a:spcAft>
                <a:spcPts val="0"/>
              </a:spcAft>
              <a:buClr>
                <a:schemeClr val="lt1"/>
              </a:buClr>
              <a:buSzPts val="10700"/>
              <a:buNone/>
              <a:defRPr sz="10700">
                <a:solidFill>
                  <a:schemeClr val="lt1"/>
                </a:solidFill>
              </a:defRPr>
            </a:lvl2pPr>
            <a:lvl3pPr lvl="2" algn="ctr">
              <a:spcBef>
                <a:spcPts val="0"/>
              </a:spcBef>
              <a:spcAft>
                <a:spcPts val="0"/>
              </a:spcAft>
              <a:buClr>
                <a:schemeClr val="lt1"/>
              </a:buClr>
              <a:buSzPts val="10700"/>
              <a:buNone/>
              <a:defRPr sz="10700">
                <a:solidFill>
                  <a:schemeClr val="lt1"/>
                </a:solidFill>
              </a:defRPr>
            </a:lvl3pPr>
            <a:lvl4pPr lvl="3" algn="ctr">
              <a:spcBef>
                <a:spcPts val="0"/>
              </a:spcBef>
              <a:spcAft>
                <a:spcPts val="0"/>
              </a:spcAft>
              <a:buClr>
                <a:schemeClr val="lt1"/>
              </a:buClr>
              <a:buSzPts val="10700"/>
              <a:buNone/>
              <a:defRPr sz="10700">
                <a:solidFill>
                  <a:schemeClr val="lt1"/>
                </a:solidFill>
              </a:defRPr>
            </a:lvl4pPr>
            <a:lvl5pPr lvl="4" algn="ctr">
              <a:spcBef>
                <a:spcPts val="0"/>
              </a:spcBef>
              <a:spcAft>
                <a:spcPts val="0"/>
              </a:spcAft>
              <a:buClr>
                <a:schemeClr val="lt1"/>
              </a:buClr>
              <a:buSzPts val="10700"/>
              <a:buNone/>
              <a:defRPr sz="10700">
                <a:solidFill>
                  <a:schemeClr val="lt1"/>
                </a:solidFill>
              </a:defRPr>
            </a:lvl5pPr>
            <a:lvl6pPr lvl="5" algn="ctr">
              <a:spcBef>
                <a:spcPts val="0"/>
              </a:spcBef>
              <a:spcAft>
                <a:spcPts val="0"/>
              </a:spcAft>
              <a:buClr>
                <a:schemeClr val="lt1"/>
              </a:buClr>
              <a:buSzPts val="10700"/>
              <a:buNone/>
              <a:defRPr sz="10700">
                <a:solidFill>
                  <a:schemeClr val="lt1"/>
                </a:solidFill>
              </a:defRPr>
            </a:lvl6pPr>
            <a:lvl7pPr lvl="6" algn="ctr">
              <a:spcBef>
                <a:spcPts val="0"/>
              </a:spcBef>
              <a:spcAft>
                <a:spcPts val="0"/>
              </a:spcAft>
              <a:buClr>
                <a:schemeClr val="lt1"/>
              </a:buClr>
              <a:buSzPts val="10700"/>
              <a:buNone/>
              <a:defRPr sz="10700">
                <a:solidFill>
                  <a:schemeClr val="lt1"/>
                </a:solidFill>
              </a:defRPr>
            </a:lvl7pPr>
            <a:lvl8pPr lvl="7" algn="ctr">
              <a:spcBef>
                <a:spcPts val="0"/>
              </a:spcBef>
              <a:spcAft>
                <a:spcPts val="0"/>
              </a:spcAft>
              <a:buClr>
                <a:schemeClr val="lt1"/>
              </a:buClr>
              <a:buSzPts val="10700"/>
              <a:buNone/>
              <a:defRPr sz="10700">
                <a:solidFill>
                  <a:schemeClr val="lt1"/>
                </a:solidFill>
              </a:defRPr>
            </a:lvl8pPr>
            <a:lvl9pPr lvl="8" algn="ctr">
              <a:spcBef>
                <a:spcPts val="0"/>
              </a:spcBef>
              <a:spcAft>
                <a:spcPts val="0"/>
              </a:spcAft>
              <a:buClr>
                <a:schemeClr val="lt1"/>
              </a:buClr>
              <a:buSzPts val="10700"/>
              <a:buNone/>
              <a:defRPr sz="10700">
                <a:solidFill>
                  <a:schemeClr val="lt1"/>
                </a:solidFill>
              </a:defRPr>
            </a:lvl9pPr>
          </a:lstStyle>
          <a:p>
            <a:r>
              <a:t>xx%</a:t>
            </a:r>
          </a:p>
        </p:txBody>
      </p:sp>
      <p:sp>
        <p:nvSpPr>
          <p:cNvPr id="269" name="Google Shape;269;p11"/>
          <p:cNvSpPr txBox="1">
            <a:spLocks noGrp="1"/>
          </p:cNvSpPr>
          <p:nvPr>
            <p:ph type="body" idx="1"/>
          </p:nvPr>
        </p:nvSpPr>
        <p:spPr>
          <a:xfrm>
            <a:off x="1851500" y="3616400"/>
            <a:ext cx="8489100" cy="1481700"/>
          </a:xfrm>
          <a:prstGeom prst="rect">
            <a:avLst/>
          </a:prstGeom>
        </p:spPr>
        <p:txBody>
          <a:bodyPr spcFirstLastPara="1" wrap="square" lIns="121900" tIns="121900" rIns="121900" bIns="121900" anchor="t" anchorCtr="0">
            <a:noAutofit/>
          </a:bodyPr>
          <a:lstStyle>
            <a:lvl1pPr marL="457200" lvl="0" indent="-336550" algn="ctr">
              <a:spcBef>
                <a:spcPts val="0"/>
              </a:spcBef>
              <a:spcAft>
                <a:spcPts val="0"/>
              </a:spcAft>
              <a:buClr>
                <a:schemeClr val="lt1"/>
              </a:buClr>
              <a:buSzPts val="1700"/>
              <a:buChar char="●"/>
              <a:defRPr>
                <a:solidFill>
                  <a:schemeClr val="lt1"/>
                </a:solidFill>
              </a:defRPr>
            </a:lvl1pPr>
            <a:lvl2pPr marL="914400" lvl="1" indent="-323850" algn="ctr">
              <a:spcBef>
                <a:spcPts val="2100"/>
              </a:spcBef>
              <a:spcAft>
                <a:spcPts val="0"/>
              </a:spcAft>
              <a:buClr>
                <a:schemeClr val="lt1"/>
              </a:buClr>
              <a:buSzPts val="1500"/>
              <a:buChar char="○"/>
              <a:defRPr>
                <a:solidFill>
                  <a:schemeClr val="lt1"/>
                </a:solidFill>
              </a:defRPr>
            </a:lvl2pPr>
            <a:lvl3pPr marL="1371600" lvl="2" indent="-323850" algn="ctr">
              <a:spcBef>
                <a:spcPts val="2100"/>
              </a:spcBef>
              <a:spcAft>
                <a:spcPts val="0"/>
              </a:spcAft>
              <a:buClr>
                <a:schemeClr val="lt1"/>
              </a:buClr>
              <a:buSzPts val="1500"/>
              <a:buChar char="■"/>
              <a:defRPr>
                <a:solidFill>
                  <a:schemeClr val="lt1"/>
                </a:solidFill>
              </a:defRPr>
            </a:lvl3pPr>
            <a:lvl4pPr marL="1828800" lvl="3" indent="-323850" algn="ctr">
              <a:spcBef>
                <a:spcPts val="2100"/>
              </a:spcBef>
              <a:spcAft>
                <a:spcPts val="0"/>
              </a:spcAft>
              <a:buClr>
                <a:schemeClr val="lt1"/>
              </a:buClr>
              <a:buSzPts val="1500"/>
              <a:buChar char="●"/>
              <a:defRPr>
                <a:solidFill>
                  <a:schemeClr val="lt1"/>
                </a:solidFill>
              </a:defRPr>
            </a:lvl4pPr>
            <a:lvl5pPr marL="2286000" lvl="4" indent="-323850" algn="ctr">
              <a:spcBef>
                <a:spcPts val="2100"/>
              </a:spcBef>
              <a:spcAft>
                <a:spcPts val="0"/>
              </a:spcAft>
              <a:buClr>
                <a:schemeClr val="lt1"/>
              </a:buClr>
              <a:buSzPts val="1500"/>
              <a:buChar char="○"/>
              <a:defRPr>
                <a:solidFill>
                  <a:schemeClr val="lt1"/>
                </a:solidFill>
              </a:defRPr>
            </a:lvl5pPr>
            <a:lvl6pPr marL="2743200" lvl="5" indent="-323850" algn="ctr">
              <a:spcBef>
                <a:spcPts val="2100"/>
              </a:spcBef>
              <a:spcAft>
                <a:spcPts val="0"/>
              </a:spcAft>
              <a:buClr>
                <a:schemeClr val="lt1"/>
              </a:buClr>
              <a:buSzPts val="1500"/>
              <a:buChar char="■"/>
              <a:defRPr>
                <a:solidFill>
                  <a:schemeClr val="lt1"/>
                </a:solidFill>
              </a:defRPr>
            </a:lvl6pPr>
            <a:lvl7pPr marL="3200400" lvl="6" indent="-323850" algn="ctr">
              <a:spcBef>
                <a:spcPts val="2100"/>
              </a:spcBef>
              <a:spcAft>
                <a:spcPts val="0"/>
              </a:spcAft>
              <a:buClr>
                <a:schemeClr val="lt1"/>
              </a:buClr>
              <a:buSzPts val="1500"/>
              <a:buChar char="●"/>
              <a:defRPr>
                <a:solidFill>
                  <a:schemeClr val="lt1"/>
                </a:solidFill>
              </a:defRPr>
            </a:lvl7pPr>
            <a:lvl8pPr marL="3657600" lvl="7" indent="-323850" algn="ctr">
              <a:spcBef>
                <a:spcPts val="2100"/>
              </a:spcBef>
              <a:spcAft>
                <a:spcPts val="0"/>
              </a:spcAft>
              <a:buClr>
                <a:schemeClr val="lt1"/>
              </a:buClr>
              <a:buSzPts val="1500"/>
              <a:buChar char="○"/>
              <a:defRPr>
                <a:solidFill>
                  <a:schemeClr val="lt1"/>
                </a:solidFill>
              </a:defRPr>
            </a:lvl8pPr>
            <a:lvl9pPr marL="4114800" lvl="8" indent="-323850" algn="ctr">
              <a:spcBef>
                <a:spcPts val="2100"/>
              </a:spcBef>
              <a:spcAft>
                <a:spcPts val="2100"/>
              </a:spcAft>
              <a:buClr>
                <a:schemeClr val="lt1"/>
              </a:buClr>
              <a:buSzPts val="1500"/>
              <a:buChar char="■"/>
              <a:defRPr>
                <a:solidFill>
                  <a:schemeClr val="lt1"/>
                </a:solidFill>
              </a:defRPr>
            </a:lvl9pPr>
          </a:lstStyle>
          <a:p>
            <a:endParaRPr/>
          </a:p>
        </p:txBody>
      </p:sp>
      <p:sp>
        <p:nvSpPr>
          <p:cNvPr id="270" name="Google Shape;270;p11"/>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3"/>
        <p:cNvGrpSpPr/>
        <p:nvPr/>
      </p:nvGrpSpPr>
      <p:grpSpPr>
        <a:xfrm>
          <a:off x="0" y="0"/>
          <a:ext cx="0" cy="0"/>
          <a:chOff x="0" y="0"/>
          <a:chExt cx="0" cy="0"/>
        </a:xfrm>
      </p:grpSpPr>
      <p:sp>
        <p:nvSpPr>
          <p:cNvPr id="274" name="Google Shape;274;p13"/>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lvl1pPr lvl="0" algn="l" rtl="0">
              <a:lnSpc>
                <a:spcPct val="85000"/>
              </a:lnSpc>
              <a:spcBef>
                <a:spcPts val="0"/>
              </a:spcBef>
              <a:spcAft>
                <a:spcPts val="0"/>
              </a:spcAft>
              <a:buClr>
                <a:srgbClr val="3F3F3F"/>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75" name="Google Shape;275;p13"/>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Autofit/>
          </a:bodyPr>
          <a:lstStyle>
            <a:lvl1pPr marL="457200" lvl="0" indent="-342900" algn="l" rtl="0">
              <a:lnSpc>
                <a:spcPct val="90000"/>
              </a:lnSpc>
              <a:spcBef>
                <a:spcPts val="1200"/>
              </a:spcBef>
              <a:spcAft>
                <a:spcPts val="0"/>
              </a:spcAft>
              <a:buSzPts val="1800"/>
              <a:buChar char="●"/>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276" name="Google Shape;276;p13"/>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7" name="Google Shape;277;p13"/>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8" name="Google Shape;278;p13"/>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95687" y="4541"/>
            <a:ext cx="1644245" cy="1846001"/>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9033219" y="3871914"/>
            <a:ext cx="2914791" cy="2985925"/>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1098667" y="2151767"/>
            <a:ext cx="7810500" cy="24972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83" name="Google Shape;83;p3"/>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834621" y="399168"/>
            <a:ext cx="1332416" cy="1332416"/>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89" name="Google Shape;89;p4"/>
          <p:cNvSpPr txBox="1">
            <a:spLocks noGrp="1"/>
          </p:cNvSpPr>
          <p:nvPr>
            <p:ph type="body" idx="1"/>
          </p:nvPr>
        </p:nvSpPr>
        <p:spPr>
          <a:xfrm>
            <a:off x="1738400" y="2653400"/>
            <a:ext cx="9374100" cy="33888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90" name="Google Shape;90;p4"/>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834621" y="399168"/>
            <a:ext cx="1332416" cy="1332416"/>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6" name="Google Shape;96;p5"/>
          <p:cNvSpPr txBox="1">
            <a:spLocks noGrp="1"/>
          </p:cNvSpPr>
          <p:nvPr>
            <p:ph type="body" idx="1"/>
          </p:nvPr>
        </p:nvSpPr>
        <p:spPr>
          <a:xfrm>
            <a:off x="1738400" y="2653400"/>
            <a:ext cx="4574100" cy="33888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97" name="Google Shape;97;p5"/>
          <p:cNvSpPr txBox="1">
            <a:spLocks noGrp="1"/>
          </p:cNvSpPr>
          <p:nvPr>
            <p:ph type="body" idx="2"/>
          </p:nvPr>
        </p:nvSpPr>
        <p:spPr>
          <a:xfrm>
            <a:off x="6538200" y="2653400"/>
            <a:ext cx="4574100" cy="33888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98" name="Google Shape;98;p5"/>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834621" y="399168"/>
            <a:ext cx="1332416" cy="1332416"/>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04" name="Google Shape;104;p6"/>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834621" y="399168"/>
            <a:ext cx="1332416" cy="1332416"/>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738400" y="798100"/>
            <a:ext cx="4416000" cy="21201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10" name="Google Shape;110;p7"/>
          <p:cNvSpPr txBox="1">
            <a:spLocks noGrp="1"/>
          </p:cNvSpPr>
          <p:nvPr>
            <p:ph type="body" idx="1"/>
          </p:nvPr>
        </p:nvSpPr>
        <p:spPr>
          <a:xfrm>
            <a:off x="1738400" y="3079567"/>
            <a:ext cx="4416000" cy="29625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11" name="Google Shape;111;p7"/>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9155392" y="1742"/>
            <a:ext cx="3023192" cy="3468833"/>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1098667" y="1018133"/>
            <a:ext cx="7810500" cy="47643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6" name="Google Shape;126;p8"/>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834621" y="399168"/>
            <a:ext cx="1332416" cy="1332416"/>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738400" y="798100"/>
            <a:ext cx="4574100" cy="26535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32" name="Google Shape;132;p9"/>
          <p:cNvSpPr txBox="1">
            <a:spLocks noGrp="1"/>
          </p:cNvSpPr>
          <p:nvPr>
            <p:ph type="subTitle" idx="1"/>
          </p:nvPr>
        </p:nvSpPr>
        <p:spPr>
          <a:xfrm>
            <a:off x="1738400" y="3657604"/>
            <a:ext cx="4574100" cy="9681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133" name="Google Shape;133;p9"/>
          <p:cNvSpPr txBox="1">
            <a:spLocks noGrp="1"/>
          </p:cNvSpPr>
          <p:nvPr>
            <p:ph type="body" idx="2"/>
          </p:nvPr>
        </p:nvSpPr>
        <p:spPr>
          <a:xfrm>
            <a:off x="6538267" y="881333"/>
            <a:ext cx="4574100" cy="51609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34" name="Google Shape;134;p9"/>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951176" y="5129497"/>
            <a:ext cx="1100560" cy="1100560"/>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738400" y="5518633"/>
            <a:ext cx="7790700" cy="713100"/>
          </a:xfrm>
          <a:prstGeom prst="rect">
            <a:avLst/>
          </a:prstGeom>
        </p:spPr>
        <p:txBody>
          <a:bodyPr spcFirstLastPara="1" wrap="square" lIns="121900" tIns="121900" rIns="121900" bIns="121900" anchor="t" anchorCtr="0">
            <a:noAutofit/>
          </a:bodyPr>
          <a:lstStyle>
            <a:lvl1pPr marL="457200" lvl="0" indent="-228600">
              <a:lnSpc>
                <a:spcPct val="100000"/>
              </a:lnSpc>
              <a:spcBef>
                <a:spcPts val="0"/>
              </a:spcBef>
              <a:spcAft>
                <a:spcPts val="0"/>
              </a:spcAft>
              <a:buSzPts val="1700"/>
              <a:buNone/>
              <a:defRPr/>
            </a:lvl1pPr>
          </a:lstStyle>
          <a:p>
            <a:endParaRPr/>
          </a:p>
        </p:txBody>
      </p:sp>
      <p:sp>
        <p:nvSpPr>
          <p:cNvPr id="140" name="Google Shape;140;p10"/>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1pPr>
            <a:lvl2pPr lvl="1">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2pPr>
            <a:lvl3pPr lvl="2">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3pPr>
            <a:lvl4pPr lvl="3">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4pPr>
            <a:lvl5pPr lvl="4">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5pPr>
            <a:lvl6pPr lvl="5">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6pPr>
            <a:lvl7pPr lvl="6">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7pPr>
            <a:lvl8pPr lvl="7">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8pPr>
            <a:lvl9pPr lvl="8">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dk2"/>
              </a:buClr>
              <a:buSzPts val="1700"/>
              <a:buFont typeface="Nunito"/>
              <a:buChar char="●"/>
              <a:defRPr sz="1700">
                <a:solidFill>
                  <a:schemeClr val="dk2"/>
                </a:solidFill>
                <a:latin typeface="Nunito"/>
                <a:ea typeface="Nunito"/>
                <a:cs typeface="Nunito"/>
                <a:sym typeface="Nunito"/>
              </a:defRPr>
            </a:lvl1pPr>
            <a:lvl2pPr marL="914400" lvl="1" indent="-32385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2pPr>
            <a:lvl3pPr marL="1371600" lvl="2" indent="-32385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3pPr>
            <a:lvl4pPr marL="1828800" lvl="3" indent="-32385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4pPr>
            <a:lvl5pPr marL="2286000" lvl="4" indent="-32385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5pPr>
            <a:lvl6pPr marL="2743200" lvl="5" indent="-32385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6pPr>
            <a:lvl7pPr marL="3200400" lvl="6" indent="-32385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7pPr>
            <a:lvl8pPr marL="3657600" lvl="7" indent="-32385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8pPr>
            <a:lvl9pPr marL="4114800" lvl="8" indent="-323850">
              <a:lnSpc>
                <a:spcPct val="115000"/>
              </a:lnSpc>
              <a:spcBef>
                <a:spcPts val="2100"/>
              </a:spcBef>
              <a:spcAft>
                <a:spcPts val="2100"/>
              </a:spcAft>
              <a:buClr>
                <a:schemeClr val="dk2"/>
              </a:buClr>
              <a:buSzPts val="1500"/>
              <a:buFont typeface="Nunito"/>
              <a:buChar char="■"/>
              <a:defRPr sz="15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11268061" y="6315968"/>
            <a:ext cx="731700" cy="524700"/>
          </a:xfrm>
          <a:prstGeom prst="rect">
            <a:avLst/>
          </a:prstGeom>
          <a:noFill/>
          <a:ln>
            <a:noFill/>
          </a:ln>
        </p:spPr>
        <p:txBody>
          <a:bodyPr spcFirstLastPara="1" wrap="square" lIns="121900" tIns="121900" rIns="121900" bIns="121900" anchor="ctr" anchorCtr="0">
            <a:noAutofit/>
          </a:bodyPr>
          <a:lstStyle>
            <a:lvl1pPr lvl="0" algn="r">
              <a:buNone/>
              <a:defRPr sz="1200">
                <a:solidFill>
                  <a:schemeClr val="dk2"/>
                </a:solidFill>
                <a:latin typeface="Nunito"/>
                <a:ea typeface="Nunito"/>
                <a:cs typeface="Nunito"/>
                <a:sym typeface="Nunito"/>
              </a:defRPr>
            </a:lvl1pPr>
            <a:lvl2pPr lvl="1" algn="r">
              <a:buNone/>
              <a:defRPr sz="1200">
                <a:solidFill>
                  <a:schemeClr val="dk2"/>
                </a:solidFill>
                <a:latin typeface="Nunito"/>
                <a:ea typeface="Nunito"/>
                <a:cs typeface="Nunito"/>
                <a:sym typeface="Nunito"/>
              </a:defRPr>
            </a:lvl2pPr>
            <a:lvl3pPr lvl="2" algn="r">
              <a:buNone/>
              <a:defRPr sz="1200">
                <a:solidFill>
                  <a:schemeClr val="dk2"/>
                </a:solidFill>
                <a:latin typeface="Nunito"/>
                <a:ea typeface="Nunito"/>
                <a:cs typeface="Nunito"/>
                <a:sym typeface="Nunito"/>
              </a:defRPr>
            </a:lvl3pPr>
            <a:lvl4pPr lvl="3" algn="r">
              <a:buNone/>
              <a:defRPr sz="1200">
                <a:solidFill>
                  <a:schemeClr val="dk2"/>
                </a:solidFill>
                <a:latin typeface="Nunito"/>
                <a:ea typeface="Nunito"/>
                <a:cs typeface="Nunito"/>
                <a:sym typeface="Nunito"/>
              </a:defRPr>
            </a:lvl4pPr>
            <a:lvl5pPr lvl="4" algn="r">
              <a:buNone/>
              <a:defRPr sz="1200">
                <a:solidFill>
                  <a:schemeClr val="dk2"/>
                </a:solidFill>
                <a:latin typeface="Nunito"/>
                <a:ea typeface="Nunito"/>
                <a:cs typeface="Nunito"/>
                <a:sym typeface="Nunito"/>
              </a:defRPr>
            </a:lvl5pPr>
            <a:lvl6pPr lvl="5" algn="r">
              <a:buNone/>
              <a:defRPr sz="1200">
                <a:solidFill>
                  <a:schemeClr val="dk2"/>
                </a:solidFill>
                <a:latin typeface="Nunito"/>
                <a:ea typeface="Nunito"/>
                <a:cs typeface="Nunito"/>
                <a:sym typeface="Nunito"/>
              </a:defRPr>
            </a:lvl6pPr>
            <a:lvl7pPr lvl="6" algn="r">
              <a:buNone/>
              <a:defRPr sz="1200">
                <a:solidFill>
                  <a:schemeClr val="dk2"/>
                </a:solidFill>
                <a:latin typeface="Nunito"/>
                <a:ea typeface="Nunito"/>
                <a:cs typeface="Nunito"/>
                <a:sym typeface="Nunito"/>
              </a:defRPr>
            </a:lvl7pPr>
            <a:lvl8pPr lvl="7" algn="r">
              <a:buNone/>
              <a:defRPr sz="1200">
                <a:solidFill>
                  <a:schemeClr val="dk2"/>
                </a:solidFill>
                <a:latin typeface="Nunito"/>
                <a:ea typeface="Nunito"/>
                <a:cs typeface="Nunito"/>
                <a:sym typeface="Nunito"/>
              </a:defRPr>
            </a:lvl8pPr>
            <a:lvl9pPr lvl="8" algn="r">
              <a:buNone/>
              <a:defRPr sz="12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hodhganga.inflibnet.ac.in/bitstream/10603/176862/8/08_chapter%202.pdf" TargetMode="External"/><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ctrTitle"/>
          </p:nvPr>
        </p:nvSpPr>
        <p:spPr>
          <a:xfrm>
            <a:off x="1098675" y="990600"/>
            <a:ext cx="5673900" cy="38044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4400" dirty="0" smtClean="0"/>
              <a:t>SIGNATURE VERIFICATION </a:t>
            </a:r>
            <a:br>
              <a:rPr lang="en-US" sz="4400" dirty="0" smtClean="0"/>
            </a:br>
            <a:r>
              <a:rPr lang="en-US" sz="4400" dirty="0" smtClean="0"/>
              <a:t>USING MATLAB IMAGE PROCESSING </a:t>
            </a:r>
            <a:endParaRPr sz="4400"/>
          </a:p>
        </p:txBody>
      </p:sp>
      <p:sp>
        <p:nvSpPr>
          <p:cNvPr id="284" name="Google Shape;284;p14"/>
          <p:cNvSpPr txBox="1">
            <a:spLocks noGrp="1"/>
          </p:cNvSpPr>
          <p:nvPr>
            <p:ph type="subTitle" idx="1"/>
          </p:nvPr>
        </p:nvSpPr>
        <p:spPr>
          <a:xfrm>
            <a:off x="6589400" y="4795075"/>
            <a:ext cx="5407800" cy="1400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IN" b="1"/>
              <a:t>BANAVATH SIDDHU - 18101007</a:t>
            </a:r>
            <a:endParaRPr b="1"/>
          </a:p>
          <a:p>
            <a:pPr marL="0" lvl="0" indent="0" algn="l" rtl="0">
              <a:spcBef>
                <a:spcPts val="0"/>
              </a:spcBef>
              <a:spcAft>
                <a:spcPts val="0"/>
              </a:spcAft>
              <a:buNone/>
            </a:pPr>
            <a:r>
              <a:rPr lang="en-IN" b="1"/>
              <a:t>MALLA SATISH KUMAR - 18101022</a:t>
            </a:r>
            <a:endParaRPr b="1"/>
          </a:p>
          <a:p>
            <a:pPr marL="0" lvl="0" indent="0" algn="l" rtl="0">
              <a:spcBef>
                <a:spcPts val="0"/>
              </a:spcBef>
              <a:spcAft>
                <a:spcPts val="0"/>
              </a:spcAft>
              <a:buNone/>
            </a:pPr>
            <a:r>
              <a:rPr lang="en-IN" b="1"/>
              <a:t>PILLA NIVEEN KUMAR - 18101029</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3"/>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IN" dirty="0"/>
              <a:t>Verification using Extracted Features</a:t>
            </a:r>
            <a:endParaRPr/>
          </a:p>
        </p:txBody>
      </p:sp>
      <p:sp>
        <p:nvSpPr>
          <p:cNvPr id="339" name="Google Shape;339;p23"/>
          <p:cNvSpPr txBox="1">
            <a:spLocks noGrp="1"/>
          </p:cNvSpPr>
          <p:nvPr>
            <p:ph type="body" idx="1"/>
          </p:nvPr>
        </p:nvSpPr>
        <p:spPr>
          <a:xfrm>
            <a:off x="1066805" y="1809934"/>
            <a:ext cx="10058400" cy="4023300"/>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0"/>
              </a:spcAft>
              <a:buNone/>
            </a:pPr>
            <a:r>
              <a:rPr lang="en-IN" sz="2000" dirty="0"/>
              <a:t> </a:t>
            </a:r>
            <a:endParaRPr sz="2100"/>
          </a:p>
          <a:p>
            <a:pPr marL="457200" lvl="0" indent="-342900" algn="l" rtl="0">
              <a:lnSpc>
                <a:spcPct val="90000"/>
              </a:lnSpc>
              <a:spcBef>
                <a:spcPts val="0"/>
              </a:spcBef>
              <a:spcAft>
                <a:spcPts val="0"/>
              </a:spcAft>
              <a:buSzPts val="1800"/>
              <a:buChar char="●"/>
            </a:pPr>
            <a:r>
              <a:rPr lang="en-IN" sz="2100" dirty="0"/>
              <a:t>O</a:t>
            </a:r>
            <a:r>
              <a:rPr lang="en-IN" sz="2400" dirty="0"/>
              <a:t>nce the Features are extracted they are stored in a Vector. Now we need to fix minimum error threshold values for each feature implemented using which it classifies genuine signatures.</a:t>
            </a:r>
            <a:endParaRPr sz="2400"/>
          </a:p>
          <a:p>
            <a:pPr marL="457200" lvl="0" indent="-381000" algn="l" rtl="0">
              <a:lnSpc>
                <a:spcPct val="90000"/>
              </a:lnSpc>
              <a:spcBef>
                <a:spcPts val="0"/>
              </a:spcBef>
              <a:spcAft>
                <a:spcPts val="0"/>
              </a:spcAft>
              <a:buSzPts val="2400"/>
              <a:buChar char="●"/>
            </a:pPr>
            <a:r>
              <a:rPr lang="en-IN" sz="2400" dirty="0"/>
              <a:t>Conventionally finding the error threshold values should be done by using an Machine Learning Algorithm that will minimize the error threshold.</a:t>
            </a:r>
            <a:endParaRPr sz="2400"/>
          </a:p>
          <a:p>
            <a:pPr marL="457200" lvl="0" indent="-381000" algn="l" rtl="0">
              <a:lnSpc>
                <a:spcPct val="90000"/>
              </a:lnSpc>
              <a:spcBef>
                <a:spcPts val="0"/>
              </a:spcBef>
              <a:spcAft>
                <a:spcPts val="0"/>
              </a:spcAft>
              <a:buSzPts val="2400"/>
              <a:buChar char="●"/>
            </a:pPr>
            <a:r>
              <a:rPr lang="en-IN" sz="2400" dirty="0"/>
              <a:t>But since we have not been taught Machine Learning, we have done this step manually by generating the tables of data for input and selecting error threshold values. The more images this step is applied to the more accurate our algorithm becomes.</a:t>
            </a:r>
            <a:endParaRPr sz="2400"/>
          </a:p>
          <a:p>
            <a:pPr marL="91440" lvl="0" indent="0" algn="l" rtl="0">
              <a:lnSpc>
                <a:spcPct val="90000"/>
              </a:lnSpc>
              <a:spcBef>
                <a:spcPts val="1400"/>
              </a:spcBef>
              <a:spcAft>
                <a:spcPts val="0"/>
              </a:spcAft>
              <a:buSzPts val="2000"/>
              <a:buNone/>
            </a:pPr>
            <a:endParaRPr sz="21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4"/>
          <p:cNvSpPr txBox="1">
            <a:spLocks noGrp="1"/>
          </p:cNvSpPr>
          <p:nvPr>
            <p:ph type="title"/>
          </p:nvPr>
        </p:nvSpPr>
        <p:spPr>
          <a:xfrm>
            <a:off x="1738400" y="798100"/>
            <a:ext cx="9374100" cy="777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IN"/>
              <a:t>     PROGRESS FOR  PRE-PROCESSING             </a:t>
            </a:r>
            <a:endParaRPr/>
          </a:p>
        </p:txBody>
      </p:sp>
      <p:sp>
        <p:nvSpPr>
          <p:cNvPr id="345" name="Google Shape;345;p24"/>
          <p:cNvSpPr txBox="1">
            <a:spLocks noGrp="1"/>
          </p:cNvSpPr>
          <p:nvPr>
            <p:ph type="body" idx="1"/>
          </p:nvPr>
        </p:nvSpPr>
        <p:spPr>
          <a:xfrm>
            <a:off x="752050" y="1754800"/>
            <a:ext cx="11012100" cy="4440600"/>
          </a:xfrm>
          <a:prstGeom prst="rect">
            <a:avLst/>
          </a:prstGeom>
        </p:spPr>
        <p:txBody>
          <a:bodyPr spcFirstLastPara="1" wrap="square" lIns="121900" tIns="121900" rIns="121900" bIns="121900" anchor="t" anchorCtr="0">
            <a:noAutofit/>
          </a:bodyPr>
          <a:lstStyle/>
          <a:p>
            <a:pPr marL="457200" lvl="0" indent="-355600" algn="l" rtl="0">
              <a:spcBef>
                <a:spcPts val="0"/>
              </a:spcBef>
              <a:spcAft>
                <a:spcPts val="0"/>
              </a:spcAft>
              <a:buSzPts val="2000"/>
              <a:buAutoNum type="arabicParenR"/>
            </a:pPr>
            <a:r>
              <a:rPr lang="en-IN" sz="2000" b="1"/>
              <a:t>CROPPING IMAGE :-                                                  2) FILTERING IMAGE:-</a:t>
            </a:r>
            <a:endParaRPr sz="2000" b="1"/>
          </a:p>
          <a:p>
            <a:pPr marL="457200" lvl="0" indent="0" algn="l" rtl="0">
              <a:spcBef>
                <a:spcPts val="2100"/>
              </a:spcBef>
              <a:spcAft>
                <a:spcPts val="0"/>
              </a:spcAft>
              <a:buNone/>
            </a:pPr>
            <a:r>
              <a:rPr lang="en-IN" sz="2000" b="1"/>
              <a:t>                                                                                     </a:t>
            </a:r>
            <a:endParaRPr sz="2000" b="1"/>
          </a:p>
          <a:p>
            <a:pPr marL="457200" lvl="0" indent="0" algn="l" rtl="0">
              <a:spcBef>
                <a:spcPts val="2100"/>
              </a:spcBef>
              <a:spcAft>
                <a:spcPts val="2100"/>
              </a:spcAft>
              <a:buNone/>
            </a:pPr>
            <a:endParaRPr sz="2000" b="1"/>
          </a:p>
        </p:txBody>
      </p:sp>
      <p:pic>
        <p:nvPicPr>
          <p:cNvPr id="346" name="Google Shape;346;p24"/>
          <p:cNvPicPr preferRelativeResize="0"/>
          <p:nvPr/>
        </p:nvPicPr>
        <p:blipFill>
          <a:blip r:embed="rId3">
            <a:alphaModFix/>
          </a:blip>
          <a:stretch>
            <a:fillRect/>
          </a:stretch>
        </p:blipFill>
        <p:spPr>
          <a:xfrm>
            <a:off x="752050" y="2910425"/>
            <a:ext cx="4438650" cy="2362200"/>
          </a:xfrm>
          <a:prstGeom prst="rect">
            <a:avLst/>
          </a:prstGeom>
          <a:noFill/>
          <a:ln>
            <a:noFill/>
          </a:ln>
        </p:spPr>
      </p:pic>
      <p:pic>
        <p:nvPicPr>
          <p:cNvPr id="347" name="Google Shape;347;p24"/>
          <p:cNvPicPr preferRelativeResize="0"/>
          <p:nvPr/>
        </p:nvPicPr>
        <p:blipFill>
          <a:blip r:embed="rId4">
            <a:alphaModFix/>
          </a:blip>
          <a:stretch>
            <a:fillRect/>
          </a:stretch>
        </p:blipFill>
        <p:spPr>
          <a:xfrm>
            <a:off x="6893800" y="2503450"/>
            <a:ext cx="4218700" cy="3440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5"/>
          <p:cNvSpPr txBox="1">
            <a:spLocks noGrp="1"/>
          </p:cNvSpPr>
          <p:nvPr>
            <p:ph type="body" idx="1"/>
          </p:nvPr>
        </p:nvSpPr>
        <p:spPr>
          <a:xfrm>
            <a:off x="484975" y="232800"/>
            <a:ext cx="10616700" cy="6392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IN" sz="2000" b="1"/>
              <a:t>2) FILTER IMAGE-2    </a:t>
            </a:r>
            <a:endParaRPr sz="2000" b="1"/>
          </a:p>
          <a:p>
            <a:pPr marL="0" lvl="0" indent="0" algn="l" rtl="0">
              <a:spcBef>
                <a:spcPts val="2100"/>
              </a:spcBef>
              <a:spcAft>
                <a:spcPts val="0"/>
              </a:spcAft>
              <a:buNone/>
            </a:pPr>
            <a:endParaRPr sz="2000" b="1"/>
          </a:p>
          <a:p>
            <a:pPr marL="0" lvl="0" indent="0" algn="l" rtl="0">
              <a:spcBef>
                <a:spcPts val="2100"/>
              </a:spcBef>
              <a:spcAft>
                <a:spcPts val="0"/>
              </a:spcAft>
              <a:buNone/>
            </a:pPr>
            <a:endParaRPr sz="2000" b="1"/>
          </a:p>
          <a:p>
            <a:pPr marL="0" lvl="0" indent="0" algn="l" rtl="0">
              <a:spcBef>
                <a:spcPts val="2100"/>
              </a:spcBef>
              <a:spcAft>
                <a:spcPts val="0"/>
              </a:spcAft>
              <a:buNone/>
            </a:pPr>
            <a:endParaRPr sz="2000" b="1"/>
          </a:p>
          <a:p>
            <a:pPr marL="0" lvl="0" indent="0" algn="l" rtl="0">
              <a:spcBef>
                <a:spcPts val="2100"/>
              </a:spcBef>
              <a:spcAft>
                <a:spcPts val="0"/>
              </a:spcAft>
              <a:buNone/>
            </a:pPr>
            <a:endParaRPr sz="2000" b="1"/>
          </a:p>
          <a:p>
            <a:pPr marL="0" lvl="0" indent="0" algn="l" rtl="0">
              <a:spcBef>
                <a:spcPts val="2100"/>
              </a:spcBef>
              <a:spcAft>
                <a:spcPts val="0"/>
              </a:spcAft>
              <a:buNone/>
            </a:pPr>
            <a:r>
              <a:rPr lang="en-IN" sz="2000" b="1"/>
              <a:t>3) CONVERSION OF COLOUR IMAGE TO GRAY SCALE </a:t>
            </a:r>
            <a:endParaRPr sz="2000" b="1"/>
          </a:p>
          <a:p>
            <a:pPr marL="0" lvl="0" indent="0" algn="l" rtl="0">
              <a:spcBef>
                <a:spcPts val="2100"/>
              </a:spcBef>
              <a:spcAft>
                <a:spcPts val="0"/>
              </a:spcAft>
              <a:buNone/>
            </a:pPr>
            <a:r>
              <a:rPr lang="en-IN" sz="2000" b="1"/>
              <a:t>                     </a:t>
            </a:r>
            <a:endParaRPr sz="2000" b="1"/>
          </a:p>
          <a:p>
            <a:pPr marL="0" lvl="0" indent="0" algn="l" rtl="0">
              <a:spcBef>
                <a:spcPts val="2100"/>
              </a:spcBef>
              <a:spcAft>
                <a:spcPts val="0"/>
              </a:spcAft>
              <a:buNone/>
            </a:pPr>
            <a:endParaRPr sz="2000" b="1"/>
          </a:p>
          <a:p>
            <a:pPr marL="0" lvl="0" indent="0" algn="l" rtl="0">
              <a:spcBef>
                <a:spcPts val="2100"/>
              </a:spcBef>
              <a:spcAft>
                <a:spcPts val="0"/>
              </a:spcAft>
              <a:buNone/>
            </a:pPr>
            <a:endParaRPr sz="2000" b="1"/>
          </a:p>
          <a:p>
            <a:pPr marL="0" lvl="0" indent="0" algn="l" rtl="0">
              <a:spcBef>
                <a:spcPts val="2100"/>
              </a:spcBef>
              <a:spcAft>
                <a:spcPts val="0"/>
              </a:spcAft>
              <a:buNone/>
            </a:pPr>
            <a:endParaRPr sz="2000" b="1"/>
          </a:p>
          <a:p>
            <a:pPr marL="0" lvl="0" indent="0" algn="l" rtl="0">
              <a:spcBef>
                <a:spcPts val="2100"/>
              </a:spcBef>
              <a:spcAft>
                <a:spcPts val="0"/>
              </a:spcAft>
              <a:buNone/>
            </a:pPr>
            <a:endParaRPr sz="2000" b="1"/>
          </a:p>
          <a:p>
            <a:pPr marL="0" lvl="0" indent="0" algn="l" rtl="0">
              <a:spcBef>
                <a:spcPts val="2100"/>
              </a:spcBef>
              <a:spcAft>
                <a:spcPts val="0"/>
              </a:spcAft>
              <a:buNone/>
            </a:pPr>
            <a:endParaRPr sz="2000" b="1"/>
          </a:p>
          <a:p>
            <a:pPr marL="0" lvl="0" indent="0" algn="l" rtl="0">
              <a:spcBef>
                <a:spcPts val="2100"/>
              </a:spcBef>
              <a:spcAft>
                <a:spcPts val="2100"/>
              </a:spcAft>
              <a:buNone/>
            </a:pPr>
            <a:endParaRPr sz="2000" b="1"/>
          </a:p>
        </p:txBody>
      </p:sp>
      <p:pic>
        <p:nvPicPr>
          <p:cNvPr id="353" name="Google Shape;353;p25"/>
          <p:cNvPicPr preferRelativeResize="0"/>
          <p:nvPr/>
        </p:nvPicPr>
        <p:blipFill>
          <a:blip r:embed="rId3">
            <a:alphaModFix/>
          </a:blip>
          <a:stretch>
            <a:fillRect/>
          </a:stretch>
        </p:blipFill>
        <p:spPr>
          <a:xfrm>
            <a:off x="1539900" y="1054100"/>
            <a:ext cx="6034324" cy="1757100"/>
          </a:xfrm>
          <a:prstGeom prst="rect">
            <a:avLst/>
          </a:prstGeom>
          <a:noFill/>
          <a:ln>
            <a:noFill/>
          </a:ln>
        </p:spPr>
      </p:pic>
      <p:pic>
        <p:nvPicPr>
          <p:cNvPr id="354" name="Google Shape;354;p25"/>
          <p:cNvPicPr preferRelativeResize="0"/>
          <p:nvPr/>
        </p:nvPicPr>
        <p:blipFill>
          <a:blip r:embed="rId4">
            <a:alphaModFix/>
          </a:blip>
          <a:stretch>
            <a:fillRect/>
          </a:stretch>
        </p:blipFill>
        <p:spPr>
          <a:xfrm>
            <a:off x="2041300" y="3742347"/>
            <a:ext cx="3429000" cy="2703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6"/>
          <p:cNvSpPr txBox="1">
            <a:spLocks noGrp="1"/>
          </p:cNvSpPr>
          <p:nvPr>
            <p:ph type="body" idx="1"/>
          </p:nvPr>
        </p:nvSpPr>
        <p:spPr>
          <a:xfrm>
            <a:off x="1199700" y="662525"/>
            <a:ext cx="9912900" cy="5379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IN" sz="2000" b="1"/>
              <a:t>4) BINARIZATION OF GREY SCALE IMAGE </a:t>
            </a:r>
            <a:endParaRPr sz="2000" b="1"/>
          </a:p>
          <a:p>
            <a:pPr marL="0" lvl="0" indent="0" algn="l" rtl="0">
              <a:spcBef>
                <a:spcPts val="2100"/>
              </a:spcBef>
              <a:spcAft>
                <a:spcPts val="2100"/>
              </a:spcAft>
              <a:buNone/>
            </a:pPr>
            <a:endParaRPr sz="2000" b="1"/>
          </a:p>
        </p:txBody>
      </p:sp>
      <p:pic>
        <p:nvPicPr>
          <p:cNvPr id="360" name="Google Shape;360;p26"/>
          <p:cNvPicPr preferRelativeResize="0"/>
          <p:nvPr/>
        </p:nvPicPr>
        <p:blipFill>
          <a:blip r:embed="rId3">
            <a:alphaModFix/>
          </a:blip>
          <a:stretch>
            <a:fillRect/>
          </a:stretch>
        </p:blipFill>
        <p:spPr>
          <a:xfrm>
            <a:off x="6351125" y="2124075"/>
            <a:ext cx="4324350" cy="3514725"/>
          </a:xfrm>
          <a:prstGeom prst="rect">
            <a:avLst/>
          </a:prstGeom>
          <a:noFill/>
          <a:ln>
            <a:noFill/>
          </a:ln>
        </p:spPr>
      </p:pic>
      <p:pic>
        <p:nvPicPr>
          <p:cNvPr id="361" name="Google Shape;361;p26"/>
          <p:cNvPicPr preferRelativeResize="0"/>
          <p:nvPr/>
        </p:nvPicPr>
        <p:blipFill>
          <a:blip r:embed="rId4">
            <a:alphaModFix/>
          </a:blip>
          <a:stretch>
            <a:fillRect/>
          </a:stretch>
        </p:blipFill>
        <p:spPr>
          <a:xfrm>
            <a:off x="1699825" y="2057400"/>
            <a:ext cx="3564550" cy="3436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7"/>
          <p:cNvSpPr txBox="1">
            <a:spLocks noGrp="1"/>
          </p:cNvSpPr>
          <p:nvPr>
            <p:ph type="body" idx="1"/>
          </p:nvPr>
        </p:nvSpPr>
        <p:spPr>
          <a:xfrm>
            <a:off x="1147500" y="757050"/>
            <a:ext cx="9374100" cy="53439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IN" sz="5800"/>
              <a:t>        </a:t>
            </a:r>
            <a:r>
              <a:rPr lang="en-IN" sz="6900" b="1"/>
              <a:t>IMPLEMENTATION</a:t>
            </a:r>
            <a:endParaRPr sz="6900" b="1"/>
          </a:p>
          <a:p>
            <a:pPr marL="0" lvl="0" indent="0" algn="ctr" rtl="0">
              <a:spcBef>
                <a:spcPts val="2100"/>
              </a:spcBef>
              <a:spcAft>
                <a:spcPts val="2100"/>
              </a:spcAft>
              <a:buNone/>
            </a:pPr>
            <a:r>
              <a:rPr lang="en-IN" sz="6900" b="1"/>
              <a:t> END SEM</a:t>
            </a:r>
            <a:endParaRPr sz="69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8"/>
          <p:cNvSpPr txBox="1">
            <a:spLocks noGrp="1"/>
          </p:cNvSpPr>
          <p:nvPr>
            <p:ph type="body" idx="1"/>
          </p:nvPr>
        </p:nvSpPr>
        <p:spPr>
          <a:xfrm>
            <a:off x="1325050" y="841575"/>
            <a:ext cx="9787500" cy="5633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endParaRPr sz="2100" b="1"/>
          </a:p>
          <a:p>
            <a:pPr marL="0" lvl="0" indent="0" algn="l" rtl="0">
              <a:spcBef>
                <a:spcPts val="2100"/>
              </a:spcBef>
              <a:spcAft>
                <a:spcPts val="0"/>
              </a:spcAft>
              <a:buNone/>
            </a:pPr>
            <a:endParaRPr sz="2100" b="1"/>
          </a:p>
          <a:p>
            <a:pPr marL="0" lvl="0" indent="0" algn="l" rtl="0">
              <a:spcBef>
                <a:spcPts val="2100"/>
              </a:spcBef>
              <a:spcAft>
                <a:spcPts val="2100"/>
              </a:spcAft>
              <a:buNone/>
            </a:pPr>
            <a:r>
              <a:rPr lang="en-IN" sz="2100" b="1"/>
              <a:t>              5)</a:t>
            </a:r>
            <a:r>
              <a:rPr lang="en-IN"/>
              <a:t>  </a:t>
            </a:r>
            <a:r>
              <a:rPr lang="en-IN" sz="2200" b="1"/>
              <a:t>Thinning Image</a:t>
            </a:r>
            <a:r>
              <a:rPr lang="en-IN"/>
              <a:t> </a:t>
            </a:r>
            <a:r>
              <a:rPr lang="en-IN" b="1"/>
              <a:t>:-</a:t>
            </a:r>
            <a:endParaRPr b="1"/>
          </a:p>
        </p:txBody>
      </p:sp>
      <p:pic>
        <p:nvPicPr>
          <p:cNvPr id="372" name="Google Shape;372;p28"/>
          <p:cNvPicPr preferRelativeResize="0"/>
          <p:nvPr/>
        </p:nvPicPr>
        <p:blipFill>
          <a:blip r:embed="rId3">
            <a:alphaModFix/>
          </a:blip>
          <a:stretch>
            <a:fillRect/>
          </a:stretch>
        </p:blipFill>
        <p:spPr>
          <a:xfrm>
            <a:off x="7082650" y="2930923"/>
            <a:ext cx="3467100" cy="2935125"/>
          </a:xfrm>
          <a:prstGeom prst="rect">
            <a:avLst/>
          </a:prstGeom>
          <a:noFill/>
          <a:ln>
            <a:noFill/>
          </a:ln>
        </p:spPr>
      </p:pic>
      <p:pic>
        <p:nvPicPr>
          <p:cNvPr id="373" name="Google Shape;373;p28"/>
          <p:cNvPicPr preferRelativeResize="0"/>
          <p:nvPr/>
        </p:nvPicPr>
        <p:blipFill>
          <a:blip r:embed="rId4">
            <a:alphaModFix/>
          </a:blip>
          <a:stretch>
            <a:fillRect/>
          </a:stretch>
        </p:blipFill>
        <p:spPr>
          <a:xfrm>
            <a:off x="2562075" y="3096538"/>
            <a:ext cx="3702024" cy="2935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9"/>
          <p:cNvSpPr txBox="1">
            <a:spLocks noGrp="1"/>
          </p:cNvSpPr>
          <p:nvPr>
            <p:ph type="title"/>
          </p:nvPr>
        </p:nvSpPr>
        <p:spPr>
          <a:xfrm>
            <a:off x="920300" y="871150"/>
            <a:ext cx="9374100" cy="1332300"/>
          </a:xfrm>
          <a:prstGeom prst="rect">
            <a:avLst/>
          </a:prstGeom>
        </p:spPr>
        <p:txBody>
          <a:bodyPr spcFirstLastPara="1" wrap="square" lIns="121900" tIns="121900" rIns="121900" bIns="121900" anchor="t" anchorCtr="0">
            <a:noAutofit/>
          </a:bodyPr>
          <a:lstStyle/>
          <a:p>
            <a:pPr marL="0" lvl="0" indent="0" algn="l" rtl="0">
              <a:lnSpc>
                <a:spcPct val="85000"/>
              </a:lnSpc>
              <a:spcBef>
                <a:spcPts val="0"/>
              </a:spcBef>
              <a:spcAft>
                <a:spcPts val="0"/>
              </a:spcAft>
              <a:buNone/>
            </a:pPr>
            <a:endParaRPr/>
          </a:p>
          <a:p>
            <a:pPr marL="0" lvl="0" indent="0" algn="l" rtl="0">
              <a:lnSpc>
                <a:spcPct val="85000"/>
              </a:lnSpc>
              <a:spcBef>
                <a:spcPts val="0"/>
              </a:spcBef>
              <a:spcAft>
                <a:spcPts val="0"/>
              </a:spcAft>
              <a:buClr>
                <a:srgbClr val="3F3F3F"/>
              </a:buClr>
              <a:buSzPts val="4800"/>
              <a:buFont typeface="Calibri"/>
              <a:buNone/>
            </a:pPr>
            <a:r>
              <a:rPr lang="en-IN" sz="4000"/>
              <a:t>Feature Extraction</a:t>
            </a:r>
            <a:endParaRPr sz="4000"/>
          </a:p>
          <a:p>
            <a:pPr marL="0" lvl="0" indent="0" algn="l" rtl="0">
              <a:spcBef>
                <a:spcPts val="0"/>
              </a:spcBef>
              <a:spcAft>
                <a:spcPts val="0"/>
              </a:spcAft>
              <a:buNone/>
            </a:pPr>
            <a:endParaRPr/>
          </a:p>
        </p:txBody>
      </p:sp>
      <p:sp>
        <p:nvSpPr>
          <p:cNvPr id="379" name="Google Shape;379;p29"/>
          <p:cNvSpPr txBox="1">
            <a:spLocks noGrp="1"/>
          </p:cNvSpPr>
          <p:nvPr>
            <p:ph type="body" idx="1"/>
          </p:nvPr>
        </p:nvSpPr>
        <p:spPr>
          <a:xfrm>
            <a:off x="1738400" y="2309875"/>
            <a:ext cx="9374100" cy="3732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endParaRPr sz="2000"/>
          </a:p>
        </p:txBody>
      </p:sp>
      <p:pic>
        <p:nvPicPr>
          <p:cNvPr id="380" name="Google Shape;380;p29"/>
          <p:cNvPicPr preferRelativeResize="0"/>
          <p:nvPr/>
        </p:nvPicPr>
        <p:blipFill>
          <a:blip r:embed="rId3">
            <a:alphaModFix/>
          </a:blip>
          <a:stretch>
            <a:fillRect/>
          </a:stretch>
        </p:blipFill>
        <p:spPr>
          <a:xfrm>
            <a:off x="920300" y="2203438"/>
            <a:ext cx="10086975" cy="4467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IN" sz="3600" dirty="0" smtClean="0"/>
              <a:t>GRAPHICAL USER INTERFACE(GUI) </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Screenshot (13).png"/>
          <p:cNvPicPr>
            <a:picLocks noChangeAspect="1"/>
          </p:cNvPicPr>
          <p:nvPr/>
        </p:nvPicPr>
        <p:blipFill>
          <a:blip r:embed="rId2"/>
          <a:stretch>
            <a:fillRect/>
          </a:stretch>
        </p:blipFill>
        <p:spPr>
          <a:xfrm>
            <a:off x="1143000" y="2590800"/>
            <a:ext cx="10287000" cy="3505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0"/>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IN" sz="4000" dirty="0"/>
              <a:t>GRAPHICAL USER INTERFACE(GUI) </a:t>
            </a:r>
            <a:endParaRPr sz="4000"/>
          </a:p>
          <a:p>
            <a:pPr marL="0" lvl="0" indent="0" algn="l" rtl="0">
              <a:spcBef>
                <a:spcPts val="0"/>
              </a:spcBef>
              <a:spcAft>
                <a:spcPts val="0"/>
              </a:spcAft>
              <a:buNone/>
            </a:pPr>
            <a:endParaRPr sz="6800"/>
          </a:p>
        </p:txBody>
      </p:sp>
      <p:sp>
        <p:nvSpPr>
          <p:cNvPr id="386" name="Google Shape;386;p30"/>
          <p:cNvSpPr txBox="1">
            <a:spLocks noGrp="1"/>
          </p:cNvSpPr>
          <p:nvPr>
            <p:ph type="body" idx="1"/>
          </p:nvPr>
        </p:nvSpPr>
        <p:spPr>
          <a:xfrm>
            <a:off x="1738400" y="2653400"/>
            <a:ext cx="9374100" cy="33888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endParaRPr/>
          </a:p>
        </p:txBody>
      </p:sp>
      <p:pic>
        <p:nvPicPr>
          <p:cNvPr id="5" name="Picture 4" descr="VALID.jpg"/>
          <p:cNvPicPr>
            <a:picLocks noChangeAspect="1"/>
          </p:cNvPicPr>
          <p:nvPr/>
        </p:nvPicPr>
        <p:blipFill>
          <a:blip r:embed="rId3"/>
          <a:stretch>
            <a:fillRect/>
          </a:stretch>
        </p:blipFill>
        <p:spPr>
          <a:xfrm>
            <a:off x="1066800" y="2362200"/>
            <a:ext cx="10210800" cy="407759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IN" sz="3600" dirty="0" smtClean="0"/>
              <a:t>GRAPHICAL USER INTERFACE(GUI) </a:t>
            </a:r>
            <a:endParaRPr lang="en-US" dirty="0"/>
          </a:p>
        </p:txBody>
      </p:sp>
      <p:sp>
        <p:nvSpPr>
          <p:cNvPr id="3" name="Text Placeholder 2"/>
          <p:cNvSpPr>
            <a:spLocks noGrp="1"/>
          </p:cNvSpPr>
          <p:nvPr>
            <p:ph type="body" idx="1"/>
          </p:nvPr>
        </p:nvSpPr>
        <p:spPr/>
        <p:txBody>
          <a:bodyPr/>
          <a:lstStyle/>
          <a:p>
            <a:pPr>
              <a:buNone/>
            </a:pPr>
            <a:endParaRPr lang="en-US" dirty="0"/>
          </a:p>
        </p:txBody>
      </p:sp>
      <p:pic>
        <p:nvPicPr>
          <p:cNvPr id="4" name="Picture 3" descr="INVALID.jpg"/>
          <p:cNvPicPr>
            <a:picLocks noChangeAspect="1"/>
          </p:cNvPicPr>
          <p:nvPr/>
        </p:nvPicPr>
        <p:blipFill>
          <a:blip r:embed="rId2"/>
          <a:stretch>
            <a:fillRect/>
          </a:stretch>
        </p:blipFill>
        <p:spPr>
          <a:xfrm>
            <a:off x="1219200" y="2362200"/>
            <a:ext cx="10363200" cy="4038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IN"/>
              <a:t>Motivation</a:t>
            </a:r>
            <a:endParaRPr/>
          </a:p>
        </p:txBody>
      </p:sp>
      <p:sp>
        <p:nvSpPr>
          <p:cNvPr id="290" name="Google Shape;290;p15"/>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201168" lvl="1" indent="0" algn="l" rtl="0">
              <a:lnSpc>
                <a:spcPct val="90000"/>
              </a:lnSpc>
              <a:spcBef>
                <a:spcPts val="0"/>
              </a:spcBef>
              <a:spcAft>
                <a:spcPts val="0"/>
              </a:spcAft>
              <a:buSzPts val="2400"/>
              <a:buNone/>
            </a:pPr>
            <a:endParaRPr sz="2400"/>
          </a:p>
          <a:p>
            <a:pPr marL="201168" lvl="1" indent="0" algn="l" rtl="0">
              <a:lnSpc>
                <a:spcPct val="90000"/>
              </a:lnSpc>
              <a:spcBef>
                <a:spcPts val="600"/>
              </a:spcBef>
              <a:spcAft>
                <a:spcPts val="0"/>
              </a:spcAft>
              <a:buSzPts val="2400"/>
              <a:buNone/>
            </a:pPr>
            <a:r>
              <a:rPr lang="en-IN" sz="2400"/>
              <a:t>Even in todays age signature is the most important and most used form of proof of identity of a person. Signatures are used for all documents in financial services, legal services or on letters, documents, checks, security documents.</a:t>
            </a:r>
            <a:endParaRPr/>
          </a:p>
          <a:p>
            <a:pPr marL="201168" lvl="1" indent="0" algn="l" rtl="0">
              <a:lnSpc>
                <a:spcPct val="90000"/>
              </a:lnSpc>
              <a:spcBef>
                <a:spcPts val="600"/>
              </a:spcBef>
              <a:spcAft>
                <a:spcPts val="0"/>
              </a:spcAft>
              <a:buSzPts val="2400"/>
              <a:buNone/>
            </a:pPr>
            <a:r>
              <a:rPr lang="en-IN" sz="2400"/>
              <a:t>Thus to reducing illegal acts like forgery are a great concern in our day and age.</a:t>
            </a:r>
            <a:endParaRPr/>
          </a:p>
          <a:p>
            <a:pPr marL="201168" lvl="1" indent="0" algn="l" rtl="0">
              <a:lnSpc>
                <a:spcPct val="90000"/>
              </a:lnSpc>
              <a:spcBef>
                <a:spcPts val="600"/>
              </a:spcBef>
              <a:spcAft>
                <a:spcPts val="0"/>
              </a:spcAft>
              <a:buSzPts val="2400"/>
              <a:buNone/>
            </a:pPr>
            <a:r>
              <a:rPr lang="en-IN" sz="2400"/>
              <a:t>Negligence of signature verification is one of the main cause of fraud in our country.</a:t>
            </a:r>
            <a:endParaRPr/>
          </a:p>
          <a:p>
            <a:pPr marL="201168" lvl="1" indent="0" algn="l" rtl="0">
              <a:lnSpc>
                <a:spcPct val="90000"/>
              </a:lnSpc>
              <a:spcBef>
                <a:spcPts val="600"/>
              </a:spcBef>
              <a:spcAft>
                <a:spcPts val="0"/>
              </a:spcAft>
              <a:buSzPts val="2400"/>
              <a:buNone/>
            </a:pPr>
            <a:r>
              <a:rPr lang="en-IN" sz="2400"/>
              <a:t>This was the motivation for our project.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1"/>
          <p:cNvSpPr txBox="1">
            <a:spLocks noGrp="1"/>
          </p:cNvSpPr>
          <p:nvPr>
            <p:ph type="title"/>
          </p:nvPr>
        </p:nvSpPr>
        <p:spPr>
          <a:xfrm>
            <a:off x="1595175" y="798100"/>
            <a:ext cx="9374100" cy="13323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IN"/>
              <a:t>CONCLUSION </a:t>
            </a:r>
            <a:endParaRPr/>
          </a:p>
        </p:txBody>
      </p:sp>
      <p:sp>
        <p:nvSpPr>
          <p:cNvPr id="393" name="Google Shape;393;p31"/>
          <p:cNvSpPr txBox="1">
            <a:spLocks noGrp="1"/>
          </p:cNvSpPr>
          <p:nvPr>
            <p:ph type="body" idx="1"/>
          </p:nvPr>
        </p:nvSpPr>
        <p:spPr>
          <a:xfrm>
            <a:off x="1738400" y="2653400"/>
            <a:ext cx="9374100" cy="3388800"/>
          </a:xfrm>
          <a:prstGeom prst="rect">
            <a:avLst/>
          </a:prstGeom>
        </p:spPr>
        <p:txBody>
          <a:bodyPr spcFirstLastPara="1" wrap="square" lIns="121900" tIns="121900" rIns="121900" bIns="121900" anchor="t" anchorCtr="0">
            <a:noAutofit/>
          </a:bodyPr>
          <a:lstStyle/>
          <a:p>
            <a:pPr marL="457200" lvl="0" indent="0" algn="l" rtl="0">
              <a:spcBef>
                <a:spcPts val="0"/>
              </a:spcBef>
              <a:spcAft>
                <a:spcPts val="0"/>
              </a:spcAft>
              <a:buNone/>
            </a:pPr>
            <a:endParaRPr sz="2100"/>
          </a:p>
          <a:p>
            <a:pPr marL="457200" lvl="0" indent="-361950" algn="l" rtl="0">
              <a:spcBef>
                <a:spcPts val="2100"/>
              </a:spcBef>
              <a:spcAft>
                <a:spcPts val="0"/>
              </a:spcAft>
              <a:buSzPts val="2100"/>
              <a:buChar char="●"/>
            </a:pPr>
            <a:r>
              <a:rPr lang="en-IN" sz="2100" dirty="0"/>
              <a:t>For training and testing we have done many feature </a:t>
            </a:r>
            <a:r>
              <a:rPr lang="en-IN" sz="2100" dirty="0" err="1"/>
              <a:t>exraction</a:t>
            </a:r>
            <a:r>
              <a:rPr lang="en-IN" sz="2100" dirty="0"/>
              <a:t> of signatures in </a:t>
            </a:r>
            <a:r>
              <a:rPr lang="en-IN" sz="2100" dirty="0" err="1"/>
              <a:t>matlab</a:t>
            </a:r>
            <a:r>
              <a:rPr lang="en-IN" sz="2100" dirty="0"/>
              <a:t>.</a:t>
            </a:r>
            <a:endParaRPr sz="2100"/>
          </a:p>
          <a:p>
            <a:pPr marL="457200" lvl="0" indent="-361950" algn="l" rtl="0">
              <a:spcBef>
                <a:spcPts val="0"/>
              </a:spcBef>
              <a:spcAft>
                <a:spcPts val="0"/>
              </a:spcAft>
              <a:buSzPts val="2100"/>
              <a:buChar char="●"/>
            </a:pPr>
            <a:r>
              <a:rPr lang="en-IN" sz="2100" dirty="0"/>
              <a:t>When we  insert the signatures into GUI model it </a:t>
            </a:r>
            <a:r>
              <a:rPr lang="en-IN" sz="2100" dirty="0" err="1"/>
              <a:t>varifies</a:t>
            </a:r>
            <a:r>
              <a:rPr lang="en-IN" sz="2100" dirty="0"/>
              <a:t> the given data is valid or invalid . so, by this we can verify every signature using GUI model.</a:t>
            </a:r>
            <a:endParaRPr sz="21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IN"/>
              <a:t>References</a:t>
            </a:r>
            <a:endParaRPr/>
          </a:p>
        </p:txBody>
      </p:sp>
      <p:sp>
        <p:nvSpPr>
          <p:cNvPr id="399" name="Google Shape;399;p32"/>
          <p:cNvSpPr txBox="1">
            <a:spLocks noGrp="1"/>
          </p:cNvSpPr>
          <p:nvPr>
            <p:ph type="body" idx="1"/>
          </p:nvPr>
        </p:nvSpPr>
        <p:spPr>
          <a:xfrm>
            <a:off x="662525" y="1845725"/>
            <a:ext cx="10493100" cy="4023300"/>
          </a:xfrm>
          <a:prstGeom prst="rect">
            <a:avLst/>
          </a:prstGeom>
          <a:noFill/>
          <a:ln>
            <a:noFill/>
          </a:ln>
        </p:spPr>
        <p:txBody>
          <a:bodyPr spcFirstLastPara="1" wrap="square" lIns="0" tIns="45700" rIns="0" bIns="45700" anchor="t" anchorCtr="0">
            <a:noAutofit/>
          </a:bodyPr>
          <a:lstStyle/>
          <a:p>
            <a:pPr marL="457200" lvl="0" indent="-361950" algn="l" rtl="0">
              <a:lnSpc>
                <a:spcPct val="90000"/>
              </a:lnSpc>
              <a:spcBef>
                <a:spcPts val="0"/>
              </a:spcBef>
              <a:spcAft>
                <a:spcPts val="0"/>
              </a:spcAft>
              <a:buSzPts val="2100"/>
              <a:buChar char="●"/>
            </a:pPr>
            <a:r>
              <a:rPr lang="en-IN" sz="2100"/>
              <a:t> Research Paper Followed :   </a:t>
            </a:r>
            <a:r>
              <a:rPr lang="en-IN" sz="2100" u="sng">
                <a:solidFill>
                  <a:schemeClr val="hlink"/>
                </a:solidFill>
                <a:hlinkClick r:id="rId3"/>
              </a:rPr>
              <a:t>http://shodhganga.inflibnet.ac.in/bitstream/10603/176862/8/08_chapter%202.pdf</a:t>
            </a:r>
            <a:endParaRPr sz="2100"/>
          </a:p>
          <a:p>
            <a:pPr marL="0" lvl="0" indent="0" algn="l" rtl="0">
              <a:lnSpc>
                <a:spcPct val="90000"/>
              </a:lnSpc>
              <a:spcBef>
                <a:spcPts val="0"/>
              </a:spcBef>
              <a:spcAft>
                <a:spcPts val="0"/>
              </a:spcAft>
              <a:buNone/>
            </a:pPr>
            <a:endParaRPr sz="2100"/>
          </a:p>
          <a:p>
            <a:pPr marL="457200" lvl="0" indent="-361950" algn="l" rtl="0">
              <a:lnSpc>
                <a:spcPct val="90000"/>
              </a:lnSpc>
              <a:spcBef>
                <a:spcPts val="0"/>
              </a:spcBef>
              <a:spcAft>
                <a:spcPts val="0"/>
              </a:spcAft>
              <a:buSzPts val="2100"/>
              <a:buChar char="●"/>
            </a:pPr>
            <a:r>
              <a:rPr lang="en-IN" sz="2100"/>
              <a:t>Harpreet Anand,Prof. D.L Bhombe, “ENHANCED SIGNATURE VERIFICATION AND RECOGNITION USING MATLAB,” IJIRAE, vol. 1, no. 4, p. 7, 2014.</a:t>
            </a:r>
            <a:endParaRPr sz="2100"/>
          </a:p>
          <a:p>
            <a:pPr marL="0" lvl="0" indent="0" algn="l" rtl="0">
              <a:lnSpc>
                <a:spcPct val="90000"/>
              </a:lnSpc>
              <a:spcBef>
                <a:spcPts val="0"/>
              </a:spcBef>
              <a:spcAft>
                <a:spcPts val="0"/>
              </a:spcAft>
              <a:buNone/>
            </a:pPr>
            <a:endParaRPr sz="2100"/>
          </a:p>
          <a:p>
            <a:pPr marL="457200" lvl="0" indent="-361950" algn="l" rtl="0">
              <a:lnSpc>
                <a:spcPct val="90000"/>
              </a:lnSpc>
              <a:spcBef>
                <a:spcPts val="0"/>
              </a:spcBef>
              <a:spcAft>
                <a:spcPts val="0"/>
              </a:spcAft>
              <a:buClr>
                <a:srgbClr val="434343"/>
              </a:buClr>
              <a:buSzPts val="2100"/>
              <a:buChar char="●"/>
            </a:pPr>
            <a:r>
              <a:rPr lang="en-IN" sz="1050">
                <a:solidFill>
                  <a:srgbClr val="434343"/>
                </a:solidFill>
                <a:highlight>
                  <a:srgbClr val="FFFFFF"/>
                </a:highlight>
                <a:latin typeface="Verdana"/>
                <a:ea typeface="Verdana"/>
                <a:cs typeface="Verdana"/>
                <a:sym typeface="Verdana"/>
              </a:rPr>
              <a:t> </a:t>
            </a:r>
            <a:r>
              <a:rPr lang="en-IN" sz="2150">
                <a:solidFill>
                  <a:srgbClr val="434343"/>
                </a:solidFill>
                <a:highlight>
                  <a:srgbClr val="FFFFFF"/>
                </a:highlight>
                <a:latin typeface="Verdana"/>
                <a:ea typeface="Verdana"/>
                <a:cs typeface="Verdana"/>
                <a:sym typeface="Verdana"/>
              </a:rPr>
              <a:t>H. Kabir, “Offline Signature Verification using Local key point Features”, International Journal of Computer Applications, Vol. 1, No.27, pp. 61-70, 2010.</a:t>
            </a:r>
            <a:endParaRPr sz="3200">
              <a:solidFill>
                <a:srgbClr val="434343"/>
              </a:solidFill>
            </a:endParaRPr>
          </a:p>
          <a:p>
            <a:pPr marL="0" lvl="0" indent="0" algn="l" rtl="0">
              <a:lnSpc>
                <a:spcPct val="90000"/>
              </a:lnSpc>
              <a:spcBef>
                <a:spcPts val="0"/>
              </a:spcBef>
              <a:spcAft>
                <a:spcPts val="0"/>
              </a:spcAft>
              <a:buNone/>
            </a:pPr>
            <a:endParaRPr sz="2100"/>
          </a:p>
          <a:p>
            <a:pPr marL="457200" lvl="0" indent="-361950" algn="l" rtl="0">
              <a:lnSpc>
                <a:spcPct val="90000"/>
              </a:lnSpc>
              <a:spcBef>
                <a:spcPts val="0"/>
              </a:spcBef>
              <a:spcAft>
                <a:spcPts val="0"/>
              </a:spcAft>
              <a:buClr>
                <a:srgbClr val="434343"/>
              </a:buClr>
              <a:buSzPts val="2100"/>
              <a:buChar char="●"/>
            </a:pPr>
            <a:r>
              <a:rPr lang="en-IN" sz="2100">
                <a:solidFill>
                  <a:srgbClr val="434343"/>
                </a:solidFill>
              </a:rPr>
              <a:t>R. Plamondon and S.N. Srihari, "Online and Offline Handwriting Recognition: A Comprehensive Survey", IEEE Tran. on Pattern Analysis and Machine Intelligence, vol.22 no.1, pp.63-84, Jan.2000</a:t>
            </a:r>
            <a:endParaRPr sz="2100">
              <a:solidFill>
                <a:srgbClr val="434343"/>
              </a:solidFill>
            </a:endParaRPr>
          </a:p>
          <a:p>
            <a:pPr marL="0" lvl="0" indent="0" algn="l" rtl="0">
              <a:lnSpc>
                <a:spcPct val="90000"/>
              </a:lnSpc>
              <a:spcBef>
                <a:spcPts val="0"/>
              </a:spcBef>
              <a:spcAft>
                <a:spcPts val="0"/>
              </a:spcAft>
              <a:buNone/>
            </a:pPr>
            <a:endParaRPr sz="2100"/>
          </a:p>
          <a:p>
            <a:pPr marL="91440" lvl="0" indent="0" algn="l" rtl="0">
              <a:lnSpc>
                <a:spcPct val="90000"/>
              </a:lnSpc>
              <a:spcBef>
                <a:spcPts val="0"/>
              </a:spcBef>
              <a:spcAft>
                <a:spcPts val="0"/>
              </a:spcAft>
              <a:buNone/>
            </a:pPr>
            <a:endParaRPr sz="2100"/>
          </a:p>
          <a:p>
            <a:pPr marL="0" lvl="0" indent="0" algn="l" rtl="0">
              <a:lnSpc>
                <a:spcPct val="90000"/>
              </a:lnSpc>
              <a:spcBef>
                <a:spcPts val="0"/>
              </a:spcBef>
              <a:spcAft>
                <a:spcPts val="0"/>
              </a:spcAft>
              <a:buNone/>
            </a:pPr>
            <a:endParaRPr sz="2100"/>
          </a:p>
          <a:p>
            <a:pPr marL="0" lvl="0" indent="0" algn="l" rtl="0">
              <a:lnSpc>
                <a:spcPct val="90000"/>
              </a:lnSpc>
              <a:spcBef>
                <a:spcPts val="0"/>
              </a:spcBef>
              <a:spcAft>
                <a:spcPts val="0"/>
              </a:spcAft>
              <a:buNone/>
            </a:pPr>
            <a:endParaRPr sz="2100"/>
          </a:p>
          <a:p>
            <a:pPr marL="0" lvl="0" indent="0" algn="l" rtl="0">
              <a:lnSpc>
                <a:spcPct val="90000"/>
              </a:lnSpc>
              <a:spcBef>
                <a:spcPts val="0"/>
              </a:spcBef>
              <a:spcAft>
                <a:spcPts val="0"/>
              </a:spcAft>
              <a:buNone/>
            </a:pPr>
            <a:endParaRPr sz="2100"/>
          </a:p>
          <a:p>
            <a:pPr marL="0" lvl="0" indent="0" algn="l" rtl="0">
              <a:lnSpc>
                <a:spcPct val="90000"/>
              </a:lnSpc>
              <a:spcBef>
                <a:spcPts val="1400"/>
              </a:spcBef>
              <a:spcAft>
                <a:spcPts val="0"/>
              </a:spcAft>
              <a:buSzPts val="2000"/>
              <a:buNone/>
            </a:pPr>
            <a:endParaRPr sz="21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3"/>
          <p:cNvSpPr txBox="1">
            <a:spLocks noGrp="1"/>
          </p:cNvSpPr>
          <p:nvPr>
            <p:ph type="title"/>
          </p:nvPr>
        </p:nvSpPr>
        <p:spPr>
          <a:xfrm>
            <a:off x="1738400" y="3187275"/>
            <a:ext cx="9374100" cy="1987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IN" sz="4800"/>
              <a:t>      </a:t>
            </a:r>
            <a:r>
              <a:rPr lang="en-IN" sz="8500"/>
              <a:t>THANK YOU</a:t>
            </a:r>
            <a:endParaRPr sz="8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IN"/>
              <a:t>Problem Statement</a:t>
            </a:r>
            <a:endParaRPr/>
          </a:p>
        </p:txBody>
      </p:sp>
      <p:sp>
        <p:nvSpPr>
          <p:cNvPr id="296" name="Google Shape;296;p16"/>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91440" lvl="0" indent="0" algn="l" rtl="0">
              <a:lnSpc>
                <a:spcPct val="90000"/>
              </a:lnSpc>
              <a:spcBef>
                <a:spcPts val="0"/>
              </a:spcBef>
              <a:spcAft>
                <a:spcPts val="0"/>
              </a:spcAft>
              <a:buNone/>
            </a:pPr>
            <a:endParaRPr sz="2400"/>
          </a:p>
          <a:p>
            <a:pPr marL="91440" lvl="0" indent="0" algn="l" rtl="0">
              <a:lnSpc>
                <a:spcPct val="90000"/>
              </a:lnSpc>
              <a:spcBef>
                <a:spcPts val="0"/>
              </a:spcBef>
              <a:spcAft>
                <a:spcPts val="0"/>
              </a:spcAft>
              <a:buNone/>
            </a:pPr>
            <a:endParaRPr sz="2400"/>
          </a:p>
          <a:p>
            <a:pPr marL="91440" lvl="0" indent="0" algn="l" rtl="0">
              <a:lnSpc>
                <a:spcPct val="90000"/>
              </a:lnSpc>
              <a:spcBef>
                <a:spcPts val="0"/>
              </a:spcBef>
              <a:spcAft>
                <a:spcPts val="0"/>
              </a:spcAft>
              <a:buNone/>
            </a:pPr>
            <a:r>
              <a:rPr lang="en-IN" sz="2400" b="1"/>
              <a:t>To write a program in MATLAB that can distinguish between genuine and forged signatures with high accuracy.</a:t>
            </a:r>
            <a:endParaRPr sz="24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sz="4000" dirty="0"/>
              <a:t>PROJECTED METHODOLOGY </a:t>
            </a:r>
            <a:endParaRPr sz="4000"/>
          </a:p>
        </p:txBody>
      </p:sp>
      <p:sp>
        <p:nvSpPr>
          <p:cNvPr id="302" name="Google Shape;302;p17"/>
          <p:cNvSpPr txBox="1">
            <a:spLocks noGrp="1"/>
          </p:cNvSpPr>
          <p:nvPr>
            <p:ph type="body" idx="1"/>
          </p:nvPr>
        </p:nvSpPr>
        <p:spPr>
          <a:xfrm>
            <a:off x="1097280" y="1920300"/>
            <a:ext cx="10058400" cy="4023300"/>
          </a:xfrm>
          <a:prstGeom prst="rect">
            <a:avLst/>
          </a:prstGeom>
        </p:spPr>
        <p:txBody>
          <a:bodyPr spcFirstLastPara="1" wrap="square" lIns="0" tIns="45700" rIns="0" bIns="45700" anchor="t" anchorCtr="0">
            <a:noAutofit/>
          </a:bodyPr>
          <a:lstStyle/>
          <a:p>
            <a:pPr marL="0" lvl="0" indent="0" algn="l" rtl="0">
              <a:spcBef>
                <a:spcPts val="1200"/>
              </a:spcBef>
              <a:spcAft>
                <a:spcPts val="0"/>
              </a:spcAft>
              <a:buNone/>
            </a:pPr>
            <a:endParaRPr/>
          </a:p>
          <a:p>
            <a:pPr marL="0" lvl="0" indent="0" algn="l" rtl="0">
              <a:spcBef>
                <a:spcPts val="1200"/>
              </a:spcBef>
              <a:spcAft>
                <a:spcPts val="200"/>
              </a:spcAft>
              <a:buNone/>
            </a:pPr>
            <a:r>
              <a:rPr lang="en-IN"/>
              <a:t>                     </a:t>
            </a:r>
            <a:endParaRPr/>
          </a:p>
        </p:txBody>
      </p:sp>
      <p:pic>
        <p:nvPicPr>
          <p:cNvPr id="303" name="Google Shape;303;p17"/>
          <p:cNvPicPr preferRelativeResize="0"/>
          <p:nvPr/>
        </p:nvPicPr>
        <p:blipFill>
          <a:blip r:embed="rId3">
            <a:alphaModFix/>
          </a:blip>
          <a:stretch>
            <a:fillRect/>
          </a:stretch>
        </p:blipFill>
        <p:spPr>
          <a:xfrm>
            <a:off x="1378750" y="2192475"/>
            <a:ext cx="8505375" cy="3903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lvl="0">
              <a:buSzPts val="4800"/>
            </a:pPr>
            <a:r>
              <a:rPr lang="en-IN" dirty="0" err="1" smtClean="0"/>
              <a:t>Methodolgy</a:t>
            </a:r>
            <a:endParaRPr/>
          </a:p>
        </p:txBody>
      </p:sp>
      <p:sp>
        <p:nvSpPr>
          <p:cNvPr id="309" name="Google Shape;309;p18"/>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91440" lvl="0" indent="-203200" algn="l" rtl="0">
              <a:lnSpc>
                <a:spcPct val="90000"/>
              </a:lnSpc>
              <a:spcBef>
                <a:spcPts val="0"/>
              </a:spcBef>
              <a:spcAft>
                <a:spcPts val="0"/>
              </a:spcAft>
              <a:buSzPts val="3200"/>
              <a:buFont typeface="Noto Sans Symbols"/>
              <a:buChar char="▪"/>
            </a:pPr>
            <a:r>
              <a:rPr lang="en-IN" sz="3200" dirty="0"/>
              <a:t>Database Preparation</a:t>
            </a:r>
            <a:endParaRPr/>
          </a:p>
          <a:p>
            <a:pPr marL="91440" lvl="0" indent="-203200" algn="l" rtl="0">
              <a:lnSpc>
                <a:spcPct val="90000"/>
              </a:lnSpc>
              <a:spcBef>
                <a:spcPts val="1400"/>
              </a:spcBef>
              <a:spcAft>
                <a:spcPts val="0"/>
              </a:spcAft>
              <a:buSzPts val="3200"/>
              <a:buFont typeface="Noto Sans Symbols"/>
              <a:buChar char="▪"/>
            </a:pPr>
            <a:r>
              <a:rPr lang="en-IN" sz="3200" dirty="0"/>
              <a:t>Pre-Processing</a:t>
            </a:r>
            <a:endParaRPr/>
          </a:p>
          <a:p>
            <a:pPr marL="91440" lvl="0" indent="-203200" algn="l" rtl="0">
              <a:lnSpc>
                <a:spcPct val="90000"/>
              </a:lnSpc>
              <a:spcBef>
                <a:spcPts val="1400"/>
              </a:spcBef>
              <a:spcAft>
                <a:spcPts val="0"/>
              </a:spcAft>
              <a:buSzPts val="3200"/>
              <a:buFont typeface="Noto Sans Symbols"/>
              <a:buChar char="▪"/>
            </a:pPr>
            <a:r>
              <a:rPr lang="en-IN" sz="3200" dirty="0"/>
              <a:t>Feature Extraction</a:t>
            </a:r>
            <a:endParaRPr/>
          </a:p>
          <a:p>
            <a:pPr marL="91440" lvl="0" indent="-203200" algn="l" rtl="0">
              <a:lnSpc>
                <a:spcPct val="90000"/>
              </a:lnSpc>
              <a:spcBef>
                <a:spcPts val="1400"/>
              </a:spcBef>
              <a:spcAft>
                <a:spcPts val="0"/>
              </a:spcAft>
              <a:buSzPts val="3200"/>
              <a:buFont typeface="Noto Sans Symbols"/>
              <a:buChar char="▪"/>
            </a:pPr>
            <a:r>
              <a:rPr lang="en-IN" sz="3200" dirty="0"/>
              <a:t>Verification using extracted Features</a:t>
            </a:r>
            <a:endParaRPr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IN"/>
              <a:t>Database Preparation</a:t>
            </a:r>
            <a:endParaRPr/>
          </a:p>
        </p:txBody>
      </p:sp>
      <p:sp>
        <p:nvSpPr>
          <p:cNvPr id="315" name="Google Shape;315;p19"/>
          <p:cNvSpPr txBox="1">
            <a:spLocks noGrp="1"/>
          </p:cNvSpPr>
          <p:nvPr>
            <p:ph type="body" idx="1"/>
          </p:nvPr>
        </p:nvSpPr>
        <p:spPr>
          <a:xfrm>
            <a:off x="555075" y="1845725"/>
            <a:ext cx="10600500" cy="4815300"/>
          </a:xfrm>
          <a:prstGeom prst="rect">
            <a:avLst/>
          </a:prstGeom>
          <a:noFill/>
          <a:ln>
            <a:noFill/>
          </a:ln>
        </p:spPr>
        <p:txBody>
          <a:bodyPr spcFirstLastPara="1" wrap="square" lIns="0" tIns="45700" rIns="0" bIns="45700" anchor="t" anchorCtr="0">
            <a:noAutofit/>
          </a:bodyPr>
          <a:lstStyle/>
          <a:p>
            <a:pPr marL="457200" lvl="0" indent="-342900" algn="l" rtl="0">
              <a:lnSpc>
                <a:spcPct val="80000"/>
              </a:lnSpc>
              <a:spcBef>
                <a:spcPts val="0"/>
              </a:spcBef>
              <a:spcAft>
                <a:spcPts val="0"/>
              </a:spcAft>
              <a:buSzPts val="1800"/>
              <a:buChar char="●"/>
            </a:pPr>
            <a:r>
              <a:rPr lang="en-IN" sz="2300"/>
              <a:t> </a:t>
            </a:r>
            <a:r>
              <a:rPr lang="en-IN" sz="2600"/>
              <a:t>For the database preparation, we require a square image with high resolution and   which is noise free.</a:t>
            </a:r>
            <a:endParaRPr sz="2300"/>
          </a:p>
          <a:p>
            <a:pPr marL="457200" lvl="0" indent="-393700" algn="l" rtl="0">
              <a:lnSpc>
                <a:spcPct val="80000"/>
              </a:lnSpc>
              <a:spcBef>
                <a:spcPts val="0"/>
              </a:spcBef>
              <a:spcAft>
                <a:spcPts val="0"/>
              </a:spcAft>
              <a:buSzPts val="2600"/>
              <a:buChar char="●"/>
            </a:pPr>
            <a:r>
              <a:rPr lang="en-IN" sz="2600"/>
              <a:t>Signature should be made on an uncrumbled blank sheet of paper and shot with a    camera which is focused on the image.</a:t>
            </a:r>
            <a:endParaRPr sz="2600"/>
          </a:p>
          <a:p>
            <a:pPr marL="457200" lvl="0" indent="-393700" algn="l" rtl="0">
              <a:lnSpc>
                <a:spcPct val="80000"/>
              </a:lnSpc>
              <a:spcBef>
                <a:spcPts val="0"/>
              </a:spcBef>
              <a:spcAft>
                <a:spcPts val="0"/>
              </a:spcAft>
              <a:buSzPts val="2600"/>
              <a:buChar char="●"/>
            </a:pPr>
            <a:r>
              <a:rPr lang="en-IN" sz="2600"/>
              <a:t>The image should then be modified to a square resolution to be used.</a:t>
            </a:r>
            <a:endParaRPr sz="2300"/>
          </a:p>
          <a:p>
            <a:pPr marL="457200" lvl="0" indent="-393700" algn="l" rtl="0">
              <a:lnSpc>
                <a:spcPct val="80000"/>
              </a:lnSpc>
              <a:spcBef>
                <a:spcPts val="0"/>
              </a:spcBef>
              <a:spcAft>
                <a:spcPts val="0"/>
              </a:spcAft>
              <a:buSzPts val="2600"/>
              <a:buChar char="●"/>
            </a:pPr>
            <a:r>
              <a:rPr lang="en-IN" sz="2600"/>
              <a:t>Because of privacy issues, not many people agree to make their signatures available to others and that too for practicing forgeries. Therefore, it is still not easy to develop a sufficiently large database with quality signatures.</a:t>
            </a:r>
            <a:endParaRPr sz="2600"/>
          </a:p>
          <a:p>
            <a:pPr marL="457200" lvl="0" indent="-393700" algn="l" rtl="0">
              <a:lnSpc>
                <a:spcPct val="80000"/>
              </a:lnSpc>
              <a:spcBef>
                <a:spcPts val="0"/>
              </a:spcBef>
              <a:spcAft>
                <a:spcPts val="0"/>
              </a:spcAft>
              <a:buSzPts val="2600"/>
              <a:buChar char="●"/>
            </a:pPr>
            <a:r>
              <a:rPr lang="en-IN" sz="2600"/>
              <a:t>Thus we have requested and taken signatures of our friends to make the database. All taken signatures were labelled genuine.</a:t>
            </a:r>
            <a:endParaRPr sz="2300"/>
          </a:p>
          <a:p>
            <a:pPr marL="457200" lvl="0" indent="-393700" algn="l" rtl="0">
              <a:lnSpc>
                <a:spcPct val="80000"/>
              </a:lnSpc>
              <a:spcBef>
                <a:spcPts val="0"/>
              </a:spcBef>
              <a:spcAft>
                <a:spcPts val="0"/>
              </a:spcAft>
              <a:buSzPts val="2600"/>
              <a:buChar char="●"/>
            </a:pPr>
            <a:r>
              <a:rPr lang="en-IN" sz="2600"/>
              <a:t>Then we made  forgeries for every genuine signature and we labelled them as forgeries. We have populated our database in such a manner.</a:t>
            </a:r>
            <a:endParaRPr sz="2600"/>
          </a:p>
          <a:p>
            <a:pPr marL="201168" lvl="1" indent="0" algn="l" rtl="0">
              <a:lnSpc>
                <a:spcPct val="80000"/>
              </a:lnSpc>
              <a:spcBef>
                <a:spcPts val="600"/>
              </a:spcBef>
              <a:spcAft>
                <a:spcPts val="0"/>
              </a:spcAft>
              <a:buSzPts val="1800"/>
              <a:buNone/>
            </a:pP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IN"/>
              <a:t>Pre-Processing</a:t>
            </a:r>
            <a:endParaRPr/>
          </a:p>
        </p:txBody>
      </p:sp>
      <p:sp>
        <p:nvSpPr>
          <p:cNvPr id="321" name="Google Shape;321;p20"/>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91440" lvl="0" indent="0" algn="l" rtl="0">
              <a:lnSpc>
                <a:spcPct val="90000"/>
              </a:lnSpc>
              <a:spcBef>
                <a:spcPts val="0"/>
              </a:spcBef>
              <a:spcAft>
                <a:spcPts val="0"/>
              </a:spcAft>
              <a:buNone/>
            </a:pPr>
            <a:r>
              <a:rPr lang="en-IN" sz="2100" dirty="0"/>
              <a:t>The Steps of Pre-Processing of the image from database is :</a:t>
            </a:r>
            <a:endParaRPr sz="2100"/>
          </a:p>
          <a:p>
            <a:pPr marL="91440" lvl="0" indent="-152400" algn="l" rtl="0">
              <a:lnSpc>
                <a:spcPct val="90000"/>
              </a:lnSpc>
              <a:spcBef>
                <a:spcPts val="1400"/>
              </a:spcBef>
              <a:spcAft>
                <a:spcPts val="0"/>
              </a:spcAft>
              <a:buSzPts val="2400"/>
              <a:buChar char="●"/>
            </a:pPr>
            <a:r>
              <a:rPr lang="en-IN" sz="2100" dirty="0"/>
              <a:t>1. Cropping</a:t>
            </a:r>
            <a:endParaRPr sz="2100"/>
          </a:p>
          <a:p>
            <a:pPr marL="91440" lvl="0" indent="-152400" algn="l" rtl="0">
              <a:lnSpc>
                <a:spcPct val="90000"/>
              </a:lnSpc>
              <a:spcBef>
                <a:spcPts val="1400"/>
              </a:spcBef>
              <a:spcAft>
                <a:spcPts val="0"/>
              </a:spcAft>
              <a:buSzPts val="2400"/>
              <a:buChar char="●"/>
            </a:pPr>
            <a:r>
              <a:rPr lang="en-IN" sz="2100" dirty="0"/>
              <a:t>2. Filtering</a:t>
            </a:r>
            <a:endParaRPr sz="2100"/>
          </a:p>
          <a:p>
            <a:pPr marL="91440" lvl="0" indent="-152400" algn="l" rtl="0">
              <a:lnSpc>
                <a:spcPct val="90000"/>
              </a:lnSpc>
              <a:spcBef>
                <a:spcPts val="1400"/>
              </a:spcBef>
              <a:spcAft>
                <a:spcPts val="0"/>
              </a:spcAft>
              <a:buSzPts val="2400"/>
              <a:buChar char="●"/>
            </a:pPr>
            <a:r>
              <a:rPr lang="en-IN" sz="2100" dirty="0"/>
              <a:t>3. Conversion of Colour Image to Gray scale</a:t>
            </a:r>
            <a:endParaRPr sz="2100"/>
          </a:p>
          <a:p>
            <a:pPr marL="91440" lvl="0" indent="-152400" algn="l" rtl="0">
              <a:lnSpc>
                <a:spcPct val="90000"/>
              </a:lnSpc>
              <a:spcBef>
                <a:spcPts val="1400"/>
              </a:spcBef>
              <a:spcAft>
                <a:spcPts val="0"/>
              </a:spcAft>
              <a:buSzPts val="2400"/>
              <a:buChar char="●"/>
            </a:pPr>
            <a:r>
              <a:rPr lang="en-IN" sz="2100" dirty="0"/>
              <a:t>4. </a:t>
            </a:r>
            <a:r>
              <a:rPr lang="en-IN" sz="2100" dirty="0" err="1"/>
              <a:t>Binarization</a:t>
            </a:r>
            <a:r>
              <a:rPr lang="en-IN" sz="2100" dirty="0"/>
              <a:t> of Grey scale image</a:t>
            </a:r>
            <a:endParaRPr sz="2100"/>
          </a:p>
          <a:p>
            <a:pPr marL="91440" lvl="0" indent="-152400" algn="l" rtl="0">
              <a:lnSpc>
                <a:spcPct val="90000"/>
              </a:lnSpc>
              <a:spcBef>
                <a:spcPts val="1400"/>
              </a:spcBef>
              <a:spcAft>
                <a:spcPts val="0"/>
              </a:spcAft>
              <a:buSzPts val="2400"/>
              <a:buChar char="●"/>
            </a:pPr>
            <a:r>
              <a:rPr lang="en-IN" sz="2100" dirty="0"/>
              <a:t>5.Thinning</a:t>
            </a:r>
            <a:endParaRPr sz="2100"/>
          </a:p>
          <a:p>
            <a:pPr marL="91440" lvl="0" indent="-152400" algn="l" rtl="0">
              <a:lnSpc>
                <a:spcPct val="90000"/>
              </a:lnSpc>
              <a:spcBef>
                <a:spcPts val="1400"/>
              </a:spcBef>
              <a:spcAft>
                <a:spcPts val="0"/>
              </a:spcAft>
              <a:buSzPts val="2400"/>
              <a:buChar char="●"/>
            </a:pPr>
            <a:r>
              <a:rPr lang="en-IN" sz="2100" dirty="0"/>
              <a:t>6. Rotation for Skew Correction</a:t>
            </a:r>
            <a:endParaRPr sz="2100"/>
          </a:p>
          <a:p>
            <a:pPr marL="91440" lvl="0" indent="-152400" algn="l" rtl="0">
              <a:lnSpc>
                <a:spcPct val="90000"/>
              </a:lnSpc>
              <a:spcBef>
                <a:spcPts val="1400"/>
              </a:spcBef>
              <a:spcAft>
                <a:spcPts val="0"/>
              </a:spcAft>
              <a:buSzPts val="2400"/>
              <a:buChar char="●"/>
            </a:pPr>
            <a:r>
              <a:rPr lang="en-IN" sz="2100" dirty="0"/>
              <a:t>7. Resizing</a:t>
            </a:r>
            <a:endParaRPr sz="2100"/>
          </a:p>
          <a:p>
            <a:pPr marL="91440" lvl="0" indent="0" algn="l" rtl="0">
              <a:lnSpc>
                <a:spcPct val="90000"/>
              </a:lnSpc>
              <a:spcBef>
                <a:spcPts val="1400"/>
              </a:spcBef>
              <a:spcAft>
                <a:spcPts val="0"/>
              </a:spcAft>
              <a:buSzPts val="2000"/>
              <a:buNone/>
            </a:pP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1"/>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IN"/>
              <a:t>Feature Extraction</a:t>
            </a:r>
            <a:endParaRPr/>
          </a:p>
        </p:txBody>
      </p:sp>
      <p:sp>
        <p:nvSpPr>
          <p:cNvPr id="327" name="Google Shape;327;p21"/>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Autofit/>
          </a:bodyPr>
          <a:lstStyle/>
          <a:p>
            <a:pPr marL="91440" lvl="0" indent="0" algn="l" rtl="0">
              <a:lnSpc>
                <a:spcPct val="90000"/>
              </a:lnSpc>
              <a:spcBef>
                <a:spcPts val="0"/>
              </a:spcBef>
              <a:spcAft>
                <a:spcPts val="0"/>
              </a:spcAft>
              <a:buNone/>
            </a:pPr>
            <a:r>
              <a:rPr lang="en-IN" sz="2400" dirty="0"/>
              <a:t>The following features are to be extracted from the processed images:</a:t>
            </a:r>
            <a:endParaRPr sz="2400"/>
          </a:p>
          <a:p>
            <a:pPr marL="91440" lvl="0" indent="0" algn="l" rtl="0">
              <a:lnSpc>
                <a:spcPct val="90000"/>
              </a:lnSpc>
              <a:spcBef>
                <a:spcPts val="0"/>
              </a:spcBef>
              <a:spcAft>
                <a:spcPts val="0"/>
              </a:spcAft>
              <a:buNone/>
            </a:pPr>
            <a:endParaRPr sz="2400"/>
          </a:p>
          <a:p>
            <a:pPr marL="457200" lvl="0" indent="-381000" algn="l" rtl="0">
              <a:lnSpc>
                <a:spcPct val="90000"/>
              </a:lnSpc>
              <a:spcBef>
                <a:spcPts val="0"/>
              </a:spcBef>
              <a:spcAft>
                <a:spcPts val="0"/>
              </a:spcAft>
              <a:buSzPts val="2400"/>
              <a:buChar char="●"/>
            </a:pPr>
            <a:r>
              <a:rPr lang="en-IN" sz="2400" dirty="0"/>
              <a:t> Normalised Signature Area</a:t>
            </a:r>
            <a:endParaRPr/>
          </a:p>
          <a:p>
            <a:pPr marL="91440" lvl="0" indent="0" algn="l" rtl="0">
              <a:lnSpc>
                <a:spcPct val="90000"/>
              </a:lnSpc>
              <a:spcBef>
                <a:spcPts val="400"/>
              </a:spcBef>
              <a:spcAft>
                <a:spcPts val="0"/>
              </a:spcAft>
              <a:buNone/>
            </a:pPr>
            <a:r>
              <a:rPr lang="en-IN" sz="2400" dirty="0"/>
              <a:t>Total number of black signature pixels divided by total number of pixels of the image</a:t>
            </a:r>
            <a:endParaRPr sz="2400"/>
          </a:p>
          <a:p>
            <a:pPr marL="457200" lvl="0" indent="-381000" algn="l" rtl="0">
              <a:lnSpc>
                <a:spcPct val="90000"/>
              </a:lnSpc>
              <a:spcBef>
                <a:spcPts val="1600"/>
              </a:spcBef>
              <a:spcAft>
                <a:spcPts val="0"/>
              </a:spcAft>
              <a:buSzPts val="2400"/>
              <a:buChar char="●"/>
            </a:pPr>
            <a:r>
              <a:rPr lang="en-IN" sz="2400" dirty="0"/>
              <a:t>Aspect Ratio</a:t>
            </a:r>
            <a:endParaRPr/>
          </a:p>
          <a:p>
            <a:pPr marL="91440" lvl="0" indent="0" algn="l" rtl="0">
              <a:lnSpc>
                <a:spcPct val="90000"/>
              </a:lnSpc>
              <a:spcBef>
                <a:spcPts val="400"/>
              </a:spcBef>
              <a:spcAft>
                <a:spcPts val="0"/>
              </a:spcAft>
              <a:buNone/>
            </a:pPr>
            <a:r>
              <a:rPr lang="en-IN" sz="2400" dirty="0"/>
              <a:t>The Aspect ratio of the processed image = width/height</a:t>
            </a:r>
            <a:endParaRPr/>
          </a:p>
          <a:p>
            <a:pPr marL="457200" lvl="0" indent="-381000" algn="l" rtl="0">
              <a:spcBef>
                <a:spcPts val="1600"/>
              </a:spcBef>
              <a:spcAft>
                <a:spcPts val="0"/>
              </a:spcAft>
              <a:buClr>
                <a:srgbClr val="3F3F3F"/>
              </a:buClr>
              <a:buSzPts val="2400"/>
              <a:buChar char="●"/>
            </a:pPr>
            <a:r>
              <a:rPr lang="en-IN" sz="2400" dirty="0">
                <a:solidFill>
                  <a:srgbClr val="3F3F3F"/>
                </a:solidFill>
              </a:rPr>
              <a:t>Maximum Horizontal Projection</a:t>
            </a:r>
            <a:endParaRPr/>
          </a:p>
          <a:p>
            <a:pPr marL="91440" lvl="0" indent="0" algn="l" rtl="0">
              <a:spcBef>
                <a:spcPts val="400"/>
              </a:spcBef>
              <a:spcAft>
                <a:spcPts val="0"/>
              </a:spcAft>
              <a:buNone/>
            </a:pPr>
            <a:r>
              <a:rPr lang="en-IN" sz="2400" dirty="0">
                <a:solidFill>
                  <a:srgbClr val="3F3F3F"/>
                </a:solidFill>
              </a:rPr>
              <a:t>It is the maximum number of black pixels among all horizontal rows of the </a:t>
            </a:r>
            <a:r>
              <a:rPr lang="en-IN" sz="2400" dirty="0" smtClean="0">
                <a:solidFill>
                  <a:srgbClr val="3F3F3F"/>
                </a:solidFill>
              </a:rPr>
              <a:t>image</a:t>
            </a:r>
            <a:endParaRPr/>
          </a:p>
          <a:p>
            <a:pPr marL="201168" lvl="1" indent="0" algn="l" rtl="0">
              <a:lnSpc>
                <a:spcPct val="90000"/>
              </a:lnSpc>
              <a:spcBef>
                <a:spcPts val="600"/>
              </a:spcBef>
              <a:spcAft>
                <a:spcPts val="0"/>
              </a:spcAft>
              <a:buClr>
                <a:srgbClr val="1CADE4"/>
              </a:buClr>
              <a:buSzPts val="2400"/>
              <a:buNone/>
            </a:pPr>
            <a:endParaRPr sz="2400">
              <a:solidFill>
                <a:srgbClr val="3F3F3F"/>
              </a:solidFill>
            </a:endParaRPr>
          </a:p>
          <a:p>
            <a:pPr marL="201168" lvl="1" indent="0" algn="l" rtl="0">
              <a:lnSpc>
                <a:spcPct val="90000"/>
              </a:lnSpc>
              <a:spcBef>
                <a:spcPts val="600"/>
              </a:spcBef>
              <a:spcAft>
                <a:spcPts val="0"/>
              </a:spcAft>
              <a:buClr>
                <a:srgbClr val="1CADE4"/>
              </a:buClr>
              <a:buSzPts val="1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2"/>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IN"/>
              <a:t>Feature Extraction</a:t>
            </a:r>
            <a:endParaRPr/>
          </a:p>
        </p:txBody>
      </p:sp>
      <p:sp>
        <p:nvSpPr>
          <p:cNvPr id="333" name="Google Shape;333;p22"/>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Autofit/>
          </a:bodyPr>
          <a:lstStyle/>
          <a:p>
            <a:pPr marL="457200" lvl="0" indent="0" algn="l" rtl="0">
              <a:lnSpc>
                <a:spcPct val="90000"/>
              </a:lnSpc>
              <a:spcBef>
                <a:spcPts val="0"/>
              </a:spcBef>
              <a:spcAft>
                <a:spcPts val="0"/>
              </a:spcAft>
              <a:buNone/>
            </a:pPr>
            <a:r>
              <a:rPr lang="en-IN" sz="2400" dirty="0"/>
              <a:t>The following features are to be extracted from the processed image: (continued)</a:t>
            </a:r>
            <a:endParaRPr/>
          </a:p>
          <a:p>
            <a:pPr marL="457200" lvl="0" indent="-381000" algn="l" rtl="0">
              <a:lnSpc>
                <a:spcPct val="90000"/>
              </a:lnSpc>
              <a:spcBef>
                <a:spcPts val="1400"/>
              </a:spcBef>
              <a:spcAft>
                <a:spcPts val="0"/>
              </a:spcAft>
              <a:buClr>
                <a:srgbClr val="3F3F3F"/>
              </a:buClr>
              <a:buSzPts val="2400"/>
              <a:buChar char="●"/>
            </a:pPr>
            <a:r>
              <a:rPr lang="en-IN" sz="2400" dirty="0">
                <a:solidFill>
                  <a:srgbClr val="3F3F3F"/>
                </a:solidFill>
              </a:rPr>
              <a:t> End Points</a:t>
            </a:r>
            <a:endParaRPr/>
          </a:p>
          <a:p>
            <a:pPr marL="201168" lvl="1" indent="0" algn="l" rtl="0">
              <a:lnSpc>
                <a:spcPct val="90000"/>
              </a:lnSpc>
              <a:spcBef>
                <a:spcPts val="400"/>
              </a:spcBef>
              <a:spcAft>
                <a:spcPts val="0"/>
              </a:spcAft>
              <a:buClr>
                <a:srgbClr val="1CADE4"/>
              </a:buClr>
              <a:buSzPts val="2400"/>
              <a:buNone/>
            </a:pPr>
            <a:r>
              <a:rPr lang="en-IN" sz="2400" dirty="0">
                <a:solidFill>
                  <a:srgbClr val="3F3F3F"/>
                </a:solidFill>
              </a:rPr>
              <a:t>It is the number of endpoints of the signature</a:t>
            </a:r>
            <a:endParaRPr/>
          </a:p>
          <a:p>
            <a:pPr marL="457200" lvl="0" indent="-381000" algn="l" rtl="0">
              <a:lnSpc>
                <a:spcPct val="90000"/>
              </a:lnSpc>
              <a:spcBef>
                <a:spcPts val="1600"/>
              </a:spcBef>
              <a:spcAft>
                <a:spcPts val="0"/>
              </a:spcAft>
              <a:buClr>
                <a:srgbClr val="3F3F3F"/>
              </a:buClr>
              <a:buSzPts val="2400"/>
              <a:buChar char="●"/>
            </a:pPr>
            <a:r>
              <a:rPr lang="en-IN" sz="2400" dirty="0" err="1">
                <a:solidFill>
                  <a:srgbClr val="3F3F3F"/>
                </a:solidFill>
              </a:rPr>
              <a:t>Centroid</a:t>
            </a:r>
            <a:r>
              <a:rPr lang="en-IN" sz="2400" dirty="0">
                <a:solidFill>
                  <a:srgbClr val="3F3F3F"/>
                </a:solidFill>
              </a:rPr>
              <a:t> of vertically divided images</a:t>
            </a:r>
            <a:endParaRPr/>
          </a:p>
          <a:p>
            <a:pPr marL="201168" lvl="1" indent="0" algn="l" rtl="0">
              <a:lnSpc>
                <a:spcPct val="90000"/>
              </a:lnSpc>
              <a:spcBef>
                <a:spcPts val="400"/>
              </a:spcBef>
              <a:spcAft>
                <a:spcPts val="0"/>
              </a:spcAft>
              <a:buClr>
                <a:srgbClr val="1CADE4"/>
              </a:buClr>
              <a:buSzPts val="2400"/>
              <a:buNone/>
            </a:pPr>
            <a:r>
              <a:rPr lang="en-IN" sz="2400" dirty="0">
                <a:solidFill>
                  <a:srgbClr val="3F3F3F"/>
                </a:solidFill>
              </a:rPr>
              <a:t>It is the pair of </a:t>
            </a:r>
            <a:r>
              <a:rPr lang="en-IN" sz="2400" dirty="0" err="1">
                <a:solidFill>
                  <a:srgbClr val="3F3F3F"/>
                </a:solidFill>
              </a:rPr>
              <a:t>centroid</a:t>
            </a:r>
            <a:r>
              <a:rPr lang="en-IN" sz="2400" dirty="0">
                <a:solidFill>
                  <a:srgbClr val="3F3F3F"/>
                </a:solidFill>
              </a:rPr>
              <a:t> of the 2 images formed by vertically dividing the main image</a:t>
            </a:r>
            <a:endParaRPr sz="2400">
              <a:solidFill>
                <a:srgbClr val="3F3F3F"/>
              </a:solidFill>
            </a:endParaRPr>
          </a:p>
          <a:p>
            <a:pPr marL="457200" lvl="0" indent="-381000" algn="l" rtl="0">
              <a:lnSpc>
                <a:spcPct val="90000"/>
              </a:lnSpc>
              <a:spcBef>
                <a:spcPts val="1600"/>
              </a:spcBef>
              <a:spcAft>
                <a:spcPts val="0"/>
              </a:spcAft>
              <a:buClr>
                <a:srgbClr val="3F3F3F"/>
              </a:buClr>
              <a:buSzPts val="2400"/>
              <a:buChar char="●"/>
            </a:pPr>
            <a:r>
              <a:rPr lang="en-IN" sz="2400" dirty="0">
                <a:solidFill>
                  <a:srgbClr val="3F3F3F"/>
                </a:solidFill>
              </a:rPr>
              <a:t>Skew Angle</a:t>
            </a:r>
            <a:endParaRPr/>
          </a:p>
          <a:p>
            <a:pPr marL="201168" lvl="1" indent="0" algn="l" rtl="0">
              <a:lnSpc>
                <a:spcPct val="90000"/>
              </a:lnSpc>
              <a:spcBef>
                <a:spcPts val="400"/>
              </a:spcBef>
              <a:spcAft>
                <a:spcPts val="0"/>
              </a:spcAft>
              <a:buClr>
                <a:srgbClr val="1CADE4"/>
              </a:buClr>
              <a:buSzPts val="2400"/>
              <a:buNone/>
            </a:pPr>
            <a:r>
              <a:rPr lang="en-IN" sz="2400" dirty="0">
                <a:solidFill>
                  <a:srgbClr val="3F3F3F"/>
                </a:solidFill>
              </a:rPr>
              <a:t>It is the angle made by the </a:t>
            </a:r>
            <a:r>
              <a:rPr lang="en-IN" sz="2400" dirty="0" err="1">
                <a:solidFill>
                  <a:srgbClr val="3F3F3F"/>
                </a:solidFill>
              </a:rPr>
              <a:t>centroids</a:t>
            </a:r>
            <a:r>
              <a:rPr lang="en-IN" sz="2400" dirty="0">
                <a:solidFill>
                  <a:srgbClr val="3F3F3F"/>
                </a:solidFill>
              </a:rPr>
              <a:t> of the vertically divided images</a:t>
            </a:r>
            <a:endParaRPr/>
          </a:p>
          <a:p>
            <a:pPr marL="201168" lvl="1" indent="0" algn="l" rtl="0">
              <a:lnSpc>
                <a:spcPct val="90000"/>
              </a:lnSpc>
              <a:spcBef>
                <a:spcPts val="600"/>
              </a:spcBef>
              <a:spcAft>
                <a:spcPts val="0"/>
              </a:spcAft>
              <a:buClr>
                <a:srgbClr val="1CADE4"/>
              </a:buClr>
              <a:buSzPts val="2400"/>
              <a:buNone/>
            </a:pPr>
            <a:endParaRPr sz="2400">
              <a:solidFill>
                <a:srgbClr val="3F3F3F"/>
              </a:solidFill>
            </a:endParaRPr>
          </a:p>
          <a:p>
            <a:pPr marL="201168" lvl="1" indent="0" algn="l" rtl="0">
              <a:lnSpc>
                <a:spcPct val="90000"/>
              </a:lnSpc>
              <a:spcBef>
                <a:spcPts val="600"/>
              </a:spcBef>
              <a:spcAft>
                <a:spcPts val="0"/>
              </a:spcAft>
              <a:buClr>
                <a:srgbClr val="1CADE4"/>
              </a:buClr>
              <a:buSzPts val="1800"/>
              <a:buNone/>
            </a:pP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546</TotalTime>
  <Words>766</Words>
  <PresentationFormat>Custom</PresentationFormat>
  <Paragraphs>104</Paragraphs>
  <Slides>22</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Maven Pro</vt:lpstr>
      <vt:lpstr>Nunito</vt:lpstr>
      <vt:lpstr>Calibri</vt:lpstr>
      <vt:lpstr>Noto Sans Symbols</vt:lpstr>
      <vt:lpstr>Verdana</vt:lpstr>
      <vt:lpstr>Momentum</vt:lpstr>
      <vt:lpstr>SIGNATURE VERIFICATION  USING MATLAB IMAGE PROCESSING </vt:lpstr>
      <vt:lpstr>Motivation</vt:lpstr>
      <vt:lpstr>Problem Statement</vt:lpstr>
      <vt:lpstr>PROJECTED METHODOLOGY </vt:lpstr>
      <vt:lpstr>Methodolgy</vt:lpstr>
      <vt:lpstr>Database Preparation</vt:lpstr>
      <vt:lpstr>Pre-Processing</vt:lpstr>
      <vt:lpstr>Feature Extraction</vt:lpstr>
      <vt:lpstr>Feature Extraction</vt:lpstr>
      <vt:lpstr>Verification using Extracted Features</vt:lpstr>
      <vt:lpstr>     PROGRESS FOR  PRE-PROCESSING             </vt:lpstr>
      <vt:lpstr>Slide 12</vt:lpstr>
      <vt:lpstr>Slide 13</vt:lpstr>
      <vt:lpstr>Slide 14</vt:lpstr>
      <vt:lpstr>Slide 15</vt:lpstr>
      <vt:lpstr> Feature Extraction </vt:lpstr>
      <vt:lpstr> GRAPHICAL USER INTERFACE(GUI) </vt:lpstr>
      <vt:lpstr> GRAPHICAL USER INTERFACE(GUI)  </vt:lpstr>
      <vt:lpstr> GRAPHICAL USER INTERFACE(GUI) </vt:lpstr>
      <vt:lpstr> CONCLUSION </vt:lpstr>
      <vt:lpstr>References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SIGNATURE VERIFICATION  USING MATLAB IMAGE PROCESSING</dc:title>
  <dc:creator>Siddhu Banavath</dc:creator>
  <cp:lastModifiedBy>DELL</cp:lastModifiedBy>
  <cp:revision>37</cp:revision>
  <dcterms:modified xsi:type="dcterms:W3CDTF">2020-12-11T07:23:08Z</dcterms:modified>
</cp:coreProperties>
</file>