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D6ED-352C-4D45-BD8B-B5D0B5CDD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7C2C9-9B41-C744-8D12-EF24825F6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93A9-C92F-6A49-A129-4F5ADA81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72C-2C24-1E40-BBA9-F7A12377AEB6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243D-8BC9-4946-8ECF-5AE1F873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79E3-D89C-2E45-92F5-DCA58189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E0AC-8588-434B-8117-CB8C1ABE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15DC-6DB8-E440-AD93-6400948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CD85A-985F-8940-96DE-26E483DE8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FBE2-636F-0942-8B6F-813631A1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72C-2C24-1E40-BBA9-F7A12377AEB6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1373B-7524-2545-A9AD-FD874E59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C77C-BD40-E141-AA06-C45630B1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E0AC-8588-434B-8117-CB8C1ABE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995CF-D18F-9D47-A6AC-62FA717A3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B98F7-0DD3-FD44-A01F-C6A479EC8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9053-E34D-A64F-BAF2-69CB1C84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72C-2C24-1E40-BBA9-F7A12377AEB6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5FFD-7441-9649-924E-D7EA2593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2360-BEF3-AA41-A36E-7E818A24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E0AC-8588-434B-8117-CB8C1ABE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9BD0-1F28-B547-B60F-AB9CAC8A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EF90-B08D-C14A-8C0B-F08F9A198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C9FE-4895-7F44-976D-074DB0A6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72C-2C24-1E40-BBA9-F7A12377AEB6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66E32-71FD-4048-9C6C-3DFF066E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36CCE-5AA2-5B4B-9989-4C398B1E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E0AC-8588-434B-8117-CB8C1ABE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EEE6-5F7C-1F42-B69D-2F5D0DE8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7027A-C373-ED4B-B89A-5D422C75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C96D1-C416-F643-AE6E-38F94FE5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72C-2C24-1E40-BBA9-F7A12377AEB6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0DF3-A2E9-B844-A9EE-91E4D4A3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D066E-BB45-614C-8EB8-2DA38073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E0AC-8588-434B-8117-CB8C1ABE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6DE2-04C6-0B4E-BA5F-EE868C9E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88E6-510F-714E-B39A-AB38D17C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3B230-C05D-9942-B317-4F8975F19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8990A-8FA6-B140-9D7F-3521F5DD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72C-2C24-1E40-BBA9-F7A12377AEB6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50E57-A3A4-E546-A80E-174A290F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CF9C1-E2BF-B44A-8690-6C5D5C5C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E0AC-8588-434B-8117-CB8C1ABE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33D1-6106-0F4F-BB44-876BD451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29B62-28E8-0342-93CA-0354C76B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6F47F-AF18-454B-856D-00F3ADC99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31B29-7B93-494E-A33D-EF048CAC0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58A6A-D3FE-5C44-96ED-49EA60D04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74A6E-B5E9-754A-A68A-7F590F71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72C-2C24-1E40-BBA9-F7A12377AEB6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8D50B-663F-2C40-94FE-F8862FB5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737D5-A1DF-674B-8368-21E2D110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E0AC-8588-434B-8117-CB8C1ABE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F23E-ABD0-F140-8505-53867BBB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B1412-21E6-B74C-91CE-53550AA3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72C-2C24-1E40-BBA9-F7A12377AEB6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56E23-287C-4745-BCA3-B8763B9D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B3ADE-ADC3-7E42-B382-D75F302F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E0AC-8588-434B-8117-CB8C1ABE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3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F8316-00B0-2E48-8470-1A5642FB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72C-2C24-1E40-BBA9-F7A12377AEB6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12AE1-4683-954F-8EBC-8DEC6EEB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636A6-965E-DC43-B20D-4C43F58C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E0AC-8588-434B-8117-CB8C1ABE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7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FFCE-C4B4-8D41-AC76-225AAE5E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B0E9-6A26-D042-AD24-29A3F8480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99850-7A94-9A40-937C-1D6920E9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A175D-1900-3B48-AAD6-3785DEC3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72C-2C24-1E40-BBA9-F7A12377AEB6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5240B-5BE5-5040-ADD1-B9D0D913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7EFB1-11A0-E442-8172-196E449E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E0AC-8588-434B-8117-CB8C1ABE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0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EC76-0045-964A-996F-F55205C3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99FC7-9223-2A4D-9795-1BE7DF20A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60E13-F5B9-DC4E-951F-EF52DDE70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04731-E521-8A4B-9942-4DDFEA08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72C-2C24-1E40-BBA9-F7A12377AEB6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A38FD-1C69-9844-90CF-32A8E6B2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300A-BE10-7842-9E6E-F39DCF9E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E0AC-8588-434B-8117-CB8C1ABE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814AF-CA81-A844-93CF-044A01C9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33912-658F-044E-A7D0-01A0206B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950F0-4323-4C49-AFB3-6C28E21EF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272C-2C24-1E40-BBA9-F7A12377AEB6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F95-8C5B-2E4D-86F5-A813FB3C7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F57D-D7A5-9A4A-817F-F497C904A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E0AC-8588-434B-8117-CB8C1ABE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732F5-C22E-5643-ACA4-E426D735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        PBL Project-9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      </a:t>
            </a:r>
            <a:r>
              <a:rPr lang="en-US" sz="4000" dirty="0">
                <a:solidFill>
                  <a:schemeClr val="bg1"/>
                </a:solidFill>
              </a:rPr>
              <a:t>Group-3 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7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A5A9C-7561-4C4B-890D-30CB7C1C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				</a:t>
            </a: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D8D1-D858-1842-A59B-A4601E24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Aim of the project :- </a:t>
            </a:r>
            <a:r>
              <a:rPr lang="en-US" dirty="0"/>
              <a:t>To </a:t>
            </a:r>
            <a:r>
              <a:rPr lang="en-IN" dirty="0"/>
              <a:t>Apply Naive Bayesian classifier on the following dummy dataset with 3 columns: Weather, Temperature and Play.</a:t>
            </a:r>
          </a:p>
          <a:p>
            <a:r>
              <a:rPr lang="en-IN" dirty="0">
                <a:highlight>
                  <a:srgbClr val="FFFF00"/>
                </a:highlight>
              </a:rPr>
              <a:t>Dataset:-</a:t>
            </a:r>
            <a:r>
              <a:rPr lang="en-IN" dirty="0"/>
              <a:t> Weather=['Sunny','Sunny','Overcast','Rainy','Rainy','Rainy','Overcast','Sunny','Su </a:t>
            </a:r>
            <a:r>
              <a:rPr lang="en-IN" dirty="0" err="1"/>
              <a:t>nny</a:t>
            </a:r>
            <a:r>
              <a:rPr lang="en-IN" dirty="0"/>
              <a:t>','</a:t>
            </a:r>
            <a:r>
              <a:rPr lang="en-IN" dirty="0" err="1"/>
              <a:t>Rainy','Sunny','Overcast','Overcast','Rainy</a:t>
            </a:r>
            <a:r>
              <a:rPr lang="en-IN" dirty="0"/>
              <a:t>'] Temp =['Hot','Hot','Hot','Mild','Cool','Cool','Cool','Mild','Cool','Mild','Mild','Mild','Hot',' Mild’] Play =['No','No','Yes','Yes','Yes','No','Yes','No','Yes','Yes','Yes','Yes','Yes','No']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D532B-71E6-FF4C-8A13-280E7F64BE3B}"/>
              </a:ext>
            </a:extLst>
          </p:cNvPr>
          <p:cNvSpPr txBox="1"/>
          <p:nvPr/>
        </p:nvSpPr>
        <p:spPr>
          <a:xfrm>
            <a:off x="-301083" y="382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7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94412D1-E579-4059-A4C1-D67D29BD6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508AF-C9E4-C546-8331-3B93A1EA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Software used for the project:-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44F5-1058-5F44-8992-7FE81488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514350" indent="-514350">
              <a:buAutoNum type="arabicParenR"/>
            </a:pPr>
            <a:r>
              <a:rPr lang="en-US" sz="1700" dirty="0" err="1"/>
              <a:t>Jupyter</a:t>
            </a:r>
            <a:r>
              <a:rPr lang="en-US" sz="1700" dirty="0"/>
              <a:t> Notebook</a:t>
            </a:r>
          </a:p>
          <a:p>
            <a:pPr marL="0" indent="0">
              <a:buNone/>
            </a:pPr>
            <a:r>
              <a:rPr lang="en-US" sz="2400" dirty="0"/>
              <a:t>Packages used:-</a:t>
            </a:r>
          </a:p>
          <a:p>
            <a:pPr marL="514350" indent="-514350">
              <a:buAutoNum type="arabicParenR"/>
            </a:pPr>
            <a:r>
              <a:rPr lang="en-US" sz="1700" dirty="0"/>
              <a:t>Pandas</a:t>
            </a:r>
          </a:p>
          <a:p>
            <a:pPr marL="514350" indent="-514350">
              <a:buAutoNum type="arabicParenR"/>
            </a:pPr>
            <a:r>
              <a:rPr lang="en-US" sz="1700" dirty="0" err="1"/>
              <a:t>Numpy</a:t>
            </a:r>
            <a:endParaRPr lang="en-US" sz="1700" dirty="0"/>
          </a:p>
          <a:p>
            <a:pPr marL="514350" indent="-514350">
              <a:buAutoNum type="arabicParenR"/>
            </a:pPr>
            <a:r>
              <a:rPr lang="en-US" sz="1700" dirty="0" err="1"/>
              <a:t>Sklearn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3890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80E7F-21F4-4E47-B2AD-E97CEB27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Explanation and 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E746-8CB7-4B40-845B-BC514C20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First we need to import the libraries and </a:t>
            </a:r>
            <a:r>
              <a:rPr lang="en-US" sz="2200" dirty="0" err="1"/>
              <a:t>pacakages</a:t>
            </a:r>
            <a:r>
              <a:rPr lang="en-US" sz="2200" dirty="0"/>
              <a:t> required for the project.</a:t>
            </a:r>
          </a:p>
          <a:p>
            <a:r>
              <a:rPr lang="en-US" sz="2200" dirty="0"/>
              <a:t>Then we need to import the dataset on which we need to work on.</a:t>
            </a:r>
          </a:p>
          <a:p>
            <a:r>
              <a:rPr lang="en-US" sz="2200" dirty="0"/>
              <a:t>Next we need to summarize the dataset.</a:t>
            </a:r>
          </a:p>
          <a:p>
            <a:r>
              <a:rPr lang="en-US" sz="2200" dirty="0"/>
              <a:t>We have to label encode the dataset using Label Encoder.</a:t>
            </a:r>
          </a:p>
          <a:p>
            <a:r>
              <a:rPr lang="en-US" sz="2200" dirty="0"/>
              <a:t>Next we have to use zip function to merge the features(Weather/Play/Temperature).</a:t>
            </a:r>
          </a:p>
          <a:p>
            <a:r>
              <a:rPr lang="en-US" sz="2200" dirty="0"/>
              <a:t>Then we need to create Naive Bayes Classifier and fit the given dataset on the Naive Bayes Classifier.</a:t>
            </a:r>
          </a:p>
          <a:p>
            <a:r>
              <a:rPr lang="en-US" sz="2200" dirty="0"/>
              <a:t>Finally we have to perform prediction on the dataset.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2541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6421A-326B-D246-8C3D-149F18F4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8FDD-871A-7845-BFBA-AEF35F87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IN" sz="2000" dirty="0"/>
              <a:t>Naive Bayes classifier is an </a:t>
            </a:r>
            <a:r>
              <a:rPr lang="en-IN" sz="2000" i="1" dirty="0"/>
              <a:t>eager</a:t>
            </a:r>
            <a:r>
              <a:rPr lang="en-IN" sz="2000" dirty="0"/>
              <a:t> </a:t>
            </a:r>
            <a:r>
              <a:rPr lang="en-IN" sz="2000" dirty="0" err="1"/>
              <a:t>learner,it</a:t>
            </a:r>
            <a:r>
              <a:rPr lang="en-IN" sz="2000" dirty="0"/>
              <a:t> calculates all the probabilities beforehand in a </a:t>
            </a:r>
            <a:r>
              <a:rPr lang="en-IN" sz="2000" dirty="0" err="1"/>
              <a:t>preprocessing</a:t>
            </a:r>
            <a:r>
              <a:rPr lang="en-IN" sz="2000" dirty="0"/>
              <a:t> step, making classification time close to zero. This is in contrast to </a:t>
            </a:r>
            <a:r>
              <a:rPr lang="en-IN" sz="2000" i="1" dirty="0"/>
              <a:t>lazy</a:t>
            </a:r>
            <a:r>
              <a:rPr lang="en-IN" sz="2000" dirty="0"/>
              <a:t> learners such as k-nearest neighbours with less training time and more classification time.</a:t>
            </a:r>
          </a:p>
          <a:p>
            <a:r>
              <a:rPr lang="en-IN" sz="2000" dirty="0"/>
              <a:t>Naive Bayes Classifier classifies objects Y on given observation x1,x2,x3,…….,</a:t>
            </a:r>
            <a:r>
              <a:rPr lang="en-IN" sz="2000" dirty="0" err="1"/>
              <a:t>xn</a:t>
            </a:r>
            <a:r>
              <a:rPr lang="en-IN" sz="2000" dirty="0"/>
              <a:t> based on Bayes Theorem.</a:t>
            </a:r>
          </a:p>
          <a:p>
            <a:r>
              <a:rPr lang="en-IN" sz="2000" dirty="0"/>
              <a:t>So Naive Bayes classifier is on of the best classifiers to perform and make predictions on the dataset.</a:t>
            </a:r>
          </a:p>
        </p:txBody>
      </p:sp>
    </p:spTree>
    <p:extLst>
      <p:ext uri="{BB962C8B-B14F-4D97-AF65-F5344CB8AC3E}">
        <p14:creationId xmlns:p14="http://schemas.microsoft.com/office/powerpoint/2010/main" val="408415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331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     PBL Project-9       Group-3   </vt:lpstr>
      <vt:lpstr>    </vt:lpstr>
      <vt:lpstr>Software used for the project:-</vt:lpstr>
      <vt:lpstr>Project Explanation and Steps involved</vt:lpstr>
      <vt:lpstr>Inference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PBL Group-3          Project-9</dc:title>
  <dc:creator>GUTTA SAI SIDDHARTHA</dc:creator>
  <cp:lastModifiedBy>GUTTA SAI SIDDHARTHA</cp:lastModifiedBy>
  <cp:revision>6</cp:revision>
  <dcterms:created xsi:type="dcterms:W3CDTF">2021-12-20T08:05:45Z</dcterms:created>
  <dcterms:modified xsi:type="dcterms:W3CDTF">2021-12-20T11:00:53Z</dcterms:modified>
</cp:coreProperties>
</file>