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9" r:id="rId2"/>
    <p:sldId id="258" r:id="rId3"/>
    <p:sldId id="260" r:id="rId4"/>
    <p:sldId id="257"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93"/>
    <p:restoredTop sz="94648"/>
  </p:normalViewPr>
  <p:slideViewPr>
    <p:cSldViewPr snapToGrid="0" snapToObjects="1">
      <p:cViewPr varScale="1">
        <p:scale>
          <a:sx n="116" d="100"/>
          <a:sy n="116" d="100"/>
        </p:scale>
        <p:origin x="22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839FE-5ECD-0A44-99F7-1E9EF6D6FF0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F4CDB323-0A7D-0F49-83CB-F04D7787A2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A540801-EEE1-B449-A8DC-05181B683C98}"/>
              </a:ext>
            </a:extLst>
          </p:cNvPr>
          <p:cNvSpPr>
            <a:spLocks noGrp="1"/>
          </p:cNvSpPr>
          <p:nvPr>
            <p:ph type="dt" sz="half" idx="10"/>
          </p:nvPr>
        </p:nvSpPr>
        <p:spPr/>
        <p:txBody>
          <a:bodyPr/>
          <a:lstStyle/>
          <a:p>
            <a:fld id="{6234C94F-BF9F-6149-8DFB-6C7351E0A03A}" type="datetimeFigureOut">
              <a:rPr lang="en-US" smtClean="0"/>
              <a:t>1/24/22</a:t>
            </a:fld>
            <a:endParaRPr lang="en-US"/>
          </a:p>
        </p:txBody>
      </p:sp>
      <p:sp>
        <p:nvSpPr>
          <p:cNvPr id="5" name="Footer Placeholder 4">
            <a:extLst>
              <a:ext uri="{FF2B5EF4-FFF2-40B4-BE49-F238E27FC236}">
                <a16:creationId xmlns:a16="http://schemas.microsoft.com/office/drawing/2014/main" id="{EF90A2B8-9CEC-5146-B679-FB63299050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4AD639-0E39-7E40-B063-05A42BC78CC6}"/>
              </a:ext>
            </a:extLst>
          </p:cNvPr>
          <p:cNvSpPr>
            <a:spLocks noGrp="1"/>
          </p:cNvSpPr>
          <p:nvPr>
            <p:ph type="sldNum" sz="quarter" idx="12"/>
          </p:nvPr>
        </p:nvSpPr>
        <p:spPr/>
        <p:txBody>
          <a:bodyPr/>
          <a:lstStyle/>
          <a:p>
            <a:fld id="{234834F7-A374-2346-BEEC-07BB9F08E5AA}" type="slidenum">
              <a:rPr lang="en-US" smtClean="0"/>
              <a:t>‹#›</a:t>
            </a:fld>
            <a:endParaRPr lang="en-US"/>
          </a:p>
        </p:txBody>
      </p:sp>
    </p:spTree>
    <p:extLst>
      <p:ext uri="{BB962C8B-B14F-4D97-AF65-F5344CB8AC3E}">
        <p14:creationId xmlns:p14="http://schemas.microsoft.com/office/powerpoint/2010/main" val="1383201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A6A80-03B7-6D4A-90D3-1DF199FCB143}"/>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374CDD9-44FF-6946-8A3B-038400342FD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98ED8EA-F78D-FD43-A514-7CFFC4F3E938}"/>
              </a:ext>
            </a:extLst>
          </p:cNvPr>
          <p:cNvSpPr>
            <a:spLocks noGrp="1"/>
          </p:cNvSpPr>
          <p:nvPr>
            <p:ph type="dt" sz="half" idx="10"/>
          </p:nvPr>
        </p:nvSpPr>
        <p:spPr/>
        <p:txBody>
          <a:bodyPr/>
          <a:lstStyle/>
          <a:p>
            <a:fld id="{6234C94F-BF9F-6149-8DFB-6C7351E0A03A}" type="datetimeFigureOut">
              <a:rPr lang="en-US" smtClean="0"/>
              <a:t>1/24/22</a:t>
            </a:fld>
            <a:endParaRPr lang="en-US"/>
          </a:p>
        </p:txBody>
      </p:sp>
      <p:sp>
        <p:nvSpPr>
          <p:cNvPr id="5" name="Footer Placeholder 4">
            <a:extLst>
              <a:ext uri="{FF2B5EF4-FFF2-40B4-BE49-F238E27FC236}">
                <a16:creationId xmlns:a16="http://schemas.microsoft.com/office/drawing/2014/main" id="{74740EFF-AD04-6548-82D2-82BC70158E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4C10F5-D1FD-EF45-B9BD-FA3025EA6FC9}"/>
              </a:ext>
            </a:extLst>
          </p:cNvPr>
          <p:cNvSpPr>
            <a:spLocks noGrp="1"/>
          </p:cNvSpPr>
          <p:nvPr>
            <p:ph type="sldNum" sz="quarter" idx="12"/>
          </p:nvPr>
        </p:nvSpPr>
        <p:spPr/>
        <p:txBody>
          <a:bodyPr/>
          <a:lstStyle/>
          <a:p>
            <a:fld id="{234834F7-A374-2346-BEEC-07BB9F08E5AA}" type="slidenum">
              <a:rPr lang="en-US" smtClean="0"/>
              <a:t>‹#›</a:t>
            </a:fld>
            <a:endParaRPr lang="en-US"/>
          </a:p>
        </p:txBody>
      </p:sp>
    </p:spTree>
    <p:extLst>
      <p:ext uri="{BB962C8B-B14F-4D97-AF65-F5344CB8AC3E}">
        <p14:creationId xmlns:p14="http://schemas.microsoft.com/office/powerpoint/2010/main" val="823343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C80EF7-778C-F146-8E68-C013AF93B2A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385D898-B1C3-284A-85A5-8B8EA4982BB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18718FB-29E6-3146-BB0F-E70433F573A1}"/>
              </a:ext>
            </a:extLst>
          </p:cNvPr>
          <p:cNvSpPr>
            <a:spLocks noGrp="1"/>
          </p:cNvSpPr>
          <p:nvPr>
            <p:ph type="dt" sz="half" idx="10"/>
          </p:nvPr>
        </p:nvSpPr>
        <p:spPr/>
        <p:txBody>
          <a:bodyPr/>
          <a:lstStyle/>
          <a:p>
            <a:fld id="{6234C94F-BF9F-6149-8DFB-6C7351E0A03A}" type="datetimeFigureOut">
              <a:rPr lang="en-US" smtClean="0"/>
              <a:t>1/24/22</a:t>
            </a:fld>
            <a:endParaRPr lang="en-US"/>
          </a:p>
        </p:txBody>
      </p:sp>
      <p:sp>
        <p:nvSpPr>
          <p:cNvPr id="5" name="Footer Placeholder 4">
            <a:extLst>
              <a:ext uri="{FF2B5EF4-FFF2-40B4-BE49-F238E27FC236}">
                <a16:creationId xmlns:a16="http://schemas.microsoft.com/office/drawing/2014/main" id="{DA3DEBA4-EE0D-EC4A-877E-38B453C089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065E94-D310-7040-A0AB-BD2969877882}"/>
              </a:ext>
            </a:extLst>
          </p:cNvPr>
          <p:cNvSpPr>
            <a:spLocks noGrp="1"/>
          </p:cNvSpPr>
          <p:nvPr>
            <p:ph type="sldNum" sz="quarter" idx="12"/>
          </p:nvPr>
        </p:nvSpPr>
        <p:spPr/>
        <p:txBody>
          <a:bodyPr/>
          <a:lstStyle/>
          <a:p>
            <a:fld id="{234834F7-A374-2346-BEEC-07BB9F08E5AA}" type="slidenum">
              <a:rPr lang="en-US" smtClean="0"/>
              <a:t>‹#›</a:t>
            </a:fld>
            <a:endParaRPr lang="en-US"/>
          </a:p>
        </p:txBody>
      </p:sp>
    </p:spTree>
    <p:extLst>
      <p:ext uri="{BB962C8B-B14F-4D97-AF65-F5344CB8AC3E}">
        <p14:creationId xmlns:p14="http://schemas.microsoft.com/office/powerpoint/2010/main" val="3527466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D174B-00AC-BE46-87A1-6D2646920A2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4BB8E1D-9300-054B-BBA8-8E822FDD4F9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4BE86F1-7EF8-F641-904D-45E62AE3B101}"/>
              </a:ext>
            </a:extLst>
          </p:cNvPr>
          <p:cNvSpPr>
            <a:spLocks noGrp="1"/>
          </p:cNvSpPr>
          <p:nvPr>
            <p:ph type="dt" sz="half" idx="10"/>
          </p:nvPr>
        </p:nvSpPr>
        <p:spPr/>
        <p:txBody>
          <a:bodyPr/>
          <a:lstStyle/>
          <a:p>
            <a:fld id="{6234C94F-BF9F-6149-8DFB-6C7351E0A03A}" type="datetimeFigureOut">
              <a:rPr lang="en-US" smtClean="0"/>
              <a:t>1/24/22</a:t>
            </a:fld>
            <a:endParaRPr lang="en-US"/>
          </a:p>
        </p:txBody>
      </p:sp>
      <p:sp>
        <p:nvSpPr>
          <p:cNvPr id="5" name="Footer Placeholder 4">
            <a:extLst>
              <a:ext uri="{FF2B5EF4-FFF2-40B4-BE49-F238E27FC236}">
                <a16:creationId xmlns:a16="http://schemas.microsoft.com/office/drawing/2014/main" id="{990B3853-9245-E947-9EB2-57A4F1F532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508F54-E011-FC48-82EE-80C59A3A353E}"/>
              </a:ext>
            </a:extLst>
          </p:cNvPr>
          <p:cNvSpPr>
            <a:spLocks noGrp="1"/>
          </p:cNvSpPr>
          <p:nvPr>
            <p:ph type="sldNum" sz="quarter" idx="12"/>
          </p:nvPr>
        </p:nvSpPr>
        <p:spPr/>
        <p:txBody>
          <a:bodyPr/>
          <a:lstStyle/>
          <a:p>
            <a:fld id="{234834F7-A374-2346-BEEC-07BB9F08E5AA}" type="slidenum">
              <a:rPr lang="en-US" smtClean="0"/>
              <a:t>‹#›</a:t>
            </a:fld>
            <a:endParaRPr lang="en-US"/>
          </a:p>
        </p:txBody>
      </p:sp>
    </p:spTree>
    <p:extLst>
      <p:ext uri="{BB962C8B-B14F-4D97-AF65-F5344CB8AC3E}">
        <p14:creationId xmlns:p14="http://schemas.microsoft.com/office/powerpoint/2010/main" val="2784850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CAC9D-0465-AD42-A88F-A755ED23466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7A6D91A3-7B13-4242-A9F0-C045E0FB3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3ECA602-1A4C-744E-AC78-4CE626CAAE06}"/>
              </a:ext>
            </a:extLst>
          </p:cNvPr>
          <p:cNvSpPr>
            <a:spLocks noGrp="1"/>
          </p:cNvSpPr>
          <p:nvPr>
            <p:ph type="dt" sz="half" idx="10"/>
          </p:nvPr>
        </p:nvSpPr>
        <p:spPr/>
        <p:txBody>
          <a:bodyPr/>
          <a:lstStyle/>
          <a:p>
            <a:fld id="{6234C94F-BF9F-6149-8DFB-6C7351E0A03A}" type="datetimeFigureOut">
              <a:rPr lang="en-US" smtClean="0"/>
              <a:t>1/24/22</a:t>
            </a:fld>
            <a:endParaRPr lang="en-US"/>
          </a:p>
        </p:txBody>
      </p:sp>
      <p:sp>
        <p:nvSpPr>
          <p:cNvPr id="5" name="Footer Placeholder 4">
            <a:extLst>
              <a:ext uri="{FF2B5EF4-FFF2-40B4-BE49-F238E27FC236}">
                <a16:creationId xmlns:a16="http://schemas.microsoft.com/office/drawing/2014/main" id="{9EEA3CA1-EA26-B849-AAE4-57DA2D7743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0A6DE1-0FF8-6548-A251-E4C65CFEC175}"/>
              </a:ext>
            </a:extLst>
          </p:cNvPr>
          <p:cNvSpPr>
            <a:spLocks noGrp="1"/>
          </p:cNvSpPr>
          <p:nvPr>
            <p:ph type="sldNum" sz="quarter" idx="12"/>
          </p:nvPr>
        </p:nvSpPr>
        <p:spPr/>
        <p:txBody>
          <a:bodyPr/>
          <a:lstStyle/>
          <a:p>
            <a:fld id="{234834F7-A374-2346-BEEC-07BB9F08E5AA}" type="slidenum">
              <a:rPr lang="en-US" smtClean="0"/>
              <a:t>‹#›</a:t>
            </a:fld>
            <a:endParaRPr lang="en-US"/>
          </a:p>
        </p:txBody>
      </p:sp>
    </p:spTree>
    <p:extLst>
      <p:ext uri="{BB962C8B-B14F-4D97-AF65-F5344CB8AC3E}">
        <p14:creationId xmlns:p14="http://schemas.microsoft.com/office/powerpoint/2010/main" val="993444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0EDBB-97C8-C24E-BDDB-7FCCD4F76D3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432D3DA-87CC-6C48-823A-4BEBED2FF89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6F9756B3-A995-D24A-A9A8-3C179F5997A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F5F98582-A8D4-EF4F-9A12-72D190E72F41}"/>
              </a:ext>
            </a:extLst>
          </p:cNvPr>
          <p:cNvSpPr>
            <a:spLocks noGrp="1"/>
          </p:cNvSpPr>
          <p:nvPr>
            <p:ph type="dt" sz="half" idx="10"/>
          </p:nvPr>
        </p:nvSpPr>
        <p:spPr/>
        <p:txBody>
          <a:bodyPr/>
          <a:lstStyle/>
          <a:p>
            <a:fld id="{6234C94F-BF9F-6149-8DFB-6C7351E0A03A}" type="datetimeFigureOut">
              <a:rPr lang="en-US" smtClean="0"/>
              <a:t>1/24/22</a:t>
            </a:fld>
            <a:endParaRPr lang="en-US"/>
          </a:p>
        </p:txBody>
      </p:sp>
      <p:sp>
        <p:nvSpPr>
          <p:cNvPr id="6" name="Footer Placeholder 5">
            <a:extLst>
              <a:ext uri="{FF2B5EF4-FFF2-40B4-BE49-F238E27FC236}">
                <a16:creationId xmlns:a16="http://schemas.microsoft.com/office/drawing/2014/main" id="{69E81370-21C8-014D-A7D9-07230E09E5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5FA522-009B-6F4D-804E-FF2F479E497C}"/>
              </a:ext>
            </a:extLst>
          </p:cNvPr>
          <p:cNvSpPr>
            <a:spLocks noGrp="1"/>
          </p:cNvSpPr>
          <p:nvPr>
            <p:ph type="sldNum" sz="quarter" idx="12"/>
          </p:nvPr>
        </p:nvSpPr>
        <p:spPr/>
        <p:txBody>
          <a:bodyPr/>
          <a:lstStyle/>
          <a:p>
            <a:fld id="{234834F7-A374-2346-BEEC-07BB9F08E5AA}" type="slidenum">
              <a:rPr lang="en-US" smtClean="0"/>
              <a:t>‹#›</a:t>
            </a:fld>
            <a:endParaRPr lang="en-US"/>
          </a:p>
        </p:txBody>
      </p:sp>
    </p:spTree>
    <p:extLst>
      <p:ext uri="{BB962C8B-B14F-4D97-AF65-F5344CB8AC3E}">
        <p14:creationId xmlns:p14="http://schemas.microsoft.com/office/powerpoint/2010/main" val="1275267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02B2C-02DD-CD4F-856B-EA209FE0143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F3A01F6-22F9-5146-9D1B-6C29FB32F1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36C5941-BA43-434D-93C9-4792CBF1F8E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69F1E5A7-0E61-D146-AB34-DC9803FB4C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0C505C4-2CB2-EA4D-96CE-A27C50180D5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C8027C93-4F26-DD4F-9398-5E1A2343AEFD}"/>
              </a:ext>
            </a:extLst>
          </p:cNvPr>
          <p:cNvSpPr>
            <a:spLocks noGrp="1"/>
          </p:cNvSpPr>
          <p:nvPr>
            <p:ph type="dt" sz="half" idx="10"/>
          </p:nvPr>
        </p:nvSpPr>
        <p:spPr/>
        <p:txBody>
          <a:bodyPr/>
          <a:lstStyle/>
          <a:p>
            <a:fld id="{6234C94F-BF9F-6149-8DFB-6C7351E0A03A}" type="datetimeFigureOut">
              <a:rPr lang="en-US" smtClean="0"/>
              <a:t>1/24/22</a:t>
            </a:fld>
            <a:endParaRPr lang="en-US"/>
          </a:p>
        </p:txBody>
      </p:sp>
      <p:sp>
        <p:nvSpPr>
          <p:cNvPr id="8" name="Footer Placeholder 7">
            <a:extLst>
              <a:ext uri="{FF2B5EF4-FFF2-40B4-BE49-F238E27FC236}">
                <a16:creationId xmlns:a16="http://schemas.microsoft.com/office/drawing/2014/main" id="{37B82B02-F1D1-0B4F-BB85-3ED9E1B4C9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6093F97-B564-264D-ABED-6763AF3F2634}"/>
              </a:ext>
            </a:extLst>
          </p:cNvPr>
          <p:cNvSpPr>
            <a:spLocks noGrp="1"/>
          </p:cNvSpPr>
          <p:nvPr>
            <p:ph type="sldNum" sz="quarter" idx="12"/>
          </p:nvPr>
        </p:nvSpPr>
        <p:spPr/>
        <p:txBody>
          <a:bodyPr/>
          <a:lstStyle/>
          <a:p>
            <a:fld id="{234834F7-A374-2346-BEEC-07BB9F08E5AA}" type="slidenum">
              <a:rPr lang="en-US" smtClean="0"/>
              <a:t>‹#›</a:t>
            </a:fld>
            <a:endParaRPr lang="en-US"/>
          </a:p>
        </p:txBody>
      </p:sp>
    </p:spTree>
    <p:extLst>
      <p:ext uri="{BB962C8B-B14F-4D97-AF65-F5344CB8AC3E}">
        <p14:creationId xmlns:p14="http://schemas.microsoft.com/office/powerpoint/2010/main" val="4016533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CBE6E-9886-9840-893A-0C245D4B838D}"/>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6F4B620-9585-5A4D-A44B-FE6F6CDEE976}"/>
              </a:ext>
            </a:extLst>
          </p:cNvPr>
          <p:cNvSpPr>
            <a:spLocks noGrp="1"/>
          </p:cNvSpPr>
          <p:nvPr>
            <p:ph type="dt" sz="half" idx="10"/>
          </p:nvPr>
        </p:nvSpPr>
        <p:spPr/>
        <p:txBody>
          <a:bodyPr/>
          <a:lstStyle/>
          <a:p>
            <a:fld id="{6234C94F-BF9F-6149-8DFB-6C7351E0A03A}" type="datetimeFigureOut">
              <a:rPr lang="en-US" smtClean="0"/>
              <a:t>1/24/22</a:t>
            </a:fld>
            <a:endParaRPr lang="en-US"/>
          </a:p>
        </p:txBody>
      </p:sp>
      <p:sp>
        <p:nvSpPr>
          <p:cNvPr id="4" name="Footer Placeholder 3">
            <a:extLst>
              <a:ext uri="{FF2B5EF4-FFF2-40B4-BE49-F238E27FC236}">
                <a16:creationId xmlns:a16="http://schemas.microsoft.com/office/drawing/2014/main" id="{A121A211-CDDF-EC47-8C17-BD757B510B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B26CE5-5F5B-C742-A2D0-DCEBAFE6B8D0}"/>
              </a:ext>
            </a:extLst>
          </p:cNvPr>
          <p:cNvSpPr>
            <a:spLocks noGrp="1"/>
          </p:cNvSpPr>
          <p:nvPr>
            <p:ph type="sldNum" sz="quarter" idx="12"/>
          </p:nvPr>
        </p:nvSpPr>
        <p:spPr/>
        <p:txBody>
          <a:bodyPr/>
          <a:lstStyle/>
          <a:p>
            <a:fld id="{234834F7-A374-2346-BEEC-07BB9F08E5AA}" type="slidenum">
              <a:rPr lang="en-US" smtClean="0"/>
              <a:t>‹#›</a:t>
            </a:fld>
            <a:endParaRPr lang="en-US"/>
          </a:p>
        </p:txBody>
      </p:sp>
    </p:spTree>
    <p:extLst>
      <p:ext uri="{BB962C8B-B14F-4D97-AF65-F5344CB8AC3E}">
        <p14:creationId xmlns:p14="http://schemas.microsoft.com/office/powerpoint/2010/main" val="1344383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86D926-360B-1845-A412-8ABE83DB085A}"/>
              </a:ext>
            </a:extLst>
          </p:cNvPr>
          <p:cNvSpPr>
            <a:spLocks noGrp="1"/>
          </p:cNvSpPr>
          <p:nvPr>
            <p:ph type="dt" sz="half" idx="10"/>
          </p:nvPr>
        </p:nvSpPr>
        <p:spPr/>
        <p:txBody>
          <a:bodyPr/>
          <a:lstStyle/>
          <a:p>
            <a:fld id="{6234C94F-BF9F-6149-8DFB-6C7351E0A03A}" type="datetimeFigureOut">
              <a:rPr lang="en-US" smtClean="0"/>
              <a:t>1/24/22</a:t>
            </a:fld>
            <a:endParaRPr lang="en-US"/>
          </a:p>
        </p:txBody>
      </p:sp>
      <p:sp>
        <p:nvSpPr>
          <p:cNvPr id="3" name="Footer Placeholder 2">
            <a:extLst>
              <a:ext uri="{FF2B5EF4-FFF2-40B4-BE49-F238E27FC236}">
                <a16:creationId xmlns:a16="http://schemas.microsoft.com/office/drawing/2014/main" id="{847CE3DE-FEE1-3D43-AD74-07FB70E2D7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A27844F-8934-D141-8AF8-D9D2C53E64F0}"/>
              </a:ext>
            </a:extLst>
          </p:cNvPr>
          <p:cNvSpPr>
            <a:spLocks noGrp="1"/>
          </p:cNvSpPr>
          <p:nvPr>
            <p:ph type="sldNum" sz="quarter" idx="12"/>
          </p:nvPr>
        </p:nvSpPr>
        <p:spPr/>
        <p:txBody>
          <a:bodyPr/>
          <a:lstStyle/>
          <a:p>
            <a:fld id="{234834F7-A374-2346-BEEC-07BB9F08E5AA}" type="slidenum">
              <a:rPr lang="en-US" smtClean="0"/>
              <a:t>‹#›</a:t>
            </a:fld>
            <a:endParaRPr lang="en-US"/>
          </a:p>
        </p:txBody>
      </p:sp>
    </p:spTree>
    <p:extLst>
      <p:ext uri="{BB962C8B-B14F-4D97-AF65-F5344CB8AC3E}">
        <p14:creationId xmlns:p14="http://schemas.microsoft.com/office/powerpoint/2010/main" val="2997934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61F2B-4920-3B4F-92E5-82F21FE8304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A3F91264-A56D-F34E-BD74-3BB81DDB9B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E498FF6D-3F8A-A34C-BEE1-0B38072EC0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13B45A0-441F-304C-A28C-B9916356E1C6}"/>
              </a:ext>
            </a:extLst>
          </p:cNvPr>
          <p:cNvSpPr>
            <a:spLocks noGrp="1"/>
          </p:cNvSpPr>
          <p:nvPr>
            <p:ph type="dt" sz="half" idx="10"/>
          </p:nvPr>
        </p:nvSpPr>
        <p:spPr/>
        <p:txBody>
          <a:bodyPr/>
          <a:lstStyle/>
          <a:p>
            <a:fld id="{6234C94F-BF9F-6149-8DFB-6C7351E0A03A}" type="datetimeFigureOut">
              <a:rPr lang="en-US" smtClean="0"/>
              <a:t>1/24/22</a:t>
            </a:fld>
            <a:endParaRPr lang="en-US"/>
          </a:p>
        </p:txBody>
      </p:sp>
      <p:sp>
        <p:nvSpPr>
          <p:cNvPr id="6" name="Footer Placeholder 5">
            <a:extLst>
              <a:ext uri="{FF2B5EF4-FFF2-40B4-BE49-F238E27FC236}">
                <a16:creationId xmlns:a16="http://schemas.microsoft.com/office/drawing/2014/main" id="{7373F84E-9812-DE47-9757-58EC3AAB37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6110E5-0EF6-6D47-B372-0DDFAB6752FD}"/>
              </a:ext>
            </a:extLst>
          </p:cNvPr>
          <p:cNvSpPr>
            <a:spLocks noGrp="1"/>
          </p:cNvSpPr>
          <p:nvPr>
            <p:ph type="sldNum" sz="quarter" idx="12"/>
          </p:nvPr>
        </p:nvSpPr>
        <p:spPr/>
        <p:txBody>
          <a:bodyPr/>
          <a:lstStyle/>
          <a:p>
            <a:fld id="{234834F7-A374-2346-BEEC-07BB9F08E5AA}" type="slidenum">
              <a:rPr lang="en-US" smtClean="0"/>
              <a:t>‹#›</a:t>
            </a:fld>
            <a:endParaRPr lang="en-US"/>
          </a:p>
        </p:txBody>
      </p:sp>
    </p:spTree>
    <p:extLst>
      <p:ext uri="{BB962C8B-B14F-4D97-AF65-F5344CB8AC3E}">
        <p14:creationId xmlns:p14="http://schemas.microsoft.com/office/powerpoint/2010/main" val="3598076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5E7E7-4ADC-F24F-9E88-A6F971D91AF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DBA9A352-A14E-7948-A4F4-AC7682A1A6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DC81611-60A4-3C4A-B790-0F3B2F4D14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1803DCE-56C1-9846-9197-C717FA663433}"/>
              </a:ext>
            </a:extLst>
          </p:cNvPr>
          <p:cNvSpPr>
            <a:spLocks noGrp="1"/>
          </p:cNvSpPr>
          <p:nvPr>
            <p:ph type="dt" sz="half" idx="10"/>
          </p:nvPr>
        </p:nvSpPr>
        <p:spPr/>
        <p:txBody>
          <a:bodyPr/>
          <a:lstStyle/>
          <a:p>
            <a:fld id="{6234C94F-BF9F-6149-8DFB-6C7351E0A03A}" type="datetimeFigureOut">
              <a:rPr lang="en-US" smtClean="0"/>
              <a:t>1/24/22</a:t>
            </a:fld>
            <a:endParaRPr lang="en-US"/>
          </a:p>
        </p:txBody>
      </p:sp>
      <p:sp>
        <p:nvSpPr>
          <p:cNvPr id="6" name="Footer Placeholder 5">
            <a:extLst>
              <a:ext uri="{FF2B5EF4-FFF2-40B4-BE49-F238E27FC236}">
                <a16:creationId xmlns:a16="http://schemas.microsoft.com/office/drawing/2014/main" id="{5575D262-79D0-ED49-8383-8F8BDEDE80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6DFF93-E352-8F41-8CDA-4FD304B555FD}"/>
              </a:ext>
            </a:extLst>
          </p:cNvPr>
          <p:cNvSpPr>
            <a:spLocks noGrp="1"/>
          </p:cNvSpPr>
          <p:nvPr>
            <p:ph type="sldNum" sz="quarter" idx="12"/>
          </p:nvPr>
        </p:nvSpPr>
        <p:spPr/>
        <p:txBody>
          <a:bodyPr/>
          <a:lstStyle/>
          <a:p>
            <a:fld id="{234834F7-A374-2346-BEEC-07BB9F08E5AA}" type="slidenum">
              <a:rPr lang="en-US" smtClean="0"/>
              <a:t>‹#›</a:t>
            </a:fld>
            <a:endParaRPr lang="en-US"/>
          </a:p>
        </p:txBody>
      </p:sp>
    </p:spTree>
    <p:extLst>
      <p:ext uri="{BB962C8B-B14F-4D97-AF65-F5344CB8AC3E}">
        <p14:creationId xmlns:p14="http://schemas.microsoft.com/office/powerpoint/2010/main" val="184263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D2BF97-D4CD-7742-92EA-73C3B9B52F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C7D6CAE-CABB-264F-96A0-2C5BEB2015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B344085-F717-F540-95D5-1852793892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34C94F-BF9F-6149-8DFB-6C7351E0A03A}" type="datetimeFigureOut">
              <a:rPr lang="en-US" smtClean="0"/>
              <a:t>1/24/22</a:t>
            </a:fld>
            <a:endParaRPr lang="en-US"/>
          </a:p>
        </p:txBody>
      </p:sp>
      <p:sp>
        <p:nvSpPr>
          <p:cNvPr id="5" name="Footer Placeholder 4">
            <a:extLst>
              <a:ext uri="{FF2B5EF4-FFF2-40B4-BE49-F238E27FC236}">
                <a16:creationId xmlns:a16="http://schemas.microsoft.com/office/drawing/2014/main" id="{A16AE7FC-119A-884A-B7D2-A1220F58D5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8960EF1-9C1F-AB4A-A7D5-EC9235D8F1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4834F7-A374-2346-BEEC-07BB9F08E5AA}" type="slidenum">
              <a:rPr lang="en-US" smtClean="0"/>
              <a:t>‹#›</a:t>
            </a:fld>
            <a:endParaRPr lang="en-US"/>
          </a:p>
        </p:txBody>
      </p:sp>
    </p:spTree>
    <p:extLst>
      <p:ext uri="{BB962C8B-B14F-4D97-AF65-F5344CB8AC3E}">
        <p14:creationId xmlns:p14="http://schemas.microsoft.com/office/powerpoint/2010/main" val="1549522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upgrad.com/blog/most-common-examples-of-data-mini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2" name="Freeform: Shape 11">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4" name="Freeform: Shape 13">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6" name="Freeform: Shape 15">
            <a:extLst>
              <a:ext uri="{FF2B5EF4-FFF2-40B4-BE49-F238E27FC236}">
                <a16:creationId xmlns:a16="http://schemas.microsoft.com/office/drawing/2014/main" id="{6BA9E676-A8FC-4C2F-8D78-C13ED8ABD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8" name="Freeform: Shape 17">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 name="Freeform: Shape 19">
            <a:extLst>
              <a:ext uri="{FF2B5EF4-FFF2-40B4-BE49-F238E27FC236}">
                <a16:creationId xmlns:a16="http://schemas.microsoft.com/office/drawing/2014/main" id="{EECD79B5-5FC5-495F-BFD6-346C16E78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2" name="Rectangle 21">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2D9D048-3063-435A-8C23-26C1907E9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20315" y="727769"/>
            <a:ext cx="8751370" cy="5402463"/>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0282B5-5E42-BB40-8A7D-703AF6AACEB2}"/>
              </a:ext>
            </a:extLst>
          </p:cNvPr>
          <p:cNvSpPr>
            <a:spLocks noGrp="1"/>
          </p:cNvSpPr>
          <p:nvPr>
            <p:ph type="ctrTitle"/>
          </p:nvPr>
        </p:nvSpPr>
        <p:spPr>
          <a:xfrm>
            <a:off x="2381534" y="1344304"/>
            <a:ext cx="7451678" cy="2843702"/>
          </a:xfrm>
        </p:spPr>
        <p:txBody>
          <a:bodyPr>
            <a:normAutofit/>
          </a:bodyPr>
          <a:lstStyle/>
          <a:p>
            <a:r>
              <a:rPr lang="en-US" sz="5400" dirty="0">
                <a:solidFill>
                  <a:schemeClr val="bg1"/>
                </a:solidFill>
              </a:rPr>
              <a:t>PBL Project-31</a:t>
            </a:r>
            <a:br>
              <a:rPr lang="en-US" sz="5400" dirty="0">
                <a:solidFill>
                  <a:schemeClr val="bg1"/>
                </a:solidFill>
              </a:rPr>
            </a:br>
            <a:r>
              <a:rPr lang="en-US" sz="5400" dirty="0">
                <a:solidFill>
                  <a:schemeClr val="bg1"/>
                </a:solidFill>
              </a:rPr>
              <a:t>Group 3  </a:t>
            </a:r>
          </a:p>
        </p:txBody>
      </p:sp>
      <p:sp>
        <p:nvSpPr>
          <p:cNvPr id="28" name="Oval 27">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B6C541AE-9B02-44C0-B8C6-B2DEA7ED3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621680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Graphical user interface, text, application&#10;&#10;Description automatically generated">
            <a:extLst>
              <a:ext uri="{FF2B5EF4-FFF2-40B4-BE49-F238E27FC236}">
                <a16:creationId xmlns:a16="http://schemas.microsoft.com/office/drawing/2014/main" id="{C3CC85DB-238C-4245-AA7B-CE6952353E6C}"/>
              </a:ext>
            </a:extLst>
          </p:cNvPr>
          <p:cNvPicPr>
            <a:picLocks noChangeAspect="1"/>
          </p:cNvPicPr>
          <p:nvPr/>
        </p:nvPicPr>
        <p:blipFill>
          <a:blip r:embed="rId2"/>
          <a:stretch>
            <a:fillRect/>
          </a:stretch>
        </p:blipFill>
        <p:spPr>
          <a:xfrm>
            <a:off x="4038600" y="1347788"/>
            <a:ext cx="7186613" cy="2600325"/>
          </a:xfrm>
          <a:prstGeom prst="rect">
            <a:avLst/>
          </a:prstGeom>
        </p:spPr>
      </p:pic>
      <p:pic>
        <p:nvPicPr>
          <p:cNvPr id="4" name="Content Placeholder 3">
            <a:extLst>
              <a:ext uri="{FF2B5EF4-FFF2-40B4-BE49-F238E27FC236}">
                <a16:creationId xmlns:a16="http://schemas.microsoft.com/office/drawing/2014/main" id="{186442D2-0A90-9643-8889-8ED1B8CF6E3C}"/>
              </a:ext>
            </a:extLst>
          </p:cNvPr>
          <p:cNvPicPr>
            <a:picLocks noGrp="1" noChangeAspect="1"/>
          </p:cNvPicPr>
          <p:nvPr>
            <p:ph idx="1"/>
          </p:nvPr>
        </p:nvPicPr>
        <p:blipFill>
          <a:blip r:embed="rId3"/>
          <a:stretch>
            <a:fillRect/>
          </a:stretch>
        </p:blipFill>
        <p:spPr>
          <a:xfrm>
            <a:off x="4038600" y="3998913"/>
            <a:ext cx="7186613" cy="1504950"/>
          </a:xfrm>
          <a:prstGeom prst="rect">
            <a:avLst/>
          </a:prstGeom>
        </p:spPr>
      </p:pic>
      <p:sp>
        <p:nvSpPr>
          <p:cNvPr id="2" name="Title 1">
            <a:extLst>
              <a:ext uri="{FF2B5EF4-FFF2-40B4-BE49-F238E27FC236}">
                <a16:creationId xmlns:a16="http://schemas.microsoft.com/office/drawing/2014/main" id="{F62EF17C-6A89-884D-8EE8-D7CFBA56AFF7}"/>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400" kern="1200">
                <a:solidFill>
                  <a:schemeClr val="bg1"/>
                </a:solidFill>
                <a:latin typeface="+mj-lt"/>
                <a:ea typeface="+mj-ea"/>
                <a:cs typeface="+mj-cs"/>
              </a:rPr>
              <a:t>Splitting the dataset and obtaining training and testing scores</a:t>
            </a:r>
          </a:p>
        </p:txBody>
      </p:sp>
    </p:spTree>
    <p:extLst>
      <p:ext uri="{BB962C8B-B14F-4D97-AF65-F5344CB8AC3E}">
        <p14:creationId xmlns:p14="http://schemas.microsoft.com/office/powerpoint/2010/main" val="2605785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A5385D-F578-824D-9FF6-8641E2EE1057}"/>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3000" kern="1200">
                <a:solidFill>
                  <a:schemeClr val="bg1"/>
                </a:solidFill>
                <a:latin typeface="+mj-lt"/>
                <a:ea typeface="+mj-ea"/>
                <a:cs typeface="+mj-cs"/>
              </a:rPr>
              <a:t>Predicting r2score,mean_sqrd_error and root_mean_squared error </a:t>
            </a:r>
          </a:p>
        </p:txBody>
      </p:sp>
      <p:cxnSp>
        <p:nvCxnSpPr>
          <p:cNvPr id="13" name="Straight Connector 12">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35856993-D718-3342-A78E-6472EDC52403}"/>
              </a:ext>
            </a:extLst>
          </p:cNvPr>
          <p:cNvPicPr>
            <a:picLocks noGrp="1" noChangeAspect="1"/>
          </p:cNvPicPr>
          <p:nvPr>
            <p:ph idx="1"/>
          </p:nvPr>
        </p:nvPicPr>
        <p:blipFill>
          <a:blip r:embed="rId2"/>
          <a:stretch>
            <a:fillRect/>
          </a:stretch>
        </p:blipFill>
        <p:spPr>
          <a:xfrm>
            <a:off x="320040" y="3377274"/>
            <a:ext cx="11496821" cy="2098170"/>
          </a:xfrm>
          <a:prstGeom prst="rect">
            <a:avLst/>
          </a:prstGeom>
        </p:spPr>
      </p:pic>
    </p:spTree>
    <p:extLst>
      <p:ext uri="{BB962C8B-B14F-4D97-AF65-F5344CB8AC3E}">
        <p14:creationId xmlns:p14="http://schemas.microsoft.com/office/powerpoint/2010/main" val="4273373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B32A67F-3598-4A13-8552-DA884FFCC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391059-D7EF-D74D-AD67-D932F2F10AC9}"/>
              </a:ext>
            </a:extLst>
          </p:cNvPr>
          <p:cNvSpPr>
            <a:spLocks noGrp="1"/>
          </p:cNvSpPr>
          <p:nvPr>
            <p:ph type="title"/>
          </p:nvPr>
        </p:nvSpPr>
        <p:spPr>
          <a:xfrm>
            <a:off x="804673" y="3320859"/>
            <a:ext cx="4573475" cy="2076333"/>
          </a:xfrm>
        </p:spPr>
        <p:txBody>
          <a:bodyPr vert="horz" lIns="91440" tIns="45720" rIns="91440" bIns="45720" rtlCol="0" anchor="t">
            <a:normAutofit/>
          </a:bodyPr>
          <a:lstStyle/>
          <a:p>
            <a:r>
              <a:rPr lang="en-US" sz="4800" kern="1200" dirty="0">
                <a:solidFill>
                  <a:schemeClr val="bg1"/>
                </a:solidFill>
                <a:latin typeface="+mj-lt"/>
                <a:ea typeface="+mj-ea"/>
                <a:cs typeface="+mj-cs"/>
              </a:rPr>
              <a:t>Thank you</a:t>
            </a:r>
          </a:p>
        </p:txBody>
      </p:sp>
      <p:sp>
        <p:nvSpPr>
          <p:cNvPr id="12" name="Freeform: Shape 11">
            <a:extLst>
              <a:ext uri="{FF2B5EF4-FFF2-40B4-BE49-F238E27FC236}">
                <a16:creationId xmlns:a16="http://schemas.microsoft.com/office/drawing/2014/main" id="{BCC55ACC-A2F6-403C-A3A4-D59B3734D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57312" y="381000"/>
            <a:ext cx="6334689" cy="6477000"/>
          </a:xfrm>
          <a:custGeom>
            <a:avLst/>
            <a:gdLst>
              <a:gd name="connsiteX0" fmla="*/ 3561588 w 6334689"/>
              <a:gd name="connsiteY0" fmla="*/ 0 h 6477000"/>
              <a:gd name="connsiteX1" fmla="*/ 6309883 w 6334689"/>
              <a:gd name="connsiteY1" fmla="*/ 1296087 h 6477000"/>
              <a:gd name="connsiteX2" fmla="*/ 6334689 w 6334689"/>
              <a:gd name="connsiteY2" fmla="*/ 1329261 h 6477000"/>
              <a:gd name="connsiteX3" fmla="*/ 6334689 w 6334689"/>
              <a:gd name="connsiteY3" fmla="*/ 5793916 h 6477000"/>
              <a:gd name="connsiteX4" fmla="*/ 6309883 w 6334689"/>
              <a:gd name="connsiteY4" fmla="*/ 5827089 h 6477000"/>
              <a:gd name="connsiteX5" fmla="*/ 5760467 w 6334689"/>
              <a:gd name="connsiteY5" fmla="*/ 6363539 h 6477000"/>
              <a:gd name="connsiteX6" fmla="*/ 5607796 w 6334689"/>
              <a:gd name="connsiteY6" fmla="*/ 6477000 h 6477000"/>
              <a:gd name="connsiteX7" fmla="*/ 1519571 w 6334689"/>
              <a:gd name="connsiteY7" fmla="*/ 6477000 h 6477000"/>
              <a:gd name="connsiteX8" fmla="*/ 1296088 w 6334689"/>
              <a:gd name="connsiteY8" fmla="*/ 6309883 h 6477000"/>
              <a:gd name="connsiteX9" fmla="*/ 0 w 6334689"/>
              <a:gd name="connsiteY9" fmla="*/ 3561588 h 6477000"/>
              <a:gd name="connsiteX10" fmla="*/ 3561588 w 6334689"/>
              <a:gd name="connsiteY10" fmla="*/ 0 h 647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34689" h="6477000">
                <a:moveTo>
                  <a:pt x="3561588" y="0"/>
                </a:moveTo>
                <a:cubicBezTo>
                  <a:pt x="4668032" y="0"/>
                  <a:pt x="5656635" y="504534"/>
                  <a:pt x="6309883" y="1296087"/>
                </a:cubicBezTo>
                <a:lnTo>
                  <a:pt x="6334689" y="1329261"/>
                </a:lnTo>
                <a:lnTo>
                  <a:pt x="6334689" y="5793916"/>
                </a:lnTo>
                <a:lnTo>
                  <a:pt x="6309883" y="5827089"/>
                </a:lnTo>
                <a:cubicBezTo>
                  <a:pt x="6146571" y="6024977"/>
                  <a:pt x="5962299" y="6204927"/>
                  <a:pt x="5760467" y="6363539"/>
                </a:cubicBezTo>
                <a:lnTo>
                  <a:pt x="5607796" y="6477000"/>
                </a:lnTo>
                <a:lnTo>
                  <a:pt x="1519571" y="6477000"/>
                </a:lnTo>
                <a:lnTo>
                  <a:pt x="1296088" y="6309883"/>
                </a:lnTo>
                <a:cubicBezTo>
                  <a:pt x="504535" y="5656635"/>
                  <a:pt x="0" y="4668032"/>
                  <a:pt x="0" y="3561588"/>
                </a:cubicBezTo>
                <a:cubicBezTo>
                  <a:pt x="0" y="1594577"/>
                  <a:pt x="1594577" y="0"/>
                  <a:pt x="3561588" y="0"/>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598EBA13-C937-430B-9523-439FE21096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1086" y="544777"/>
            <a:ext cx="6170914" cy="6313225"/>
          </a:xfrm>
          <a:custGeom>
            <a:avLst/>
            <a:gdLst>
              <a:gd name="connsiteX0" fmla="*/ 3397813 w 6170914"/>
              <a:gd name="connsiteY0" fmla="*/ 0 h 6313225"/>
              <a:gd name="connsiteX1" fmla="*/ 6019731 w 6170914"/>
              <a:gd name="connsiteY1" fmla="*/ 1236489 h 6313225"/>
              <a:gd name="connsiteX2" fmla="*/ 6170914 w 6170914"/>
              <a:gd name="connsiteY2" fmla="*/ 1438663 h 6313225"/>
              <a:gd name="connsiteX3" fmla="*/ 6170914 w 6170914"/>
              <a:gd name="connsiteY3" fmla="*/ 5356963 h 6313225"/>
              <a:gd name="connsiteX4" fmla="*/ 6019731 w 6170914"/>
              <a:gd name="connsiteY4" fmla="*/ 5559138 h 6313225"/>
              <a:gd name="connsiteX5" fmla="*/ 5194591 w 6170914"/>
              <a:gd name="connsiteY5" fmla="*/ 6282226 h 6313225"/>
              <a:gd name="connsiteX6" fmla="*/ 5141791 w 6170914"/>
              <a:gd name="connsiteY6" fmla="*/ 6313225 h 6313225"/>
              <a:gd name="connsiteX7" fmla="*/ 1659199 w 6170914"/>
              <a:gd name="connsiteY7" fmla="*/ 6313225 h 6313225"/>
              <a:gd name="connsiteX8" fmla="*/ 1498064 w 6170914"/>
              <a:gd name="connsiteY8" fmla="*/ 6215333 h 6313225"/>
              <a:gd name="connsiteX9" fmla="*/ 0 w 6170914"/>
              <a:gd name="connsiteY9" fmla="*/ 3397813 h 6313225"/>
              <a:gd name="connsiteX10" fmla="*/ 3397813 w 6170914"/>
              <a:gd name="connsiteY10" fmla="*/ 0 h 6313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70914" h="6313225">
                <a:moveTo>
                  <a:pt x="3397813" y="0"/>
                </a:moveTo>
                <a:cubicBezTo>
                  <a:pt x="4453378" y="0"/>
                  <a:pt x="5396522" y="481334"/>
                  <a:pt x="6019731" y="1236489"/>
                </a:cubicBezTo>
                <a:lnTo>
                  <a:pt x="6170914" y="1438663"/>
                </a:lnTo>
                <a:lnTo>
                  <a:pt x="6170914" y="5356963"/>
                </a:lnTo>
                <a:lnTo>
                  <a:pt x="6019731" y="5559138"/>
                </a:lnTo>
                <a:cubicBezTo>
                  <a:pt x="5786028" y="5842321"/>
                  <a:pt x="5507333" y="6086998"/>
                  <a:pt x="5194591" y="6282226"/>
                </a:cubicBezTo>
                <a:lnTo>
                  <a:pt x="5141791" y="6313225"/>
                </a:lnTo>
                <a:lnTo>
                  <a:pt x="1659199" y="6313225"/>
                </a:lnTo>
                <a:lnTo>
                  <a:pt x="1498064" y="6215333"/>
                </a:lnTo>
                <a:cubicBezTo>
                  <a:pt x="594240" y="5604721"/>
                  <a:pt x="0" y="4570663"/>
                  <a:pt x="0" y="3397813"/>
                </a:cubicBezTo>
                <a:cubicBezTo>
                  <a:pt x="0" y="1521253"/>
                  <a:pt x="1521253" y="0"/>
                  <a:pt x="339781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Smiling Face with No Fill">
            <a:extLst>
              <a:ext uri="{FF2B5EF4-FFF2-40B4-BE49-F238E27FC236}">
                <a16:creationId xmlns:a16="http://schemas.microsoft.com/office/drawing/2014/main" id="{51FB8D26-7096-4C2B-89A4-3554F90E9D7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10424" y="1845770"/>
            <a:ext cx="4333875" cy="4333875"/>
          </a:xfrm>
          <a:prstGeom prst="rect">
            <a:avLst/>
          </a:prstGeom>
        </p:spPr>
      </p:pic>
    </p:spTree>
    <p:extLst>
      <p:ext uri="{BB962C8B-B14F-4D97-AF65-F5344CB8AC3E}">
        <p14:creationId xmlns:p14="http://schemas.microsoft.com/office/powerpoint/2010/main" val="4003435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4BA4C66-3F7C-B241-A04D-9F3AD3F357C1}"/>
              </a:ext>
            </a:extLst>
          </p:cNvPr>
          <p:cNvSpPr>
            <a:spLocks noGrp="1"/>
          </p:cNvSpPr>
          <p:nvPr>
            <p:ph type="title"/>
          </p:nvPr>
        </p:nvSpPr>
        <p:spPr>
          <a:xfrm>
            <a:off x="804672" y="640080"/>
            <a:ext cx="3282696" cy="5257800"/>
          </a:xfrm>
        </p:spPr>
        <p:txBody>
          <a:bodyPr>
            <a:normAutofit/>
          </a:bodyPr>
          <a:lstStyle/>
          <a:p>
            <a:r>
              <a:rPr lang="en-US">
                <a:solidFill>
                  <a:schemeClr val="bg1"/>
                </a:solidFill>
              </a:rPr>
              <a:t>Project Aim</a:t>
            </a:r>
          </a:p>
        </p:txBody>
      </p:sp>
      <p:sp>
        <p:nvSpPr>
          <p:cNvPr id="3" name="Content Placeholder 2">
            <a:extLst>
              <a:ext uri="{FF2B5EF4-FFF2-40B4-BE49-F238E27FC236}">
                <a16:creationId xmlns:a16="http://schemas.microsoft.com/office/drawing/2014/main" id="{EC28C391-CEC9-D34E-82FD-118E73B206D5}"/>
              </a:ext>
            </a:extLst>
          </p:cNvPr>
          <p:cNvSpPr>
            <a:spLocks noGrp="1"/>
          </p:cNvSpPr>
          <p:nvPr>
            <p:ph idx="1"/>
          </p:nvPr>
        </p:nvSpPr>
        <p:spPr>
          <a:xfrm>
            <a:off x="5358384" y="640081"/>
            <a:ext cx="6024654" cy="5257800"/>
          </a:xfrm>
        </p:spPr>
        <p:txBody>
          <a:bodyPr anchor="ctr">
            <a:normAutofit/>
          </a:bodyPr>
          <a:lstStyle/>
          <a:p>
            <a:pPr marL="0" indent="0">
              <a:buNone/>
            </a:pPr>
            <a:r>
              <a:rPr lang="en-IN" sz="2400" dirty="0"/>
              <a:t>The title of this project is House Price Prediction Challenge and the aim of the project is to predict the house prices in India using regression algorithms.</a:t>
            </a:r>
          </a:p>
        </p:txBody>
      </p:sp>
    </p:spTree>
    <p:extLst>
      <p:ext uri="{BB962C8B-B14F-4D97-AF65-F5344CB8AC3E}">
        <p14:creationId xmlns:p14="http://schemas.microsoft.com/office/powerpoint/2010/main" val="908822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1D576-F726-6D48-A889-931DF0341D3C}"/>
              </a:ext>
            </a:extLst>
          </p:cNvPr>
          <p:cNvSpPr>
            <a:spLocks noGrp="1"/>
          </p:cNvSpPr>
          <p:nvPr>
            <p:ph type="title"/>
          </p:nvPr>
        </p:nvSpPr>
        <p:spPr/>
        <p:txBody>
          <a:bodyPr/>
          <a:lstStyle/>
          <a:p>
            <a:r>
              <a:rPr lang="en-US" dirty="0"/>
              <a:t>Linear Regression</a:t>
            </a:r>
          </a:p>
        </p:txBody>
      </p:sp>
      <p:sp>
        <p:nvSpPr>
          <p:cNvPr id="3" name="Content Placeholder 2">
            <a:extLst>
              <a:ext uri="{FF2B5EF4-FFF2-40B4-BE49-F238E27FC236}">
                <a16:creationId xmlns:a16="http://schemas.microsoft.com/office/drawing/2014/main" id="{6CAB65F2-A6DE-4C40-A90B-2B0C83267130}"/>
              </a:ext>
            </a:extLst>
          </p:cNvPr>
          <p:cNvSpPr>
            <a:spLocks noGrp="1"/>
          </p:cNvSpPr>
          <p:nvPr>
            <p:ph idx="1"/>
          </p:nvPr>
        </p:nvSpPr>
        <p:spPr/>
        <p:txBody>
          <a:bodyPr/>
          <a:lstStyle/>
          <a:p>
            <a:r>
              <a:rPr lang="en-IN" b="1" dirty="0"/>
              <a:t>Linear Regression</a:t>
            </a:r>
            <a:r>
              <a:rPr lang="en-IN" dirty="0"/>
              <a:t> is a machine learning algorithm based on  on </a:t>
            </a:r>
            <a:r>
              <a:rPr lang="en-IN" b="1" dirty="0"/>
              <a:t>supervised learning</a:t>
            </a:r>
            <a:r>
              <a:rPr lang="en-IN" dirty="0"/>
              <a:t>. It performs a </a:t>
            </a:r>
            <a:r>
              <a:rPr lang="en-IN" b="1" dirty="0"/>
              <a:t>regression task</a:t>
            </a:r>
            <a:r>
              <a:rPr lang="en-IN" dirty="0"/>
              <a:t>. Regression models a target prediction value based on independent variables. It is mostly used for finding out the relationship between variables and forecasting. Different regression models differ based on – the kind of relationship between dependent and independent variables, they are considering and the number of independent variables being used.</a:t>
            </a:r>
            <a:endParaRPr lang="en-US" dirty="0"/>
          </a:p>
        </p:txBody>
      </p:sp>
    </p:spTree>
    <p:extLst>
      <p:ext uri="{BB962C8B-B14F-4D97-AF65-F5344CB8AC3E}">
        <p14:creationId xmlns:p14="http://schemas.microsoft.com/office/powerpoint/2010/main" val="1148873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28027-B633-2C42-9B43-01CBCC9A1ADA}"/>
              </a:ext>
            </a:extLst>
          </p:cNvPr>
          <p:cNvSpPr>
            <a:spLocks noGrp="1"/>
          </p:cNvSpPr>
          <p:nvPr>
            <p:ph type="title"/>
          </p:nvPr>
        </p:nvSpPr>
        <p:spPr/>
        <p:txBody>
          <a:bodyPr/>
          <a:lstStyle/>
          <a:p>
            <a:endParaRPr lang="en-US" dirty="0"/>
          </a:p>
        </p:txBody>
      </p:sp>
      <p:pic>
        <p:nvPicPr>
          <p:cNvPr id="1028" name="Picture 4">
            <a:extLst>
              <a:ext uri="{FF2B5EF4-FFF2-40B4-BE49-F238E27FC236}">
                <a16:creationId xmlns:a16="http://schemas.microsoft.com/office/drawing/2014/main" id="{0B618DF5-C756-9341-981A-87A734BA92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3800" y="1965960"/>
            <a:ext cx="7264400" cy="4156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4465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Graphical user interface, text, application&#10;&#10;Description automatically generated">
            <a:extLst>
              <a:ext uri="{FF2B5EF4-FFF2-40B4-BE49-F238E27FC236}">
                <a16:creationId xmlns:a16="http://schemas.microsoft.com/office/drawing/2014/main" id="{FE1C7D35-A0B1-F546-A0F8-4EB47397EAA6}"/>
              </a:ext>
            </a:extLst>
          </p:cNvPr>
          <p:cNvPicPr>
            <a:picLocks noGrp="1" noChangeAspect="1"/>
          </p:cNvPicPr>
          <p:nvPr>
            <p:ph idx="1"/>
          </p:nvPr>
        </p:nvPicPr>
        <p:blipFill>
          <a:blip r:embed="rId2"/>
          <a:stretch>
            <a:fillRect/>
          </a:stretch>
        </p:blipFill>
        <p:spPr>
          <a:xfrm>
            <a:off x="4038600" y="1158949"/>
            <a:ext cx="7513320" cy="1731889"/>
          </a:xfrm>
          <a:prstGeom prst="rect">
            <a:avLst/>
          </a:prstGeom>
        </p:spPr>
      </p:pic>
      <p:pic>
        <p:nvPicPr>
          <p:cNvPr id="5" name="Picture 4" descr="Table&#10;&#10;Description automatically generated">
            <a:extLst>
              <a:ext uri="{FF2B5EF4-FFF2-40B4-BE49-F238E27FC236}">
                <a16:creationId xmlns:a16="http://schemas.microsoft.com/office/drawing/2014/main" id="{C0194CB8-369A-0644-8A57-01E0626C23C6}"/>
              </a:ext>
            </a:extLst>
          </p:cNvPr>
          <p:cNvPicPr>
            <a:picLocks noChangeAspect="1"/>
          </p:cNvPicPr>
          <p:nvPr/>
        </p:nvPicPr>
        <p:blipFill>
          <a:blip r:embed="rId3"/>
          <a:stretch>
            <a:fillRect/>
          </a:stretch>
        </p:blipFill>
        <p:spPr>
          <a:xfrm>
            <a:off x="4038600" y="2938463"/>
            <a:ext cx="7513320" cy="2877546"/>
          </a:xfrm>
          <a:prstGeom prst="rect">
            <a:avLst/>
          </a:prstGeom>
        </p:spPr>
      </p:pic>
      <p:sp>
        <p:nvSpPr>
          <p:cNvPr id="2" name="Title 1">
            <a:extLst>
              <a:ext uri="{FF2B5EF4-FFF2-40B4-BE49-F238E27FC236}">
                <a16:creationId xmlns:a16="http://schemas.microsoft.com/office/drawing/2014/main" id="{9E0FD21F-B57A-0342-A211-B7066F26F1C0}"/>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a:solidFill>
                  <a:schemeClr val="bg1"/>
                </a:solidFill>
                <a:latin typeface="+mj-lt"/>
                <a:ea typeface="+mj-ea"/>
                <a:cs typeface="+mj-cs"/>
              </a:rPr>
              <a:t>Importing Libraries and Dataset</a:t>
            </a:r>
          </a:p>
        </p:txBody>
      </p:sp>
    </p:spTree>
    <p:extLst>
      <p:ext uri="{BB962C8B-B14F-4D97-AF65-F5344CB8AC3E}">
        <p14:creationId xmlns:p14="http://schemas.microsoft.com/office/powerpoint/2010/main" val="4122800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8A3962-8681-FB44-AE5D-7394F9A15BB6}"/>
              </a:ext>
            </a:extLst>
          </p:cNvPr>
          <p:cNvSpPr>
            <a:spLocks noGrp="1"/>
          </p:cNvSpPr>
          <p:nvPr>
            <p:ph type="title"/>
          </p:nvPr>
        </p:nvSpPr>
        <p:spPr>
          <a:xfrm>
            <a:off x="804672" y="640080"/>
            <a:ext cx="3282696" cy="5257800"/>
          </a:xfrm>
        </p:spPr>
        <p:txBody>
          <a:bodyPr>
            <a:normAutofit/>
          </a:bodyPr>
          <a:lstStyle/>
          <a:p>
            <a:r>
              <a:rPr lang="en-US" sz="4100">
                <a:solidFill>
                  <a:schemeClr val="bg1"/>
                </a:solidFill>
              </a:rPr>
              <a:t>Preprocessing</a:t>
            </a:r>
          </a:p>
        </p:txBody>
      </p:sp>
      <p:sp>
        <p:nvSpPr>
          <p:cNvPr id="3" name="Content Placeholder 2">
            <a:extLst>
              <a:ext uri="{FF2B5EF4-FFF2-40B4-BE49-F238E27FC236}">
                <a16:creationId xmlns:a16="http://schemas.microsoft.com/office/drawing/2014/main" id="{26E18DA9-03AB-2E43-B611-855E8056C8BF}"/>
              </a:ext>
            </a:extLst>
          </p:cNvPr>
          <p:cNvSpPr>
            <a:spLocks noGrp="1"/>
          </p:cNvSpPr>
          <p:nvPr>
            <p:ph idx="1"/>
          </p:nvPr>
        </p:nvSpPr>
        <p:spPr>
          <a:xfrm>
            <a:off x="5358384" y="640081"/>
            <a:ext cx="6024654" cy="5257800"/>
          </a:xfrm>
        </p:spPr>
        <p:txBody>
          <a:bodyPr anchor="ctr">
            <a:normAutofit/>
          </a:bodyPr>
          <a:lstStyle/>
          <a:p>
            <a:r>
              <a:rPr lang="en-IN" sz="2400"/>
              <a:t>Data preprocessing is a crucial step that helps to enhance the quality of data to extract meaningful insights from the data. Data preprocessing refers to the technique of preparing (cleaning and organizing) the raw data to make it suitable for a building and training models. In simple words, data preprocessing is a </a:t>
            </a:r>
            <a:r>
              <a:rPr lang="en-IN" sz="2400">
                <a:hlinkClick r:id="rId2"/>
              </a:rPr>
              <a:t>data mining technique</a:t>
            </a:r>
            <a:r>
              <a:rPr lang="en-IN" sz="2400"/>
              <a:t> that transforms raw data into an understandable and readable format. </a:t>
            </a:r>
          </a:p>
          <a:p>
            <a:r>
              <a:rPr lang="en-US" sz="2400"/>
              <a:t>df.head()</a:t>
            </a:r>
          </a:p>
          <a:p>
            <a:r>
              <a:rPr lang="en-US" sz="2400"/>
              <a:t>df.info()</a:t>
            </a:r>
          </a:p>
          <a:p>
            <a:r>
              <a:rPr lang="en-US" sz="2400"/>
              <a:t>df.describe()</a:t>
            </a:r>
          </a:p>
          <a:p>
            <a:r>
              <a:rPr lang="en-US" sz="2400"/>
              <a:t>df.isnull().sum()</a:t>
            </a:r>
          </a:p>
        </p:txBody>
      </p:sp>
    </p:spTree>
    <p:extLst>
      <p:ext uri="{BB962C8B-B14F-4D97-AF65-F5344CB8AC3E}">
        <p14:creationId xmlns:p14="http://schemas.microsoft.com/office/powerpoint/2010/main" val="4247577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6EA2B1A-B062-2B46-906D-4A1760DB98A6}"/>
              </a:ext>
            </a:extLst>
          </p:cNvPr>
          <p:cNvSpPr>
            <a:spLocks noGrp="1"/>
          </p:cNvSpPr>
          <p:nvPr>
            <p:ph type="title"/>
          </p:nvPr>
        </p:nvSpPr>
        <p:spPr>
          <a:xfrm>
            <a:off x="643467" y="321734"/>
            <a:ext cx="10905066" cy="1135737"/>
          </a:xfrm>
        </p:spPr>
        <p:txBody>
          <a:bodyPr>
            <a:normAutofit/>
          </a:bodyPr>
          <a:lstStyle/>
          <a:p>
            <a:r>
              <a:rPr lang="en-US" sz="3600"/>
              <a:t>Label Encoding</a:t>
            </a:r>
          </a:p>
        </p:txBody>
      </p:sp>
      <p:sp>
        <p:nvSpPr>
          <p:cNvPr id="3" name="Content Placeholder 2">
            <a:extLst>
              <a:ext uri="{FF2B5EF4-FFF2-40B4-BE49-F238E27FC236}">
                <a16:creationId xmlns:a16="http://schemas.microsoft.com/office/drawing/2014/main" id="{D1ADAC85-B835-4D4C-8371-5500E199130E}"/>
              </a:ext>
            </a:extLst>
          </p:cNvPr>
          <p:cNvSpPr>
            <a:spLocks noGrp="1"/>
          </p:cNvSpPr>
          <p:nvPr>
            <p:ph idx="1"/>
          </p:nvPr>
        </p:nvSpPr>
        <p:spPr>
          <a:xfrm>
            <a:off x="643469" y="1782981"/>
            <a:ext cx="4008384" cy="4393982"/>
          </a:xfrm>
        </p:spPr>
        <p:txBody>
          <a:bodyPr>
            <a:normAutofit/>
          </a:bodyPr>
          <a:lstStyle/>
          <a:p>
            <a:r>
              <a:rPr lang="en-IN" sz="2000" b="1"/>
              <a:t>Label Encoding</a:t>
            </a:r>
            <a:r>
              <a:rPr lang="en-IN" sz="2000"/>
              <a:t> refers to converting the labels into a numeric form so as to convert them into the machine-readable form. Machine learning algorithms can then decide in a better way how those labels must be operated. It is an important pre-processing step for the structured dataset in supervised learning.</a:t>
            </a:r>
          </a:p>
          <a:p>
            <a:endParaRPr lang="en-IN" sz="2000"/>
          </a:p>
        </p:txBody>
      </p:sp>
      <p:grpSp>
        <p:nvGrpSpPr>
          <p:cNvPr id="11" name="Group 1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descr="Table&#10;&#10;Description automatically generated">
            <a:extLst>
              <a:ext uri="{FF2B5EF4-FFF2-40B4-BE49-F238E27FC236}">
                <a16:creationId xmlns:a16="http://schemas.microsoft.com/office/drawing/2014/main" id="{B21815D5-AC58-C744-93E0-F570F319B4DE}"/>
              </a:ext>
            </a:extLst>
          </p:cNvPr>
          <p:cNvPicPr>
            <a:picLocks noChangeAspect="1"/>
          </p:cNvPicPr>
          <p:nvPr/>
        </p:nvPicPr>
        <p:blipFill>
          <a:blip r:embed="rId2"/>
          <a:stretch>
            <a:fillRect/>
          </a:stretch>
        </p:blipFill>
        <p:spPr>
          <a:xfrm>
            <a:off x="4967973" y="1457472"/>
            <a:ext cx="6896679" cy="4046308"/>
          </a:xfrm>
          <a:prstGeom prst="rect">
            <a:avLst/>
          </a:prstGeom>
        </p:spPr>
      </p:pic>
      <p:grpSp>
        <p:nvGrpSpPr>
          <p:cNvPr id="15" name="Group 1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6" name="Rectangle 1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561634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123AC-B750-274C-97C0-D666D5CC6CA5}"/>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a:solidFill>
                  <a:schemeClr val="bg1"/>
                </a:solidFill>
                <a:latin typeface="+mj-lt"/>
                <a:ea typeface="+mj-ea"/>
                <a:cs typeface="+mj-cs"/>
              </a:rPr>
              <a:t>Data Visualization</a:t>
            </a:r>
          </a:p>
        </p:txBody>
      </p:sp>
      <p:pic>
        <p:nvPicPr>
          <p:cNvPr id="4" name="Content Placeholder 3" descr="Chart, diagram&#10;&#10;Description automatically generated">
            <a:extLst>
              <a:ext uri="{FF2B5EF4-FFF2-40B4-BE49-F238E27FC236}">
                <a16:creationId xmlns:a16="http://schemas.microsoft.com/office/drawing/2014/main" id="{2AA81E12-0564-634C-A9D0-0EB982F9C25D}"/>
              </a:ext>
            </a:extLst>
          </p:cNvPr>
          <p:cNvPicPr>
            <a:picLocks noGrp="1" noChangeAspect="1"/>
          </p:cNvPicPr>
          <p:nvPr>
            <p:ph idx="1"/>
          </p:nvPr>
        </p:nvPicPr>
        <p:blipFill>
          <a:blip r:embed="rId2"/>
          <a:stretch>
            <a:fillRect/>
          </a:stretch>
        </p:blipFill>
        <p:spPr>
          <a:xfrm>
            <a:off x="5395265" y="961812"/>
            <a:ext cx="4474868" cy="4930987"/>
          </a:xfrm>
          <a:prstGeom prst="rect">
            <a:avLst/>
          </a:prstGeom>
        </p:spPr>
      </p:pic>
    </p:spTree>
    <p:extLst>
      <p:ext uri="{BB962C8B-B14F-4D97-AF65-F5344CB8AC3E}">
        <p14:creationId xmlns:p14="http://schemas.microsoft.com/office/powerpoint/2010/main" val="3317103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559F8-B17E-894B-A1DD-DAEB7AA48D06}"/>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a:solidFill>
                  <a:schemeClr val="bg1"/>
                </a:solidFill>
                <a:latin typeface="+mj-lt"/>
                <a:ea typeface="+mj-ea"/>
                <a:cs typeface="+mj-cs"/>
              </a:rPr>
              <a:t>Correlation</a:t>
            </a:r>
          </a:p>
        </p:txBody>
      </p:sp>
      <p:pic>
        <p:nvPicPr>
          <p:cNvPr id="7" name="Content Placeholder 6" descr="Chart&#10;&#10;Description automatically generated">
            <a:extLst>
              <a:ext uri="{FF2B5EF4-FFF2-40B4-BE49-F238E27FC236}">
                <a16:creationId xmlns:a16="http://schemas.microsoft.com/office/drawing/2014/main" id="{844ADB35-647A-AC4C-8F02-37DB22DE0292}"/>
              </a:ext>
            </a:extLst>
          </p:cNvPr>
          <p:cNvPicPr>
            <a:picLocks noGrp="1" noChangeAspect="1"/>
          </p:cNvPicPr>
          <p:nvPr>
            <p:ph idx="1"/>
          </p:nvPr>
        </p:nvPicPr>
        <p:blipFill>
          <a:blip r:embed="rId2"/>
          <a:stretch>
            <a:fillRect/>
          </a:stretch>
        </p:blipFill>
        <p:spPr>
          <a:xfrm>
            <a:off x="4147902" y="961812"/>
            <a:ext cx="6969595" cy="4930987"/>
          </a:xfrm>
          <a:prstGeom prst="rect">
            <a:avLst/>
          </a:prstGeom>
        </p:spPr>
      </p:pic>
    </p:spTree>
    <p:extLst>
      <p:ext uri="{BB962C8B-B14F-4D97-AF65-F5344CB8AC3E}">
        <p14:creationId xmlns:p14="http://schemas.microsoft.com/office/powerpoint/2010/main" val="40393419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816</TotalTime>
  <Words>287</Words>
  <Application>Microsoft Macintosh PowerPoint</Application>
  <PresentationFormat>Widescreen</PresentationFormat>
  <Paragraphs>19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PBL Project-31 Group 3  </vt:lpstr>
      <vt:lpstr>Project Aim</vt:lpstr>
      <vt:lpstr>Linear Regression</vt:lpstr>
      <vt:lpstr>PowerPoint Presentation</vt:lpstr>
      <vt:lpstr>Importing Libraries and Dataset</vt:lpstr>
      <vt:lpstr>Preprocessing</vt:lpstr>
      <vt:lpstr>Label Encoding</vt:lpstr>
      <vt:lpstr>Data Visualization</vt:lpstr>
      <vt:lpstr>Correlation</vt:lpstr>
      <vt:lpstr>Splitting the dataset and obtaining training and testing scores</vt:lpstr>
      <vt:lpstr>Predicting r2score,mean_sqrd_error and root_mean_squared error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PBL Project-31</dc:title>
  <dc:creator>GUTTA SAI SIDDHARTHA</dc:creator>
  <cp:lastModifiedBy>GUTTA SAI SIDDHARTHA</cp:lastModifiedBy>
  <cp:revision>5</cp:revision>
  <dcterms:created xsi:type="dcterms:W3CDTF">2022-01-23T13:50:06Z</dcterms:created>
  <dcterms:modified xsi:type="dcterms:W3CDTF">2022-01-24T03:35:39Z</dcterms:modified>
</cp:coreProperties>
</file>