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rot="21600000">
            <a:off x="2619374" y="3623308"/>
            <a:ext cx="8610600" cy="1869441"/>
          </a:xfrm>
          <a:prstGeom prst="rect"/>
          <a:noFill/>
        </p:spPr>
        <p:txBody>
          <a:bodyPr rtlCol="0" wrap="square">
            <a:spAutoFit/>
          </a:bodyPr>
          <a:p>
            <a:r>
              <a:rPr dirty="0" sz="2400" lang="en-US"/>
              <a:t>STUDENT NAME</a:t>
            </a:r>
            <a:r>
              <a:rPr dirty="0" sz="2400" lang="en-US" smtClean="0"/>
              <a:t>: </a:t>
            </a:r>
            <a:r>
              <a:rPr dirty="0" sz="2400" lang="en-US" smtClean="0"/>
              <a:t>S</a:t>
            </a:r>
            <a:r>
              <a:rPr dirty="0" sz="2400" lang="en-US" smtClean="0"/>
              <a:t>I</a:t>
            </a:r>
            <a:r>
              <a:rPr dirty="0" sz="2400" lang="en-US" smtClean="0"/>
              <a:t>D</a:t>
            </a:r>
            <a:r>
              <a:rPr dirty="0" sz="2400" lang="en-US" smtClean="0"/>
              <a:t>D</a:t>
            </a:r>
            <a:r>
              <a:rPr dirty="0" sz="2400" lang="en-US" smtClean="0"/>
              <a:t>H</a:t>
            </a:r>
            <a:r>
              <a:rPr dirty="0" sz="2400" lang="en-US" smtClean="0"/>
              <a:t>A</a:t>
            </a:r>
            <a:r>
              <a:rPr dirty="0" sz="2400" lang="en-US" smtClean="0"/>
              <a:t>R</a:t>
            </a:r>
            <a:r>
              <a:rPr dirty="0" sz="2400" lang="en-US" smtClean="0"/>
              <a:t>T</a:t>
            </a:r>
            <a:r>
              <a:rPr dirty="0" sz="2400" lang="en-US" smtClean="0"/>
              <a:t>H</a:t>
            </a:r>
            <a:r>
              <a:rPr dirty="0" sz="2400" lang="en-US" smtClean="0"/>
              <a:t>.</a:t>
            </a:r>
            <a:r>
              <a:rPr dirty="0" sz="2400" lang="en-US" smtClean="0"/>
              <a:t> </a:t>
            </a:r>
            <a:r>
              <a:rPr dirty="0" sz="2400" lang="en-US" smtClean="0"/>
              <a:t>S</a:t>
            </a:r>
            <a:endParaRPr dirty="0" sz="2400" lang="en-US"/>
          </a:p>
          <a:p>
            <a:r>
              <a:rPr dirty="0" sz="2400" lang="en-US" smtClean="0"/>
              <a:t> UNIVERSITY REGISTER NO:</a:t>
            </a:r>
            <a:r>
              <a:rPr dirty="0" sz="2400" lang="en-US" smtClean="0"/>
              <a:t>3</a:t>
            </a:r>
            <a:r>
              <a:rPr dirty="0" sz="2400" lang="en-US" smtClean="0"/>
              <a:t>1</a:t>
            </a:r>
            <a:r>
              <a:rPr dirty="0" sz="2400" lang="en-US" smtClean="0"/>
              <a:t>2</a:t>
            </a:r>
            <a:r>
              <a:rPr dirty="0" sz="2400" lang="en-US" smtClean="0"/>
              <a:t>2</a:t>
            </a:r>
            <a:r>
              <a:rPr dirty="0" sz="2400" lang="en-US" smtClean="0"/>
              <a:t>0</a:t>
            </a:r>
            <a:r>
              <a:rPr dirty="0" sz="2400" lang="en-US" smtClean="0"/>
              <a:t>6</a:t>
            </a:r>
            <a:r>
              <a:rPr dirty="0" sz="2400" lang="en-US" smtClean="0"/>
              <a:t>4</a:t>
            </a:r>
            <a:r>
              <a:rPr dirty="0" sz="2400" lang="en-US" smtClean="0"/>
              <a:t>6</a:t>
            </a:r>
            <a:r>
              <a:rPr dirty="0" sz="2400" lang="en-US" smtClean="0"/>
              <a:t>4</a:t>
            </a:r>
            <a:endParaRPr altLang="en-US" lang="zh-CN"/>
          </a:p>
          <a:p>
            <a:r>
              <a:rPr dirty="0" sz="2400" lang="en-US"/>
              <a:t>DEPARTMENT</a:t>
            </a:r>
            <a:r>
              <a:rPr dirty="0" sz="2400" lang="en-US" smtClean="0"/>
              <a:t>: Commerce</a:t>
            </a:r>
            <a:endParaRPr dirty="0" sz="2400" lang="en-US"/>
          </a:p>
          <a:p>
            <a:r>
              <a:rPr dirty="0" sz="2400" lang="en-US" smtClean="0"/>
              <a:t>COLLEGE; A.M JAIN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5" name="object 8"/>
          <p:cNvSpPr txBox="1"/>
          <p:nvPr/>
        </p:nvSpPr>
        <p:spPr>
          <a:xfrm>
            <a:off x="739774" y="291146"/>
            <a:ext cx="10004425" cy="3534942"/>
          </a:xfrm>
          <a:prstGeom prst="rect"/>
        </p:spPr>
        <p:txBody>
          <a:bodyPr bIns="0" lIns="0" rIns="0" rtlCol="0" tIns="13335" vert="horz" wrap="square">
            <a:spAutoFit/>
          </a:bodyPr>
          <a:p>
            <a:pPr marL="12700">
              <a:lnSpc>
                <a:spcPct val="100000"/>
              </a:lnSpc>
              <a:spcBef>
                <a:spcPts val="105"/>
              </a:spcBef>
            </a:pPr>
            <a:r>
              <a:rPr b="1" dirty="0" sz="4800" spc="15" smtClean="0">
                <a:latin typeface="Trebuchet MS"/>
                <a:cs typeface="Trebuchet MS"/>
              </a:rPr>
              <a:t>M</a:t>
            </a:r>
            <a:r>
              <a:rPr b="1" dirty="0" sz="4800" smtClean="0">
                <a:latin typeface="Trebuchet MS"/>
                <a:cs typeface="Trebuchet MS"/>
              </a:rPr>
              <a:t>O</a:t>
            </a:r>
            <a:r>
              <a:rPr b="1" dirty="0" sz="4800" spc="-15" smtClean="0">
                <a:latin typeface="Trebuchet MS"/>
                <a:cs typeface="Trebuchet MS"/>
              </a:rPr>
              <a:t>D</a:t>
            </a:r>
            <a:r>
              <a:rPr b="1" dirty="0" sz="4800" spc="-35" smtClean="0">
                <a:latin typeface="Trebuchet MS"/>
                <a:cs typeface="Trebuchet MS"/>
              </a:rPr>
              <a:t>E</a:t>
            </a:r>
            <a:r>
              <a:rPr b="1" dirty="0" sz="4800" spc="-30" smtClean="0">
                <a:latin typeface="Trebuchet MS"/>
                <a:cs typeface="Trebuchet MS"/>
              </a:rPr>
              <a:t>LL</a:t>
            </a:r>
            <a:r>
              <a:rPr b="1" dirty="0" sz="4800" spc="-5" smtClean="0">
                <a:latin typeface="Trebuchet MS"/>
                <a:cs typeface="Trebuchet MS"/>
              </a:rPr>
              <a:t>I</a:t>
            </a:r>
            <a:r>
              <a:rPr b="1" dirty="0" sz="4800" spc="30" smtClean="0">
                <a:latin typeface="Trebuchet MS"/>
                <a:cs typeface="Trebuchet MS"/>
              </a:rPr>
              <a:t>N</a:t>
            </a:r>
            <a:r>
              <a:rPr b="1" dirty="0" sz="4800" spc="5" smtClean="0">
                <a:latin typeface="Trebuchet MS"/>
                <a:cs typeface="Trebuchet MS"/>
              </a:rPr>
              <a:t>G</a:t>
            </a:r>
            <a:endParaRPr b="1" dirty="0" sz="4800" lang="en-US" spc="5" smtClean="0">
              <a:latin typeface="Trebuchet MS"/>
              <a:cs typeface="Trebuchet MS"/>
            </a:endParaRPr>
          </a:p>
          <a:p>
            <a:pPr marL="12700">
              <a:lnSpc>
                <a:spcPct val="100000"/>
              </a:lnSpc>
              <a:spcBef>
                <a:spcPts val="105"/>
              </a:spcBef>
            </a:pPr>
            <a:r>
              <a:rPr dirty="0" sz="2000" lang="en-US" spc="20" smtClean="0"/>
              <a:t>data collection </a:t>
            </a:r>
            <a:br>
              <a:rPr dirty="0" sz="2000" lang="en-US" spc="20" smtClean="0"/>
            </a:br>
            <a:r>
              <a:rPr dirty="0" sz="2000" lang="en-US" spc="20" smtClean="0"/>
              <a:t>  using </a:t>
            </a:r>
            <a:r>
              <a:rPr dirty="0" sz="2000" lang="en-US" spc="20" err="1" smtClean="0"/>
              <a:t>kaggle</a:t>
            </a:r>
            <a:r>
              <a:rPr dirty="0" sz="2000" lang="en-US" spc="20" smtClean="0"/>
              <a:t> the data is collected</a:t>
            </a:r>
            <a:br>
              <a:rPr dirty="0" sz="2000" lang="en-US" spc="20" smtClean="0"/>
            </a:br>
            <a:r>
              <a:rPr dirty="0" sz="2000" lang="en-US" spc="20" smtClean="0"/>
              <a:t>feature collection</a:t>
            </a:r>
            <a:br>
              <a:rPr dirty="0" sz="2000" lang="en-US" spc="20" smtClean="0"/>
            </a:br>
            <a:r>
              <a:rPr dirty="0" sz="2000" lang="en-US" spc="20" smtClean="0"/>
              <a:t>  using the various features in excel the features are used</a:t>
            </a:r>
            <a:br>
              <a:rPr dirty="0" sz="2000" lang="en-US" spc="20" smtClean="0"/>
            </a:br>
            <a:r>
              <a:rPr dirty="0" sz="2000" lang="en-US" spc="20" smtClean="0"/>
              <a:t>Data cleaning</a:t>
            </a:r>
            <a:br>
              <a:rPr dirty="0" sz="2000" lang="en-US" spc="20" smtClean="0"/>
            </a:br>
            <a:r>
              <a:rPr dirty="0" sz="2000" lang="en-US" spc="20" smtClean="0"/>
              <a:t>blanks columns are being deleted</a:t>
            </a:r>
            <a:br>
              <a:rPr dirty="0" sz="2000" lang="en-US" spc="20" smtClean="0"/>
            </a:br>
            <a:r>
              <a:rPr dirty="0" sz="2000" lang="en-US" spc="20" smtClean="0"/>
              <a:t>performance level</a:t>
            </a:r>
            <a:br>
              <a:rPr dirty="0" sz="2000" lang="en-US" spc="20" smtClean="0"/>
            </a:br>
            <a:r>
              <a:rPr dirty="0" sz="2000" lang="en-US" spc="20" smtClean="0"/>
              <a:t>performance level are shown using charts</a:t>
            </a:r>
            <a:br>
              <a:rPr dirty="0" sz="2000" lang="en-US" spc="20" smtClean="0"/>
            </a:br>
            <a:endParaRPr dirty="0" sz="20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5"/>
            <a:ext cx="13189268" cy="1490793"/>
          </a:xfrm>
          <a:prstGeom prst="rect"/>
        </p:spPr>
        <p:txBody>
          <a:bodyPr bIns="0" lIns="0" rIns="0" rtlCol="0" tIns="13335" vert="horz" wrap="square">
            <a:spAutoFit/>
          </a:bodyPr>
          <a:p>
            <a:pPr marL="12700">
              <a:lnSpc>
                <a:spcPct val="100000"/>
              </a:lnSpc>
              <a:spcBef>
                <a:spcPts val="105"/>
              </a:spcBef>
            </a:pPr>
            <a:r>
              <a:rPr dirty="0" smtClean="0"/>
              <a:t>R</a:t>
            </a:r>
            <a:r>
              <a:rPr dirty="0" spc="-40" smtClean="0"/>
              <a:t>E</a:t>
            </a:r>
            <a:r>
              <a:rPr dirty="0" spc="15" smtClean="0"/>
              <a:t>S</a:t>
            </a:r>
            <a:r>
              <a:rPr dirty="0" spc="-30" smtClean="0"/>
              <a:t>U</a:t>
            </a:r>
            <a:r>
              <a:rPr dirty="0" spc="-405" smtClean="0"/>
              <a:t>L</a:t>
            </a:r>
            <a:r>
              <a:rPr dirty="0" smtClean="0"/>
              <a:t>TS</a:t>
            </a:r>
            <a:r>
              <a:rPr dirty="0" lang="en-US" smtClean="0"/>
              <a:t/>
            </a:r>
            <a:br>
              <a:rPr dirty="0" lang="en-US" smtClean="0"/>
            </a:br>
            <a:r>
              <a:rPr dirty="0" lang="en-US" smtClean="0"/>
              <a:t> </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9" descr="WhatsApp Image 2024-08-26 at 8.22.01 PM.jpeg"/>
          <p:cNvPicPr>
            <a:picLocks noChangeAspect="1"/>
          </p:cNvPicPr>
          <p:nvPr/>
        </p:nvPicPr>
        <p:blipFill>
          <a:blip xmlns:r="http://schemas.openxmlformats.org/officeDocument/2006/relationships" r:embed="rId2" cstate="print"/>
          <a:stretch>
            <a:fillRect/>
          </a:stretch>
        </p:blipFill>
        <p:spPr>
          <a:xfrm>
            <a:off x="0" y="1314450"/>
            <a:ext cx="12192000" cy="42291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3631763"/>
          </a:xfrm>
        </p:spPr>
        <p:txBody>
          <a:bodyPr/>
          <a:p>
            <a:r>
              <a:rPr dirty="0" lang="en-US" smtClean="0">
                <a:latin typeface="Times New Roman" panose="02020603050405020304" pitchFamily="18" charset="0"/>
                <a:cs typeface="Times New Roman" panose="02020603050405020304" pitchFamily="18" charset="0"/>
              </a:rPr>
              <a:t>Conclusion</a:t>
            </a:r>
            <a:br>
              <a:rPr dirty="0" lang="en-US" smtClean="0">
                <a:latin typeface="Times New Roman" panose="02020603050405020304" pitchFamily="18" charset="0"/>
                <a:cs typeface="Times New Roman" panose="02020603050405020304" pitchFamily="18" charset="0"/>
              </a:rPr>
            </a:br>
            <a:r>
              <a:rPr dirty="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26609"/>
          </a:xfrm>
          <a:prstGeom prst="rect"/>
        </p:spPr>
        <p:txBody>
          <a:bodyPr bIns="0" lIns="0" rIns="0" rtlCol="0" tIns="16510" vert="horz" wrap="square">
            <a:spAutoFit/>
          </a:bodyPr>
          <a:p>
            <a:pPr marL="12700">
              <a:lnSpc>
                <a:spcPct val="100000"/>
              </a:lnSpc>
              <a:spcBef>
                <a:spcPts val="130"/>
              </a:spcBef>
              <a:buFont typeface="Wingdings" pitchFamily="2" charset="2"/>
              <a:buChar char="§"/>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NT</a:t>
            </a:r>
            <a:r>
              <a:rPr dirty="0" sz="4250" lang="en-US" spc="10" smtClean="0"/>
              <a:t/>
            </a:r>
            <a:br>
              <a:rPr dirty="0" sz="4250" lang="en-US" spc="10" smtClean="0"/>
            </a:br>
            <a:r>
              <a:rPr dirty="0" sz="4250" lang="en-US" spc="10" smtClean="0"/>
              <a:t> </a:t>
            </a:r>
            <a:r>
              <a:rPr dirty="0" sz="2000" lang="en-US" spc="10" smtClean="0"/>
              <a:t> employee performance is used for evaluating how well employees are meeting their job responsibilities and contributing to the </a:t>
            </a:r>
            <a:r>
              <a:rPr dirty="0" sz="2000" lang="en-US" spc="10" err="1" smtClean="0"/>
              <a:t>organisation</a:t>
            </a:r>
            <a:r>
              <a:rPr dirty="0" sz="2000" lang="en-US" spc="10" smtClean="0"/>
              <a:t/>
            </a:r>
            <a:br>
              <a:rPr dirty="0" sz="2000" lang="en-US" spc="10" smtClean="0"/>
            </a:br>
            <a:r>
              <a:rPr dirty="0" sz="2000" lang="en-US" spc="10" smtClean="0"/>
              <a:t> </a:t>
            </a:r>
            <a:br>
              <a:rPr dirty="0" sz="2000" lang="en-US" spc="10" smtClean="0"/>
            </a:br>
            <a:r>
              <a:rPr dirty="0" sz="2000" lang="en-US" spc="10" smtClean="0"/>
              <a:t>   This process helps identify strengths and areas of improvement informs decisions on promotions, rewards, and training needs, and aligns individual performance with the company</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2785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smtClean="0"/>
              <a:t>OVERVIEW</a:t>
            </a:r>
            <a:r>
              <a:rPr dirty="0" sz="4250" lang="en-US" spc="-20" smtClean="0"/>
              <a:t/>
            </a:r>
            <a:br>
              <a:rPr dirty="0" sz="4250" lang="en-US" spc="-20" smtClean="0"/>
            </a:br>
            <a:r>
              <a:rPr dirty="0" sz="4250" lang="en-US" spc="-20" smtClean="0"/>
              <a:t> </a:t>
            </a:r>
            <a:r>
              <a:rPr dirty="0" sz="2000" lang="en-US" spc="-20" smtClean="0"/>
              <a:t> </a:t>
            </a:r>
            <a:r>
              <a:rPr dirty="0" sz="2000" lang="en-US" spc="-20" err="1" smtClean="0"/>
              <a:t>Analysing</a:t>
            </a:r>
            <a:r>
              <a:rPr dirty="0" sz="2000" lang="en-US" spc="-20" smtClean="0"/>
              <a:t> the performance of the employees by rating salary for </a:t>
            </a:r>
            <a:r>
              <a:rPr dirty="0" sz="2000" lang="en-US" spc="-20" err="1" smtClean="0"/>
              <a:t>analysing</a:t>
            </a:r>
            <a:r>
              <a:rPr dirty="0" sz="2000" lang="en-US" spc="-20" smtClean="0"/>
              <a:t> the employees strength and area of performance.</a:t>
            </a:r>
            <a:br>
              <a:rPr dirty="0" sz="2000" lang="en-US" spc="-20" smtClean="0"/>
            </a:br>
            <a:r>
              <a:rPr dirty="0" sz="2000" lang="en-US" spc="-20" smtClean="0"/>
              <a:t>    It focus on evaluating and understanding the effectiveness, efficiency and productivity of employees within an </a:t>
            </a:r>
            <a:r>
              <a:rPr dirty="0" sz="2000" lang="en-US" spc="-20" err="1" smtClean="0"/>
              <a:t>organisation</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25946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spc="5" smtClean="0"/>
              <a:t>?</a:t>
            </a:r>
            <a:r>
              <a:rPr dirty="0" sz="3200" lang="en-US" spc="5" smtClean="0"/>
              <a:t/>
            </a:r>
            <a:br>
              <a:rPr dirty="0" sz="3200" lang="en-US" spc="5" smtClean="0"/>
            </a:br>
            <a:r>
              <a:rPr dirty="0" sz="2800" lang="en-US" spc="5" smtClean="0"/>
              <a:t>Employer</a:t>
            </a:r>
            <a:br>
              <a:rPr dirty="0" sz="2800" lang="en-US" spc="5" smtClean="0"/>
            </a:br>
            <a:r>
              <a:rPr dirty="0" sz="2800" lang="en-US" spc="5" smtClean="0"/>
              <a:t>employee</a:t>
            </a:r>
            <a:br>
              <a:rPr dirty="0" sz="2800" lang="en-US" spc="5" smtClean="0"/>
            </a:br>
            <a:r>
              <a:rPr dirty="0" sz="2800" lang="en-US" spc="5" err="1" smtClean="0"/>
              <a:t>organisation</a:t>
            </a:r>
            <a:r>
              <a:rPr dirty="0" sz="2800" lang="en-US" spc="5" smtClean="0"/>
              <a:t/>
            </a:r>
            <a:br>
              <a:rPr dirty="0" sz="2800" lang="en-US" spc="5" smtClean="0"/>
            </a:br>
            <a:r>
              <a:rPr dirty="0" sz="2800" lang="en-US" spc="5" smtClean="0"/>
              <a:t>HR</a:t>
            </a:r>
            <a:br>
              <a:rPr dirty="0" sz="2800" lang="en-US" spc="5" smtClean="0"/>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3891450"/>
          </a:xfrm>
          <a:prstGeom prst="rect"/>
        </p:spPr>
        <p:txBody>
          <a:bodyPr bIns="0" lIns="0" rIns="0" rtlCol="0" tIns="13335" vert="horz" wrap="square">
            <a:spAutoFit/>
          </a:bodyPr>
          <a:p>
            <a:pPr algn="l"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smtClean="0"/>
              <a:t>P</a:t>
            </a:r>
            <a:r>
              <a:rPr dirty="0" sz="3600" spc="-30" smtClean="0"/>
              <a:t>R</a:t>
            </a:r>
            <a:r>
              <a:rPr dirty="0" sz="3600" spc="10" smtClean="0"/>
              <a:t>O</a:t>
            </a:r>
            <a:r>
              <a:rPr dirty="0" sz="3600" spc="-15" smtClean="0"/>
              <a:t>P</a:t>
            </a:r>
            <a:r>
              <a:rPr dirty="0" sz="3600" spc="10" smtClean="0"/>
              <a:t>O</a:t>
            </a:r>
            <a:r>
              <a:rPr dirty="0" sz="3600" spc="25" smtClean="0"/>
              <a:t>S</a:t>
            </a:r>
            <a:r>
              <a:rPr dirty="0" sz="3600" spc="-30" smtClean="0"/>
              <a:t>I</a:t>
            </a:r>
            <a:r>
              <a:rPr dirty="0" sz="3600" spc="-35" smtClean="0"/>
              <a:t>T</a:t>
            </a:r>
            <a:r>
              <a:rPr dirty="0" sz="3600" spc="-30" smtClean="0"/>
              <a:t>I</a:t>
            </a:r>
            <a:r>
              <a:rPr dirty="0" sz="3600" spc="10" smtClean="0"/>
              <a:t>O</a:t>
            </a:r>
            <a:r>
              <a:rPr dirty="0" sz="3600" smtClean="0"/>
              <a:t>N</a:t>
            </a:r>
            <a:r>
              <a:rPr dirty="0" sz="3600" lang="en-US" smtClean="0"/>
              <a:t/>
            </a:r>
            <a:br>
              <a:rPr dirty="0" sz="3600" lang="en-US" smtClean="0"/>
            </a:br>
            <a:r>
              <a:rPr dirty="0" sz="3600" lang="en-US" smtClean="0"/>
              <a:t/>
            </a:r>
            <a:br>
              <a:rPr dirty="0" sz="3600" lang="en-US" smtClean="0"/>
            </a:br>
            <a:r>
              <a:rPr dirty="0" sz="3600" lang="en-US" smtClean="0"/>
              <a:t/>
            </a:r>
            <a:br>
              <a:rPr dirty="0" sz="3600" lang="en-US" smtClean="0"/>
            </a:br>
            <a:r>
              <a:rPr dirty="0" sz="3600" lang="en-US" smtClean="0"/>
              <a:t/>
            </a:r>
            <a:br>
              <a:rPr dirty="0" sz="3600" lang="en-US" smtClean="0"/>
            </a:br>
            <a:r>
              <a:rPr dirty="0" sz="3600" lang="en-US" smtClean="0"/>
              <a:t>                  charts- visualization, reports</a:t>
            </a:r>
            <a:br>
              <a:rPr dirty="0" sz="3600" lang="en-US" smtClean="0"/>
            </a:br>
            <a:r>
              <a:rPr dirty="0" sz="3600" lang="en-US" smtClean="0"/>
              <a:t>                  pivot table- summary </a:t>
            </a:r>
            <a:br>
              <a:rPr dirty="0" sz="3600" lang="en-US" smtClean="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155531"/>
          </a:xfrm>
        </p:spPr>
        <p:txBody>
          <a:bodyPr/>
          <a:p>
            <a:r>
              <a:rPr dirty="0" lang="en-IN"/>
              <a:t>Dataset </a:t>
            </a:r>
            <a:r>
              <a:rPr dirty="0" lang="en-IN" smtClean="0"/>
              <a:t>Description</a:t>
            </a:r>
            <a:br>
              <a:rPr dirty="0" lang="en-IN" smtClean="0"/>
            </a:br>
            <a:r>
              <a:rPr dirty="0" sz="3200" lang="en-IN" smtClean="0"/>
              <a:t>employee dataset- </a:t>
            </a:r>
            <a:r>
              <a:rPr dirty="0" sz="3200" lang="en-IN" err="1" smtClean="0"/>
              <a:t>kaggle</a:t>
            </a:r>
            <a:r>
              <a:rPr dirty="0" sz="3200" lang="en-IN" smtClean="0"/>
              <a:t/>
            </a:r>
            <a:br>
              <a:rPr dirty="0" sz="3200" lang="en-IN" smtClean="0"/>
            </a:br>
            <a:r>
              <a:rPr dirty="0" sz="3200" lang="en-IN" smtClean="0"/>
              <a:t>26 features</a:t>
            </a:r>
            <a:br>
              <a:rPr dirty="0" sz="3200" lang="en-IN" smtClean="0"/>
            </a:br>
            <a:r>
              <a:rPr dirty="0" sz="3200" lang="en-IN" smtClean="0"/>
              <a:t>I have used 9 features</a:t>
            </a:r>
            <a:br>
              <a:rPr dirty="0" sz="3200" lang="en-IN" smtClean="0"/>
            </a:br>
            <a:r>
              <a:rPr dirty="0" sz="3200" lang="en-IN" smtClean="0"/>
              <a:t>employee id- numerical</a:t>
            </a:r>
            <a:br>
              <a:rPr dirty="0" sz="3200" lang="en-IN" smtClean="0"/>
            </a:br>
            <a:r>
              <a:rPr dirty="0" sz="3200" lang="en-IN" smtClean="0"/>
              <a:t>name- text </a:t>
            </a:r>
            <a:br>
              <a:rPr dirty="0" sz="3200" lang="en-IN" smtClean="0"/>
            </a:br>
            <a:r>
              <a:rPr dirty="0" sz="3200" lang="en-IN" smtClean="0"/>
              <a:t>salary- numerical</a:t>
            </a:r>
            <a:br>
              <a:rPr dirty="0" sz="3200" lang="en-IN" smtClean="0"/>
            </a:br>
            <a:r>
              <a:rPr dirty="0" sz="3200" lang="en-IN" smtClean="0"/>
              <a:t>gender -text</a:t>
            </a:r>
            <a:br>
              <a:rPr dirty="0" sz="3200" lang="en-IN" smtClean="0"/>
            </a:br>
            <a:r>
              <a:rPr dirty="0" sz="3200" lang="en-IN" smtClean="0"/>
              <a:t>rating-numerical</a:t>
            </a:r>
            <a:br>
              <a:rPr dirty="0" sz="3200" lang="en-IN" smtClean="0"/>
            </a:br>
            <a:r>
              <a:rPr dirty="0" sz="3200" lang="en-IN" smtClean="0"/>
              <a:t>performance-text</a:t>
            </a:r>
            <a:br>
              <a:rPr dirty="0" sz="3200" lang="en-IN" smtClean="0"/>
            </a:br>
            <a:r>
              <a:rPr dirty="0" sz="3200" lang="en-IN" smtClean="0"/>
              <a:t>business unit-text</a:t>
            </a:r>
            <a:br>
              <a:rPr dirty="0" sz="3200" lang="en-IN" smtClean="0"/>
            </a:br>
            <a:r>
              <a:rPr dirty="0" sz="3200" lang="en-IN" smtClean="0"/>
              <a:t>business type-text</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3440685"/>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smtClean="0"/>
              <a:t>SOLUTION</a:t>
            </a:r>
            <a:r>
              <a:rPr dirty="0" sz="4250" lang="en-US" spc="20" smtClean="0"/>
              <a:t> </a:t>
            </a:r>
            <a:br>
              <a:rPr dirty="0" sz="4250" lang="en-US" spc="20" smtClean="0"/>
            </a:br>
            <a:r>
              <a:rPr dirty="0" sz="3600" lang="en-US" spc="20" smtClean="0"/>
              <a:t>The solutions are used for different things like improves performance</a:t>
            </a:r>
            <a:br>
              <a:rPr dirty="0" sz="3600" lang="en-US" spc="20" smtClean="0"/>
            </a:br>
            <a:r>
              <a:rPr dirty="0" sz="3600" lang="en-US" spc="20" smtClean="0"/>
              <a:t>This also increases employee satisfaction</a:t>
            </a:r>
            <a:br>
              <a:rPr dirty="0" sz="3600" lang="en-US" spc="20" smtClean="0"/>
            </a:br>
            <a:endParaRPr dirty="0" sz="360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2024-09-11T04:50:56Z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806f953a37d6487ea3f6f4f53778b587</vt:lpwstr>
  </property>
</Properties>
</file>