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7" r:id="rId5"/>
    <p:sldId id="259" r:id="rId6"/>
    <p:sldId id="260" r:id="rId7"/>
    <p:sldId id="261"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0B80F6-2574-4B3E-9174-94323D259DC6}"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2531FF92-B9EC-45BB-BE21-D294A8770882}">
      <dgm:prSet phldrT="[Text]"/>
      <dgm:spPr/>
      <dgm:t>
        <a:bodyPr/>
        <a:lstStyle/>
        <a:p>
          <a:r>
            <a:rPr lang="en-US" dirty="0" smtClean="0"/>
            <a:t> </a:t>
          </a:r>
          <a:endParaRPr lang="en-US" dirty="0"/>
        </a:p>
      </dgm:t>
    </dgm:pt>
    <dgm:pt modelId="{B18B64BB-DF2D-41FB-BF97-A5F923EAD066}" type="parTrans" cxnId="{30F5F400-93D8-4A6A-99A0-31776C274FEE}">
      <dgm:prSet/>
      <dgm:spPr/>
      <dgm:t>
        <a:bodyPr/>
        <a:lstStyle/>
        <a:p>
          <a:endParaRPr lang="en-US"/>
        </a:p>
      </dgm:t>
    </dgm:pt>
    <dgm:pt modelId="{10C2EEEF-335B-4B31-AE38-CA64E5E37A3E}" type="sibTrans" cxnId="{30F5F400-93D8-4A6A-99A0-31776C274FEE}">
      <dgm:prSet/>
      <dgm:spPr/>
      <dgm:t>
        <a:bodyPr/>
        <a:lstStyle/>
        <a:p>
          <a:endParaRPr lang="en-US"/>
        </a:p>
      </dgm:t>
    </dgm:pt>
    <dgm:pt modelId="{F29EADAA-7E8D-40F3-A734-84AEA8F5778F}">
      <dgm:prSet phldrT="[Text]"/>
      <dgm:spPr/>
      <dgm:t>
        <a:bodyPr/>
        <a:lstStyle/>
        <a:p>
          <a:r>
            <a:rPr lang="en-US" b="0" i="0" dirty="0" smtClean="0"/>
            <a:t>Automatically detects and stores all modified profile settings in the registry and file system and can be configured to capture any kind of registry and file system modification within the profile.</a:t>
          </a:r>
          <a:endParaRPr lang="en-US" dirty="0"/>
        </a:p>
      </dgm:t>
    </dgm:pt>
    <dgm:pt modelId="{3FAC205F-F1B5-4F7D-9030-A2D0B8CCAD24}" type="parTrans" cxnId="{42E80748-698A-4B6C-A270-FD2420DF212B}">
      <dgm:prSet/>
      <dgm:spPr/>
      <dgm:t>
        <a:bodyPr/>
        <a:lstStyle/>
        <a:p>
          <a:endParaRPr lang="en-US"/>
        </a:p>
      </dgm:t>
    </dgm:pt>
    <dgm:pt modelId="{57D7D161-14FE-45A1-9BA8-26CA0F822EEA}" type="sibTrans" cxnId="{42E80748-698A-4B6C-A270-FD2420DF212B}">
      <dgm:prSet/>
      <dgm:spPr/>
      <dgm:t>
        <a:bodyPr/>
        <a:lstStyle/>
        <a:p>
          <a:endParaRPr lang="en-US"/>
        </a:p>
      </dgm:t>
    </dgm:pt>
    <dgm:pt modelId="{812B8F3D-B08C-4F59-AC84-9B4C429C061D}">
      <dgm:prSet phldrT="[Text]"/>
      <dgm:spPr/>
      <dgm:t>
        <a:bodyPr/>
        <a:lstStyle/>
        <a:p>
          <a:r>
            <a:rPr lang="en-US" dirty="0" smtClean="0"/>
            <a:t> </a:t>
          </a:r>
          <a:endParaRPr lang="en-US" dirty="0"/>
        </a:p>
      </dgm:t>
    </dgm:pt>
    <dgm:pt modelId="{AB458ECB-B5DA-4EE8-92A5-E88F9408FD28}" type="parTrans" cxnId="{550A848E-4BEC-455E-B7A2-673D175E2D3A}">
      <dgm:prSet/>
      <dgm:spPr/>
      <dgm:t>
        <a:bodyPr/>
        <a:lstStyle/>
        <a:p>
          <a:endParaRPr lang="en-US"/>
        </a:p>
      </dgm:t>
    </dgm:pt>
    <dgm:pt modelId="{AD2BB9B5-B6E7-4E3B-8B80-922B9C8BD6C7}" type="sibTrans" cxnId="{550A848E-4BEC-455E-B7A2-673D175E2D3A}">
      <dgm:prSet/>
      <dgm:spPr/>
      <dgm:t>
        <a:bodyPr/>
        <a:lstStyle/>
        <a:p>
          <a:endParaRPr lang="en-US"/>
        </a:p>
      </dgm:t>
    </dgm:pt>
    <dgm:pt modelId="{0C40D17A-F6D7-4E0F-9FFC-B6DAFFCC1124}">
      <dgm:prSet phldrT="[Text]"/>
      <dgm:spPr/>
      <dgm:t>
        <a:bodyPr/>
        <a:lstStyle/>
        <a:p>
          <a:r>
            <a:rPr lang="en-US" b="0" i="0" dirty="0" smtClean="0"/>
            <a:t>Enables administrators to automatically migrate existing user settings and choose at a granular level which profile information to keep or discard. </a:t>
          </a:r>
          <a:endParaRPr lang="en-US" dirty="0"/>
        </a:p>
      </dgm:t>
    </dgm:pt>
    <dgm:pt modelId="{5B1B618B-DB3B-48A2-AB97-76577B388110}" type="parTrans" cxnId="{4FD54E43-C5ED-40E6-B319-21D1013534A7}">
      <dgm:prSet/>
      <dgm:spPr/>
      <dgm:t>
        <a:bodyPr/>
        <a:lstStyle/>
        <a:p>
          <a:endParaRPr lang="en-US"/>
        </a:p>
      </dgm:t>
    </dgm:pt>
    <dgm:pt modelId="{64C572CE-1B6D-4954-8FFF-9B1CBCEE1FD9}" type="sibTrans" cxnId="{4FD54E43-C5ED-40E6-B319-21D1013534A7}">
      <dgm:prSet/>
      <dgm:spPr/>
      <dgm:t>
        <a:bodyPr/>
        <a:lstStyle/>
        <a:p>
          <a:endParaRPr lang="en-US"/>
        </a:p>
      </dgm:t>
    </dgm:pt>
    <dgm:pt modelId="{15D5D02B-7B9E-4DDE-AC11-B452BDAB9642}">
      <dgm:prSet phldrT="[Text]"/>
      <dgm:spPr/>
      <dgm:t>
        <a:bodyPr/>
        <a:lstStyle/>
        <a:p>
          <a:r>
            <a:rPr lang="en-US" dirty="0" smtClean="0"/>
            <a:t> </a:t>
          </a:r>
          <a:endParaRPr lang="en-US" dirty="0"/>
        </a:p>
      </dgm:t>
    </dgm:pt>
    <dgm:pt modelId="{6F403E3D-4E12-40FB-8001-7B5BC1DC9073}" type="parTrans" cxnId="{57027001-9BB4-41BA-91A6-E5212FA03E8C}">
      <dgm:prSet/>
      <dgm:spPr/>
      <dgm:t>
        <a:bodyPr/>
        <a:lstStyle/>
        <a:p>
          <a:endParaRPr lang="en-US"/>
        </a:p>
      </dgm:t>
    </dgm:pt>
    <dgm:pt modelId="{311ACB6A-8F75-4077-BC6B-EE13CDC5E4EA}" type="sibTrans" cxnId="{57027001-9BB4-41BA-91A6-E5212FA03E8C}">
      <dgm:prSet/>
      <dgm:spPr/>
      <dgm:t>
        <a:bodyPr/>
        <a:lstStyle/>
        <a:p>
          <a:endParaRPr lang="en-US"/>
        </a:p>
      </dgm:t>
    </dgm:pt>
    <dgm:pt modelId="{0EF0256E-50BA-49DB-A887-AAE2963D61A4}">
      <dgm:prSet phldrT="[Text]"/>
      <dgm:spPr/>
      <dgm:t>
        <a:bodyPr/>
        <a:lstStyle/>
        <a:p>
          <a:r>
            <a:rPr lang="en-US" dirty="0" smtClean="0"/>
            <a:t>Easy and efficient access of user data.</a:t>
          </a:r>
          <a:endParaRPr lang="en-US" dirty="0"/>
        </a:p>
      </dgm:t>
    </dgm:pt>
    <dgm:pt modelId="{993C71E2-697A-4F05-94F5-E51C48D35EF4}" type="parTrans" cxnId="{55027F41-0363-4A74-9023-25DA7FDCBD0E}">
      <dgm:prSet/>
      <dgm:spPr/>
      <dgm:t>
        <a:bodyPr/>
        <a:lstStyle/>
        <a:p>
          <a:endParaRPr lang="en-US"/>
        </a:p>
      </dgm:t>
    </dgm:pt>
    <dgm:pt modelId="{4534FE9A-A19F-4F7A-A42F-B7B858ED580D}" type="sibTrans" cxnId="{55027F41-0363-4A74-9023-25DA7FDCBD0E}">
      <dgm:prSet/>
      <dgm:spPr/>
      <dgm:t>
        <a:bodyPr/>
        <a:lstStyle/>
        <a:p>
          <a:endParaRPr lang="en-US"/>
        </a:p>
      </dgm:t>
    </dgm:pt>
    <dgm:pt modelId="{ED12300B-2917-4EDE-85CC-68911C3EDDA1}" type="pres">
      <dgm:prSet presAssocID="{100B80F6-2574-4B3E-9174-94323D259DC6}" presName="linearFlow" presStyleCnt="0">
        <dgm:presLayoutVars>
          <dgm:dir/>
          <dgm:animLvl val="lvl"/>
          <dgm:resizeHandles val="exact"/>
        </dgm:presLayoutVars>
      </dgm:prSet>
      <dgm:spPr/>
    </dgm:pt>
    <dgm:pt modelId="{1FF509CA-5808-4A7B-B2AD-F269C919E2E0}" type="pres">
      <dgm:prSet presAssocID="{2531FF92-B9EC-45BB-BE21-D294A8770882}" presName="composite" presStyleCnt="0"/>
      <dgm:spPr/>
    </dgm:pt>
    <dgm:pt modelId="{29045EAA-A63A-4033-90C8-DD0D07B12F3A}" type="pres">
      <dgm:prSet presAssocID="{2531FF92-B9EC-45BB-BE21-D294A8770882}" presName="parentText" presStyleLbl="alignNode1" presStyleIdx="0" presStyleCnt="3">
        <dgm:presLayoutVars>
          <dgm:chMax val="1"/>
          <dgm:bulletEnabled val="1"/>
        </dgm:presLayoutVars>
      </dgm:prSet>
      <dgm:spPr/>
    </dgm:pt>
    <dgm:pt modelId="{A21B049B-0BB3-4AF3-8E87-602A3DF12267}" type="pres">
      <dgm:prSet presAssocID="{2531FF92-B9EC-45BB-BE21-D294A8770882}" presName="descendantText" presStyleLbl="alignAcc1" presStyleIdx="0" presStyleCnt="3">
        <dgm:presLayoutVars>
          <dgm:bulletEnabled val="1"/>
        </dgm:presLayoutVars>
      </dgm:prSet>
      <dgm:spPr/>
      <dgm:t>
        <a:bodyPr/>
        <a:lstStyle/>
        <a:p>
          <a:endParaRPr lang="en-US"/>
        </a:p>
      </dgm:t>
    </dgm:pt>
    <dgm:pt modelId="{08C4A1BA-98A7-49E9-99F8-ABAD26609C56}" type="pres">
      <dgm:prSet presAssocID="{10C2EEEF-335B-4B31-AE38-CA64E5E37A3E}" presName="sp" presStyleCnt="0"/>
      <dgm:spPr/>
    </dgm:pt>
    <dgm:pt modelId="{1D63BC48-0078-46FD-A758-08C7770D8057}" type="pres">
      <dgm:prSet presAssocID="{812B8F3D-B08C-4F59-AC84-9B4C429C061D}" presName="composite" presStyleCnt="0"/>
      <dgm:spPr/>
    </dgm:pt>
    <dgm:pt modelId="{EA9044B4-1273-4551-A351-845ADEC7CC7B}" type="pres">
      <dgm:prSet presAssocID="{812B8F3D-B08C-4F59-AC84-9B4C429C061D}" presName="parentText" presStyleLbl="alignNode1" presStyleIdx="1" presStyleCnt="3">
        <dgm:presLayoutVars>
          <dgm:chMax val="1"/>
          <dgm:bulletEnabled val="1"/>
        </dgm:presLayoutVars>
      </dgm:prSet>
      <dgm:spPr/>
    </dgm:pt>
    <dgm:pt modelId="{67092AE8-323B-4809-A548-A35835C936B2}" type="pres">
      <dgm:prSet presAssocID="{812B8F3D-B08C-4F59-AC84-9B4C429C061D}" presName="descendantText" presStyleLbl="alignAcc1" presStyleIdx="1" presStyleCnt="3">
        <dgm:presLayoutVars>
          <dgm:bulletEnabled val="1"/>
        </dgm:presLayoutVars>
      </dgm:prSet>
      <dgm:spPr/>
      <dgm:t>
        <a:bodyPr/>
        <a:lstStyle/>
        <a:p>
          <a:endParaRPr lang="en-US"/>
        </a:p>
      </dgm:t>
    </dgm:pt>
    <dgm:pt modelId="{18604480-50C1-47CA-9D03-96FC12A388FC}" type="pres">
      <dgm:prSet presAssocID="{AD2BB9B5-B6E7-4E3B-8B80-922B9C8BD6C7}" presName="sp" presStyleCnt="0"/>
      <dgm:spPr/>
    </dgm:pt>
    <dgm:pt modelId="{820C592B-8752-4E13-BB40-B39C926C802B}" type="pres">
      <dgm:prSet presAssocID="{15D5D02B-7B9E-4DDE-AC11-B452BDAB9642}" presName="composite" presStyleCnt="0"/>
      <dgm:spPr/>
    </dgm:pt>
    <dgm:pt modelId="{D5E2869B-5598-4AA8-802B-E7DDC4C3FE82}" type="pres">
      <dgm:prSet presAssocID="{15D5D02B-7B9E-4DDE-AC11-B452BDAB9642}" presName="parentText" presStyleLbl="alignNode1" presStyleIdx="2" presStyleCnt="3">
        <dgm:presLayoutVars>
          <dgm:chMax val="1"/>
          <dgm:bulletEnabled val="1"/>
        </dgm:presLayoutVars>
      </dgm:prSet>
      <dgm:spPr/>
    </dgm:pt>
    <dgm:pt modelId="{E42A4B23-F289-444F-BBBE-15111E6A382A}" type="pres">
      <dgm:prSet presAssocID="{15D5D02B-7B9E-4DDE-AC11-B452BDAB9642}" presName="descendantText" presStyleLbl="alignAcc1" presStyleIdx="2" presStyleCnt="3">
        <dgm:presLayoutVars>
          <dgm:bulletEnabled val="1"/>
        </dgm:presLayoutVars>
      </dgm:prSet>
      <dgm:spPr/>
      <dgm:t>
        <a:bodyPr/>
        <a:lstStyle/>
        <a:p>
          <a:endParaRPr lang="en-US"/>
        </a:p>
      </dgm:t>
    </dgm:pt>
  </dgm:ptLst>
  <dgm:cxnLst>
    <dgm:cxn modelId="{A8C4374E-863A-44FE-9BE8-FF32850E9769}" type="presOf" srcId="{0EF0256E-50BA-49DB-A887-AAE2963D61A4}" destId="{E42A4B23-F289-444F-BBBE-15111E6A382A}" srcOrd="0" destOrd="0" presId="urn:microsoft.com/office/officeart/2005/8/layout/chevron2"/>
    <dgm:cxn modelId="{A1BEE797-D287-430F-81E2-6419E9D22F25}" type="presOf" srcId="{2531FF92-B9EC-45BB-BE21-D294A8770882}" destId="{29045EAA-A63A-4033-90C8-DD0D07B12F3A}" srcOrd="0" destOrd="0" presId="urn:microsoft.com/office/officeart/2005/8/layout/chevron2"/>
    <dgm:cxn modelId="{30F5F400-93D8-4A6A-99A0-31776C274FEE}" srcId="{100B80F6-2574-4B3E-9174-94323D259DC6}" destId="{2531FF92-B9EC-45BB-BE21-D294A8770882}" srcOrd="0" destOrd="0" parTransId="{B18B64BB-DF2D-41FB-BF97-A5F923EAD066}" sibTransId="{10C2EEEF-335B-4B31-AE38-CA64E5E37A3E}"/>
    <dgm:cxn modelId="{54B1408C-92E3-4A67-9060-63DC5F37BCF0}" type="presOf" srcId="{0C40D17A-F6D7-4E0F-9FFC-B6DAFFCC1124}" destId="{67092AE8-323B-4809-A548-A35835C936B2}" srcOrd="0" destOrd="0" presId="urn:microsoft.com/office/officeart/2005/8/layout/chevron2"/>
    <dgm:cxn modelId="{550A848E-4BEC-455E-B7A2-673D175E2D3A}" srcId="{100B80F6-2574-4B3E-9174-94323D259DC6}" destId="{812B8F3D-B08C-4F59-AC84-9B4C429C061D}" srcOrd="1" destOrd="0" parTransId="{AB458ECB-B5DA-4EE8-92A5-E88F9408FD28}" sibTransId="{AD2BB9B5-B6E7-4E3B-8B80-922B9C8BD6C7}"/>
    <dgm:cxn modelId="{90025B1F-5A74-4220-BD25-20FCCD375F43}" type="presOf" srcId="{100B80F6-2574-4B3E-9174-94323D259DC6}" destId="{ED12300B-2917-4EDE-85CC-68911C3EDDA1}" srcOrd="0" destOrd="0" presId="urn:microsoft.com/office/officeart/2005/8/layout/chevron2"/>
    <dgm:cxn modelId="{57027001-9BB4-41BA-91A6-E5212FA03E8C}" srcId="{100B80F6-2574-4B3E-9174-94323D259DC6}" destId="{15D5D02B-7B9E-4DDE-AC11-B452BDAB9642}" srcOrd="2" destOrd="0" parTransId="{6F403E3D-4E12-40FB-8001-7B5BC1DC9073}" sibTransId="{311ACB6A-8F75-4077-BC6B-EE13CDC5E4EA}"/>
    <dgm:cxn modelId="{A7A55412-0E57-4F6D-8E29-60E9B80027F5}" type="presOf" srcId="{15D5D02B-7B9E-4DDE-AC11-B452BDAB9642}" destId="{D5E2869B-5598-4AA8-802B-E7DDC4C3FE82}" srcOrd="0" destOrd="0" presId="urn:microsoft.com/office/officeart/2005/8/layout/chevron2"/>
    <dgm:cxn modelId="{4B8E2D40-2C79-4E21-BA12-214CA6266CAB}" type="presOf" srcId="{F29EADAA-7E8D-40F3-A734-84AEA8F5778F}" destId="{A21B049B-0BB3-4AF3-8E87-602A3DF12267}" srcOrd="0" destOrd="0" presId="urn:microsoft.com/office/officeart/2005/8/layout/chevron2"/>
    <dgm:cxn modelId="{E87EA21B-C73A-48C4-AD7A-4B644FF566F9}" type="presOf" srcId="{812B8F3D-B08C-4F59-AC84-9B4C429C061D}" destId="{EA9044B4-1273-4551-A351-845ADEC7CC7B}" srcOrd="0" destOrd="0" presId="urn:microsoft.com/office/officeart/2005/8/layout/chevron2"/>
    <dgm:cxn modelId="{55027F41-0363-4A74-9023-25DA7FDCBD0E}" srcId="{15D5D02B-7B9E-4DDE-AC11-B452BDAB9642}" destId="{0EF0256E-50BA-49DB-A887-AAE2963D61A4}" srcOrd="0" destOrd="0" parTransId="{993C71E2-697A-4F05-94F5-E51C48D35EF4}" sibTransId="{4534FE9A-A19F-4F7A-A42F-B7B858ED580D}"/>
    <dgm:cxn modelId="{42E80748-698A-4B6C-A270-FD2420DF212B}" srcId="{2531FF92-B9EC-45BB-BE21-D294A8770882}" destId="{F29EADAA-7E8D-40F3-A734-84AEA8F5778F}" srcOrd="0" destOrd="0" parTransId="{3FAC205F-F1B5-4F7D-9030-A2D0B8CCAD24}" sibTransId="{57D7D161-14FE-45A1-9BA8-26CA0F822EEA}"/>
    <dgm:cxn modelId="{4FD54E43-C5ED-40E6-B319-21D1013534A7}" srcId="{812B8F3D-B08C-4F59-AC84-9B4C429C061D}" destId="{0C40D17A-F6D7-4E0F-9FFC-B6DAFFCC1124}" srcOrd="0" destOrd="0" parTransId="{5B1B618B-DB3B-48A2-AB97-76577B388110}" sibTransId="{64C572CE-1B6D-4954-8FFF-9B1CBCEE1FD9}"/>
    <dgm:cxn modelId="{3A231136-742C-442D-9425-23798CD85B28}" type="presParOf" srcId="{ED12300B-2917-4EDE-85CC-68911C3EDDA1}" destId="{1FF509CA-5808-4A7B-B2AD-F269C919E2E0}" srcOrd="0" destOrd="0" presId="urn:microsoft.com/office/officeart/2005/8/layout/chevron2"/>
    <dgm:cxn modelId="{6E074111-0A0E-4821-8576-9673D3A1C3F0}" type="presParOf" srcId="{1FF509CA-5808-4A7B-B2AD-F269C919E2E0}" destId="{29045EAA-A63A-4033-90C8-DD0D07B12F3A}" srcOrd="0" destOrd="0" presId="urn:microsoft.com/office/officeart/2005/8/layout/chevron2"/>
    <dgm:cxn modelId="{56B8E1CE-6EE5-4964-9589-817A72B4B9FF}" type="presParOf" srcId="{1FF509CA-5808-4A7B-B2AD-F269C919E2E0}" destId="{A21B049B-0BB3-4AF3-8E87-602A3DF12267}" srcOrd="1" destOrd="0" presId="urn:microsoft.com/office/officeart/2005/8/layout/chevron2"/>
    <dgm:cxn modelId="{F0E4246E-68CC-4985-857A-AF3A7ECDA8A5}" type="presParOf" srcId="{ED12300B-2917-4EDE-85CC-68911C3EDDA1}" destId="{08C4A1BA-98A7-49E9-99F8-ABAD26609C56}" srcOrd="1" destOrd="0" presId="urn:microsoft.com/office/officeart/2005/8/layout/chevron2"/>
    <dgm:cxn modelId="{F95AB919-A175-432D-8C93-2AEFDB744F36}" type="presParOf" srcId="{ED12300B-2917-4EDE-85CC-68911C3EDDA1}" destId="{1D63BC48-0078-46FD-A758-08C7770D8057}" srcOrd="2" destOrd="0" presId="urn:microsoft.com/office/officeart/2005/8/layout/chevron2"/>
    <dgm:cxn modelId="{0F92B8E1-FEC5-4D39-B889-66AF015D852F}" type="presParOf" srcId="{1D63BC48-0078-46FD-A758-08C7770D8057}" destId="{EA9044B4-1273-4551-A351-845ADEC7CC7B}" srcOrd="0" destOrd="0" presId="urn:microsoft.com/office/officeart/2005/8/layout/chevron2"/>
    <dgm:cxn modelId="{3F652D82-8AD0-4F3D-B7B5-C276B5E4161E}" type="presParOf" srcId="{1D63BC48-0078-46FD-A758-08C7770D8057}" destId="{67092AE8-323B-4809-A548-A35835C936B2}" srcOrd="1" destOrd="0" presId="urn:microsoft.com/office/officeart/2005/8/layout/chevron2"/>
    <dgm:cxn modelId="{44DFD7C7-49D9-441F-BABE-A6D8D5923043}" type="presParOf" srcId="{ED12300B-2917-4EDE-85CC-68911C3EDDA1}" destId="{18604480-50C1-47CA-9D03-96FC12A388FC}" srcOrd="3" destOrd="0" presId="urn:microsoft.com/office/officeart/2005/8/layout/chevron2"/>
    <dgm:cxn modelId="{C1DEFC16-1D64-4056-BBC8-32811D0D523C}" type="presParOf" srcId="{ED12300B-2917-4EDE-85CC-68911C3EDDA1}" destId="{820C592B-8752-4E13-BB40-B39C926C802B}" srcOrd="4" destOrd="0" presId="urn:microsoft.com/office/officeart/2005/8/layout/chevron2"/>
    <dgm:cxn modelId="{FEB30F94-40B6-41F9-A897-D9D34DF6BDB8}" type="presParOf" srcId="{820C592B-8752-4E13-BB40-B39C926C802B}" destId="{D5E2869B-5598-4AA8-802B-E7DDC4C3FE82}" srcOrd="0" destOrd="0" presId="urn:microsoft.com/office/officeart/2005/8/layout/chevron2"/>
    <dgm:cxn modelId="{15B718ED-1776-4D9E-A810-D070C7CBD306}" type="presParOf" srcId="{820C592B-8752-4E13-BB40-B39C926C802B}" destId="{E42A4B23-F289-444F-BBBE-15111E6A382A}"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100B80F6-2574-4B3E-9174-94323D259DC6}"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2531FF92-B9EC-45BB-BE21-D294A8770882}">
      <dgm:prSet phldrT="[Text]"/>
      <dgm:spPr/>
      <dgm:t>
        <a:bodyPr/>
        <a:lstStyle/>
        <a:p>
          <a:r>
            <a:rPr lang="en-US" dirty="0" smtClean="0"/>
            <a:t> </a:t>
          </a:r>
          <a:endParaRPr lang="en-US" dirty="0"/>
        </a:p>
      </dgm:t>
    </dgm:pt>
    <dgm:pt modelId="{B18B64BB-DF2D-41FB-BF97-A5F923EAD066}" type="parTrans" cxnId="{30F5F400-93D8-4A6A-99A0-31776C274FEE}">
      <dgm:prSet/>
      <dgm:spPr/>
      <dgm:t>
        <a:bodyPr/>
        <a:lstStyle/>
        <a:p>
          <a:endParaRPr lang="en-US"/>
        </a:p>
      </dgm:t>
    </dgm:pt>
    <dgm:pt modelId="{10C2EEEF-335B-4B31-AE38-CA64E5E37A3E}" type="sibTrans" cxnId="{30F5F400-93D8-4A6A-99A0-31776C274FEE}">
      <dgm:prSet/>
      <dgm:spPr/>
      <dgm:t>
        <a:bodyPr/>
        <a:lstStyle/>
        <a:p>
          <a:endParaRPr lang="en-US"/>
        </a:p>
      </dgm:t>
    </dgm:pt>
    <dgm:pt modelId="{F29EADAA-7E8D-40F3-A734-84AEA8F5778F}">
      <dgm:prSet phldrT="[Text]"/>
      <dgm:spPr/>
      <dgm:t>
        <a:bodyPr/>
        <a:lstStyle/>
        <a:p>
          <a:r>
            <a:rPr lang="en-US" b="0" i="0" dirty="0" smtClean="0"/>
            <a:t>Data Insecurity.</a:t>
          </a:r>
          <a:endParaRPr lang="en-US" dirty="0"/>
        </a:p>
      </dgm:t>
    </dgm:pt>
    <dgm:pt modelId="{3FAC205F-F1B5-4F7D-9030-A2D0B8CCAD24}" type="parTrans" cxnId="{42E80748-698A-4B6C-A270-FD2420DF212B}">
      <dgm:prSet/>
      <dgm:spPr/>
      <dgm:t>
        <a:bodyPr/>
        <a:lstStyle/>
        <a:p>
          <a:endParaRPr lang="en-US"/>
        </a:p>
      </dgm:t>
    </dgm:pt>
    <dgm:pt modelId="{57D7D161-14FE-45A1-9BA8-26CA0F822EEA}" type="sibTrans" cxnId="{42E80748-698A-4B6C-A270-FD2420DF212B}">
      <dgm:prSet/>
      <dgm:spPr/>
      <dgm:t>
        <a:bodyPr/>
        <a:lstStyle/>
        <a:p>
          <a:endParaRPr lang="en-US"/>
        </a:p>
      </dgm:t>
    </dgm:pt>
    <dgm:pt modelId="{812B8F3D-B08C-4F59-AC84-9B4C429C061D}">
      <dgm:prSet phldrT="[Text]"/>
      <dgm:spPr/>
      <dgm:t>
        <a:bodyPr/>
        <a:lstStyle/>
        <a:p>
          <a:r>
            <a:rPr lang="en-US" dirty="0" smtClean="0"/>
            <a:t> </a:t>
          </a:r>
          <a:endParaRPr lang="en-US" dirty="0"/>
        </a:p>
      </dgm:t>
    </dgm:pt>
    <dgm:pt modelId="{AB458ECB-B5DA-4EE8-92A5-E88F9408FD28}" type="parTrans" cxnId="{550A848E-4BEC-455E-B7A2-673D175E2D3A}">
      <dgm:prSet/>
      <dgm:spPr/>
      <dgm:t>
        <a:bodyPr/>
        <a:lstStyle/>
        <a:p>
          <a:endParaRPr lang="en-US"/>
        </a:p>
      </dgm:t>
    </dgm:pt>
    <dgm:pt modelId="{AD2BB9B5-B6E7-4E3B-8B80-922B9C8BD6C7}" type="sibTrans" cxnId="{550A848E-4BEC-455E-B7A2-673D175E2D3A}">
      <dgm:prSet/>
      <dgm:spPr/>
      <dgm:t>
        <a:bodyPr/>
        <a:lstStyle/>
        <a:p>
          <a:endParaRPr lang="en-US"/>
        </a:p>
      </dgm:t>
    </dgm:pt>
    <dgm:pt modelId="{0C40D17A-F6D7-4E0F-9FFC-B6DAFFCC1124}">
      <dgm:prSet phldrT="[Text]"/>
      <dgm:spPr/>
      <dgm:t>
        <a:bodyPr/>
        <a:lstStyle/>
        <a:p>
          <a:r>
            <a:rPr lang="en-US" b="0" i="0" dirty="0" smtClean="0"/>
            <a:t>Implementation Expenses required for the proper maintenance of software, hardware and the human resources can be significantly high.</a:t>
          </a:r>
          <a:endParaRPr lang="en-US" dirty="0"/>
        </a:p>
      </dgm:t>
    </dgm:pt>
    <dgm:pt modelId="{5B1B618B-DB3B-48A2-AB97-76577B388110}" type="parTrans" cxnId="{4FD54E43-C5ED-40E6-B319-21D1013534A7}">
      <dgm:prSet/>
      <dgm:spPr/>
      <dgm:t>
        <a:bodyPr/>
        <a:lstStyle/>
        <a:p>
          <a:endParaRPr lang="en-US"/>
        </a:p>
      </dgm:t>
    </dgm:pt>
    <dgm:pt modelId="{64C572CE-1B6D-4954-8FFF-9B1CBCEE1FD9}" type="sibTrans" cxnId="{4FD54E43-C5ED-40E6-B319-21D1013534A7}">
      <dgm:prSet/>
      <dgm:spPr/>
      <dgm:t>
        <a:bodyPr/>
        <a:lstStyle/>
        <a:p>
          <a:endParaRPr lang="en-US"/>
        </a:p>
      </dgm:t>
    </dgm:pt>
    <dgm:pt modelId="{ED12300B-2917-4EDE-85CC-68911C3EDDA1}" type="pres">
      <dgm:prSet presAssocID="{100B80F6-2574-4B3E-9174-94323D259DC6}" presName="linearFlow" presStyleCnt="0">
        <dgm:presLayoutVars>
          <dgm:dir/>
          <dgm:animLvl val="lvl"/>
          <dgm:resizeHandles val="exact"/>
        </dgm:presLayoutVars>
      </dgm:prSet>
      <dgm:spPr/>
    </dgm:pt>
    <dgm:pt modelId="{1FF509CA-5808-4A7B-B2AD-F269C919E2E0}" type="pres">
      <dgm:prSet presAssocID="{2531FF92-B9EC-45BB-BE21-D294A8770882}" presName="composite" presStyleCnt="0"/>
      <dgm:spPr/>
    </dgm:pt>
    <dgm:pt modelId="{29045EAA-A63A-4033-90C8-DD0D07B12F3A}" type="pres">
      <dgm:prSet presAssocID="{2531FF92-B9EC-45BB-BE21-D294A8770882}" presName="parentText" presStyleLbl="alignNode1" presStyleIdx="0" presStyleCnt="2">
        <dgm:presLayoutVars>
          <dgm:chMax val="1"/>
          <dgm:bulletEnabled val="1"/>
        </dgm:presLayoutVars>
      </dgm:prSet>
      <dgm:spPr/>
    </dgm:pt>
    <dgm:pt modelId="{A21B049B-0BB3-4AF3-8E87-602A3DF12267}" type="pres">
      <dgm:prSet presAssocID="{2531FF92-B9EC-45BB-BE21-D294A8770882}" presName="descendantText" presStyleLbl="alignAcc1" presStyleIdx="0" presStyleCnt="2">
        <dgm:presLayoutVars>
          <dgm:bulletEnabled val="1"/>
        </dgm:presLayoutVars>
      </dgm:prSet>
      <dgm:spPr/>
      <dgm:t>
        <a:bodyPr/>
        <a:lstStyle/>
        <a:p>
          <a:endParaRPr lang="en-US"/>
        </a:p>
      </dgm:t>
    </dgm:pt>
    <dgm:pt modelId="{08C4A1BA-98A7-49E9-99F8-ABAD26609C56}" type="pres">
      <dgm:prSet presAssocID="{10C2EEEF-335B-4B31-AE38-CA64E5E37A3E}" presName="sp" presStyleCnt="0"/>
      <dgm:spPr/>
    </dgm:pt>
    <dgm:pt modelId="{1D63BC48-0078-46FD-A758-08C7770D8057}" type="pres">
      <dgm:prSet presAssocID="{812B8F3D-B08C-4F59-AC84-9B4C429C061D}" presName="composite" presStyleCnt="0"/>
      <dgm:spPr/>
    </dgm:pt>
    <dgm:pt modelId="{EA9044B4-1273-4551-A351-845ADEC7CC7B}" type="pres">
      <dgm:prSet presAssocID="{812B8F3D-B08C-4F59-AC84-9B4C429C061D}" presName="parentText" presStyleLbl="alignNode1" presStyleIdx="1" presStyleCnt="2">
        <dgm:presLayoutVars>
          <dgm:chMax val="1"/>
          <dgm:bulletEnabled val="1"/>
        </dgm:presLayoutVars>
      </dgm:prSet>
      <dgm:spPr/>
    </dgm:pt>
    <dgm:pt modelId="{67092AE8-323B-4809-A548-A35835C936B2}" type="pres">
      <dgm:prSet presAssocID="{812B8F3D-B08C-4F59-AC84-9B4C429C061D}" presName="descendantText" presStyleLbl="alignAcc1" presStyleIdx="1" presStyleCnt="2">
        <dgm:presLayoutVars>
          <dgm:bulletEnabled val="1"/>
        </dgm:presLayoutVars>
      </dgm:prSet>
      <dgm:spPr/>
      <dgm:t>
        <a:bodyPr/>
        <a:lstStyle/>
        <a:p>
          <a:endParaRPr lang="en-US"/>
        </a:p>
      </dgm:t>
    </dgm:pt>
  </dgm:ptLst>
  <dgm:cxnLst>
    <dgm:cxn modelId="{30F5F400-93D8-4A6A-99A0-31776C274FEE}" srcId="{100B80F6-2574-4B3E-9174-94323D259DC6}" destId="{2531FF92-B9EC-45BB-BE21-D294A8770882}" srcOrd="0" destOrd="0" parTransId="{B18B64BB-DF2D-41FB-BF97-A5F923EAD066}" sibTransId="{10C2EEEF-335B-4B31-AE38-CA64E5E37A3E}"/>
    <dgm:cxn modelId="{A167FC9E-E2C8-44B8-95B0-565742FFB9CA}" type="presOf" srcId="{F29EADAA-7E8D-40F3-A734-84AEA8F5778F}" destId="{A21B049B-0BB3-4AF3-8E87-602A3DF12267}" srcOrd="0" destOrd="0" presId="urn:microsoft.com/office/officeart/2005/8/layout/chevron2"/>
    <dgm:cxn modelId="{0DB8A23D-2C20-48FF-BDE3-B920EDB42F1D}" type="presOf" srcId="{2531FF92-B9EC-45BB-BE21-D294A8770882}" destId="{29045EAA-A63A-4033-90C8-DD0D07B12F3A}" srcOrd="0" destOrd="0" presId="urn:microsoft.com/office/officeart/2005/8/layout/chevron2"/>
    <dgm:cxn modelId="{550A848E-4BEC-455E-B7A2-673D175E2D3A}" srcId="{100B80F6-2574-4B3E-9174-94323D259DC6}" destId="{812B8F3D-B08C-4F59-AC84-9B4C429C061D}" srcOrd="1" destOrd="0" parTransId="{AB458ECB-B5DA-4EE8-92A5-E88F9408FD28}" sibTransId="{AD2BB9B5-B6E7-4E3B-8B80-922B9C8BD6C7}"/>
    <dgm:cxn modelId="{69140634-0A17-4E2B-B1F6-77B6C445F0D7}" type="presOf" srcId="{0C40D17A-F6D7-4E0F-9FFC-B6DAFFCC1124}" destId="{67092AE8-323B-4809-A548-A35835C936B2}" srcOrd="0" destOrd="0" presId="urn:microsoft.com/office/officeart/2005/8/layout/chevron2"/>
    <dgm:cxn modelId="{4FD54E43-C5ED-40E6-B319-21D1013534A7}" srcId="{812B8F3D-B08C-4F59-AC84-9B4C429C061D}" destId="{0C40D17A-F6D7-4E0F-9FFC-B6DAFFCC1124}" srcOrd="0" destOrd="0" parTransId="{5B1B618B-DB3B-48A2-AB97-76577B388110}" sibTransId="{64C572CE-1B6D-4954-8FFF-9B1CBCEE1FD9}"/>
    <dgm:cxn modelId="{42E80748-698A-4B6C-A270-FD2420DF212B}" srcId="{2531FF92-B9EC-45BB-BE21-D294A8770882}" destId="{F29EADAA-7E8D-40F3-A734-84AEA8F5778F}" srcOrd="0" destOrd="0" parTransId="{3FAC205F-F1B5-4F7D-9030-A2D0B8CCAD24}" sibTransId="{57D7D161-14FE-45A1-9BA8-26CA0F822EEA}"/>
    <dgm:cxn modelId="{ADF5CDE1-492F-4AA6-924F-66AFECE4607E}" type="presOf" srcId="{100B80F6-2574-4B3E-9174-94323D259DC6}" destId="{ED12300B-2917-4EDE-85CC-68911C3EDDA1}" srcOrd="0" destOrd="0" presId="urn:microsoft.com/office/officeart/2005/8/layout/chevron2"/>
    <dgm:cxn modelId="{8D5F3AF6-43FA-44CA-9A9C-4865CF176473}" type="presOf" srcId="{812B8F3D-B08C-4F59-AC84-9B4C429C061D}" destId="{EA9044B4-1273-4551-A351-845ADEC7CC7B}" srcOrd="0" destOrd="0" presId="urn:microsoft.com/office/officeart/2005/8/layout/chevron2"/>
    <dgm:cxn modelId="{6BE7C898-D53C-4496-8673-C7E21D16E54F}" type="presParOf" srcId="{ED12300B-2917-4EDE-85CC-68911C3EDDA1}" destId="{1FF509CA-5808-4A7B-B2AD-F269C919E2E0}" srcOrd="0" destOrd="0" presId="urn:microsoft.com/office/officeart/2005/8/layout/chevron2"/>
    <dgm:cxn modelId="{11068ECB-0901-4429-928F-11163B40507B}" type="presParOf" srcId="{1FF509CA-5808-4A7B-B2AD-F269C919E2E0}" destId="{29045EAA-A63A-4033-90C8-DD0D07B12F3A}" srcOrd="0" destOrd="0" presId="urn:microsoft.com/office/officeart/2005/8/layout/chevron2"/>
    <dgm:cxn modelId="{4F9D4D1E-CD7C-4628-ADDB-EFBBA81E5670}" type="presParOf" srcId="{1FF509CA-5808-4A7B-B2AD-F269C919E2E0}" destId="{A21B049B-0BB3-4AF3-8E87-602A3DF12267}" srcOrd="1" destOrd="0" presId="urn:microsoft.com/office/officeart/2005/8/layout/chevron2"/>
    <dgm:cxn modelId="{2AADF284-1676-4930-A5FD-BF87363F95B8}" type="presParOf" srcId="{ED12300B-2917-4EDE-85CC-68911C3EDDA1}" destId="{08C4A1BA-98A7-49E9-99F8-ABAD26609C56}" srcOrd="1" destOrd="0" presId="urn:microsoft.com/office/officeart/2005/8/layout/chevron2"/>
    <dgm:cxn modelId="{BEEC9CC0-950C-45D4-A97A-B07BCA5E6B41}" type="presParOf" srcId="{ED12300B-2917-4EDE-85CC-68911C3EDDA1}" destId="{1D63BC48-0078-46FD-A758-08C7770D8057}" srcOrd="2" destOrd="0" presId="urn:microsoft.com/office/officeart/2005/8/layout/chevron2"/>
    <dgm:cxn modelId="{A0627EAA-E27D-45AF-8F78-0F0CF5861B0E}" type="presParOf" srcId="{1D63BC48-0078-46FD-A758-08C7770D8057}" destId="{EA9044B4-1273-4551-A351-845ADEC7CC7B}" srcOrd="0" destOrd="0" presId="urn:microsoft.com/office/officeart/2005/8/layout/chevron2"/>
    <dgm:cxn modelId="{C1F41D99-5162-4F48-BD76-F581449EB1A6}" type="presParOf" srcId="{1D63BC48-0078-46FD-A758-08C7770D8057}" destId="{67092AE8-323B-4809-A548-A35835C936B2}"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09EB35-D6A5-4361-96B2-EE92E87E1DE9}"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9EB35-D6A5-4361-96B2-EE92E87E1DE9}"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9EB35-D6A5-4361-96B2-EE92E87E1DE9}"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9EB35-D6A5-4361-96B2-EE92E87E1DE9}"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09EB35-D6A5-4361-96B2-EE92E87E1DE9}"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09EB35-D6A5-4361-96B2-EE92E87E1DE9}" type="datetimeFigureOut">
              <a:rPr lang="en-US" smtClean="0"/>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09EB35-D6A5-4361-96B2-EE92E87E1DE9}" type="datetimeFigureOut">
              <a:rPr lang="en-US" smtClean="0"/>
              <a:t>05-Nov-17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09EB35-D6A5-4361-96B2-EE92E87E1DE9}" type="datetimeFigureOut">
              <a:rPr lang="en-US" smtClean="0"/>
              <a:t>05-Nov-17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9EB35-D6A5-4361-96B2-EE92E87E1DE9}" type="datetimeFigureOut">
              <a:rPr lang="en-US" smtClean="0"/>
              <a:t>05-Nov-17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9EB35-D6A5-4361-96B2-EE92E87E1DE9}" type="datetimeFigureOut">
              <a:rPr lang="en-US" smtClean="0"/>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9EB35-D6A5-4361-96B2-EE92E87E1DE9}" type="datetimeFigureOut">
              <a:rPr lang="en-US" smtClean="0"/>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C02E3-A131-4239-997D-D3949298190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9EB35-D6A5-4361-96B2-EE92E87E1DE9}" type="datetimeFigureOut">
              <a:rPr lang="en-US" smtClean="0"/>
              <a:t>05-Nov-17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C02E3-A131-4239-997D-D394929819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Rectangle 3"/>
          <p:cNvSpPr/>
          <p:nvPr/>
        </p:nvSpPr>
        <p:spPr>
          <a:xfrm>
            <a:off x="1905000" y="457200"/>
            <a:ext cx="4953000" cy="341632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PERSONAL PROFILE MANAGEMENT SYSTEM</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0" y="4572000"/>
            <a:ext cx="2635209" cy="523220"/>
          </a:xfrm>
          <a:prstGeom prst="rect">
            <a:avLst/>
          </a:prstGeom>
          <a:noFill/>
        </p:spPr>
        <p:txBody>
          <a:bodyPr wrap="none" lIns="91440" tIns="45720" rIns="91440" bIns="45720">
            <a:spAutoFit/>
          </a:bodyPr>
          <a:lstStyle/>
          <a:p>
            <a:pPr algn="ctr"/>
            <a:r>
              <a:rPr lang="en-US" sz="28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SUBMITTED TO: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5"/>
          <p:cNvSpPr/>
          <p:nvPr/>
        </p:nvSpPr>
        <p:spPr>
          <a:xfrm>
            <a:off x="6096000" y="4572000"/>
            <a:ext cx="2494016" cy="523220"/>
          </a:xfrm>
          <a:prstGeom prst="rect">
            <a:avLst/>
          </a:prstGeom>
          <a:noFill/>
        </p:spPr>
        <p:txBody>
          <a:bodyPr wrap="none" lIns="91440" tIns="45720" rIns="91440" bIns="45720">
            <a:spAutoFit/>
          </a:bodyPr>
          <a:lstStyle/>
          <a:p>
            <a:pPr algn="ctr"/>
            <a:r>
              <a:rPr lang="en-US" sz="28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SUBMITTED BY:</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ctangle 6"/>
          <p:cNvSpPr/>
          <p:nvPr/>
        </p:nvSpPr>
        <p:spPr>
          <a:xfrm>
            <a:off x="5768909" y="5042118"/>
            <a:ext cx="3375091" cy="1815882"/>
          </a:xfrm>
          <a:prstGeom prst="rect">
            <a:avLst/>
          </a:prstGeom>
          <a:noFill/>
        </p:spPr>
        <p:txBody>
          <a:bodyPr wrap="none" lIns="91440" tIns="45720" rIns="91440" bIns="45720">
            <a:spAutoFit/>
          </a:bodyPr>
          <a:lstStyle/>
          <a:p>
            <a:pPr algn="ctr"/>
            <a:r>
              <a:rPr lang="en-US" sz="28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SRI SAI YASHWANT</a:t>
            </a:r>
          </a:p>
          <a:p>
            <a:pPr algn="ctr"/>
            <a:r>
              <a:rPr lang="en-US" sz="2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SRISHTI MISHRA</a:t>
            </a:r>
          </a:p>
          <a:p>
            <a:pPr algn="ctr"/>
            <a:r>
              <a:rPr lang="en-US" sz="28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SWATI JAIN</a:t>
            </a:r>
          </a:p>
          <a:p>
            <a:pPr algn="ctr"/>
            <a:r>
              <a:rPr lang="en-US" sz="2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SIDDHARTH MATHUR</a:t>
            </a:r>
            <a:endParaRPr lang="en-US" sz="2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8" name="Rectangle 7"/>
          <p:cNvSpPr/>
          <p:nvPr/>
        </p:nvSpPr>
        <p:spPr>
          <a:xfrm>
            <a:off x="0" y="5105400"/>
            <a:ext cx="2529218" cy="523220"/>
          </a:xfrm>
          <a:prstGeom prst="rect">
            <a:avLst/>
          </a:prstGeom>
          <a:noFill/>
        </p:spPr>
        <p:txBody>
          <a:bodyPr wrap="none" lIns="91440" tIns="45720" rIns="91440" bIns="45720">
            <a:spAutoFit/>
          </a:bodyPr>
          <a:lstStyle/>
          <a:p>
            <a:pPr algn="ctr"/>
            <a:r>
              <a:rPr lang="en-US" sz="28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Mr. </a:t>
            </a:r>
            <a:r>
              <a:rPr lang="en-US" sz="2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VENKATESH</a:t>
            </a:r>
            <a:endParaRPr lang="en-US" sz="2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533400" y="381000"/>
            <a:ext cx="8153400" cy="923330"/>
          </a:xfrm>
          <a:prstGeom prst="rect">
            <a:avLst/>
          </a:prstGeom>
        </p:spPr>
        <p:txBody>
          <a:bodyPr wrap="square">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DISADVANTAGES OF PPMS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aphicFrame>
        <p:nvGraphicFramePr>
          <p:cNvPr id="5" name="Diagram 4"/>
          <p:cNvGraphicFramePr/>
          <p:nvPr/>
        </p:nvGraphicFramePr>
        <p:xfrm>
          <a:off x="838200" y="1447800"/>
          <a:ext cx="7467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685800" y="1981200"/>
            <a:ext cx="7772400" cy="4401205"/>
          </a:xfrm>
          <a:prstGeom prst="rect">
            <a:avLst/>
          </a:prstGeom>
        </p:spPr>
        <p:txBody>
          <a:bodyPr wrap="square">
            <a:spAutoFit/>
          </a:bodyPr>
          <a:lstStyle/>
          <a:p>
            <a:pPr algn="ctr">
              <a:buFont typeface="Arial" pitchFamily="34" charset="0"/>
              <a:buChar char="•"/>
            </a:pPr>
            <a:r>
              <a:rPr lang="en-US" sz="2800" dirty="0" smtClean="0"/>
              <a:t>The project Personal Profile Management System (PPMS) is for computerizing the Personal Details of a User in a workstation.</a:t>
            </a:r>
          </a:p>
          <a:p>
            <a:pPr algn="ctr">
              <a:buFont typeface="Arial" pitchFamily="34" charset="0"/>
              <a:buChar char="•"/>
            </a:pPr>
            <a:endParaRPr lang="en-US" sz="2800" dirty="0" smtClean="0"/>
          </a:p>
          <a:p>
            <a:pPr algn="ctr">
              <a:buFont typeface="Arial" pitchFamily="34" charset="0"/>
              <a:buChar char="•"/>
            </a:pPr>
            <a:r>
              <a:rPr lang="en-US" sz="2800" dirty="0" smtClean="0"/>
              <a:t>The software takes care of all the personal details of an average user and is capable to provide easy and effective storage of.</a:t>
            </a:r>
          </a:p>
          <a:p>
            <a:pPr algn="ctr"/>
            <a:endParaRPr lang="en-US" sz="2800" dirty="0" smtClean="0"/>
          </a:p>
          <a:p>
            <a:pPr algn="ctr">
              <a:buFont typeface="Arial" pitchFamily="34" charset="0"/>
              <a:buChar char="•"/>
            </a:pPr>
            <a:r>
              <a:rPr lang="en-US" sz="2800" dirty="0" smtClean="0"/>
              <a:t>The system also provides the facility of backup as per the requirement</a:t>
            </a:r>
            <a:r>
              <a:rPr lang="en-US" dirty="0" smtClean="0"/>
              <a:t>. </a:t>
            </a:r>
            <a:endParaRPr lang="en-US" dirty="0"/>
          </a:p>
        </p:txBody>
      </p:sp>
      <p:sp>
        <p:nvSpPr>
          <p:cNvPr id="5" name="Rectangle 4"/>
          <p:cNvSpPr/>
          <p:nvPr/>
        </p:nvSpPr>
        <p:spPr>
          <a:xfrm>
            <a:off x="609600" y="609600"/>
            <a:ext cx="7817012" cy="1107996"/>
          </a:xfrm>
          <a:prstGeom prst="rect">
            <a:avLst/>
          </a:prstGeom>
          <a:noFill/>
        </p:spPr>
        <p:txBody>
          <a:bodyPr wrap="none" lIns="91440" tIns="45720" rIns="91440" bIns="45720">
            <a:spAutoFit/>
          </a:bodyPr>
          <a:lstStyle/>
          <a:p>
            <a:pPr algn="ctr"/>
            <a:r>
              <a:rPr lang="en-US" sz="66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INTRODUCTORY GIST</a:t>
            </a:r>
            <a:endParaRPr lang="en-US" sz="66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1295400" y="2590800"/>
            <a:ext cx="6567825"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DATA FLOW DIAGRAM</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cxnSp>
        <p:nvCxnSpPr>
          <p:cNvPr id="5" name="Straight Connector 4"/>
          <p:cNvCxnSpPr/>
          <p:nvPr/>
        </p:nvCxnSpPr>
        <p:spPr>
          <a:xfrm>
            <a:off x="533400" y="533400"/>
            <a:ext cx="2667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09600" y="533400"/>
            <a:ext cx="1713932" cy="461665"/>
          </a:xfrm>
          <a:prstGeom prst="rect">
            <a:avLst/>
          </a:prstGeom>
          <a:noFill/>
        </p:spPr>
        <p:txBody>
          <a:bodyPr wrap="none" lIns="91440" tIns="45720" rIns="91440" bIns="45720">
            <a:spAutoFit/>
          </a:bodyPr>
          <a:lstStyle/>
          <a:p>
            <a:pPr algn="ctr"/>
            <a:r>
              <a:rPr lang="en-US" sz="2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PPLogin_DB</a:t>
            </a: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9" name="Straight Connector 8"/>
          <p:cNvCxnSpPr/>
          <p:nvPr/>
        </p:nvCxnSpPr>
        <p:spPr>
          <a:xfrm>
            <a:off x="533400" y="990600"/>
            <a:ext cx="2667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124200" y="23622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cxnSp>
        <p:nvCxnSpPr>
          <p:cNvPr id="12" name="Straight Arrow Connector 11"/>
          <p:cNvCxnSpPr/>
          <p:nvPr/>
        </p:nvCxnSpPr>
        <p:spPr>
          <a:xfrm>
            <a:off x="2286000" y="1143000"/>
            <a:ext cx="1447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15000" y="9144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15000" y="1371600"/>
            <a:ext cx="2667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867400" y="914400"/>
            <a:ext cx="2131738" cy="461665"/>
          </a:xfrm>
          <a:prstGeom prst="rect">
            <a:avLst/>
          </a:prstGeom>
          <a:noFill/>
        </p:spPr>
        <p:txBody>
          <a:bodyPr wrap="none" lIns="91440" tIns="45720" rIns="91440" bIns="45720">
            <a:spAutoFit/>
          </a:bodyPr>
          <a:lstStyle/>
          <a:p>
            <a:pPr algn="ct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UserProfile_DB</a:t>
            </a: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6" name="Oval 15"/>
          <p:cNvSpPr/>
          <p:nvPr/>
        </p:nvSpPr>
        <p:spPr>
          <a:xfrm>
            <a:off x="7239000" y="2286000"/>
            <a:ext cx="16002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Profile</a:t>
            </a:r>
            <a:endParaRPr lang="en-US" dirty="0"/>
          </a:p>
        </p:txBody>
      </p:sp>
      <p:cxnSp>
        <p:nvCxnSpPr>
          <p:cNvPr id="18" name="Curved Connector 17"/>
          <p:cNvCxnSpPr>
            <a:stCxn id="10" idx="7"/>
            <a:endCxn id="16" idx="1"/>
          </p:cNvCxnSpPr>
          <p:nvPr/>
        </p:nvCxnSpPr>
        <p:spPr>
          <a:xfrm rot="5400000" flipH="1" flipV="1">
            <a:off x="5894341" y="1006382"/>
            <a:ext cx="109677" cy="3048329"/>
          </a:xfrm>
          <a:prstGeom prst="curvedConnector3">
            <a:avLst>
              <a:gd name="adj1" fmla="val 4813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flipH="1">
            <a:off x="6038850" y="1581150"/>
            <a:ext cx="457200" cy="3390900"/>
          </a:xfrm>
          <a:prstGeom prst="curvedConnector4">
            <a:avLst>
              <a:gd name="adj1" fmla="val 106923"/>
              <a:gd name="adj2" fmla="val 45618"/>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04800" y="47244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cxnSp>
        <p:nvCxnSpPr>
          <p:cNvPr id="23" name="Shape 22"/>
          <p:cNvCxnSpPr>
            <a:stCxn id="21" idx="0"/>
          </p:cNvCxnSpPr>
          <p:nvPr/>
        </p:nvCxnSpPr>
        <p:spPr>
          <a:xfrm rot="5400000" flipH="1" flipV="1">
            <a:off x="1371600" y="2743200"/>
            <a:ext cx="1905000" cy="2057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10" idx="4"/>
            <a:endCxn id="21" idx="3"/>
          </p:cNvCxnSpPr>
          <p:nvPr/>
        </p:nvCxnSpPr>
        <p:spPr>
          <a:xfrm rot="5400000">
            <a:off x="2476500" y="3695700"/>
            <a:ext cx="1219200" cy="1600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10" idx="4"/>
            <a:endCxn id="37" idx="2"/>
          </p:cNvCxnSpPr>
          <p:nvPr/>
        </p:nvCxnSpPr>
        <p:spPr>
          <a:xfrm rot="16200000" flipH="1">
            <a:off x="2990850" y="4781550"/>
            <a:ext cx="2247900" cy="457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343400" y="5410200"/>
            <a:ext cx="2286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a:t>
            </a:r>
            <a:endParaRPr lang="en-US" dirty="0"/>
          </a:p>
        </p:txBody>
      </p:sp>
      <p:cxnSp>
        <p:nvCxnSpPr>
          <p:cNvPr id="39" name="Shape 38"/>
          <p:cNvCxnSpPr>
            <a:stCxn id="37" idx="0"/>
            <a:endCxn id="10" idx="6"/>
          </p:cNvCxnSpPr>
          <p:nvPr/>
        </p:nvCxnSpPr>
        <p:spPr>
          <a:xfrm rot="16200000" flipV="1">
            <a:off x="3924300" y="3848100"/>
            <a:ext cx="2286000" cy="838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315200" y="4953000"/>
            <a:ext cx="1530035" cy="461665"/>
          </a:xfrm>
          <a:prstGeom prst="rect">
            <a:avLst/>
          </a:prstGeom>
          <a:noFill/>
        </p:spPr>
        <p:txBody>
          <a:bodyPr wrap="none" lIns="91440" tIns="45720" rIns="91440" bIns="45720">
            <a:spAutoFit/>
          </a:bodyPr>
          <a:lstStyle/>
          <a:p>
            <a:pPr algn="ctr"/>
            <a:r>
              <a:rPr lang="en-US" sz="2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Data Store</a:t>
            </a: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42" name="Straight Connector 41"/>
          <p:cNvCxnSpPr/>
          <p:nvPr/>
        </p:nvCxnSpPr>
        <p:spPr>
          <a:xfrm>
            <a:off x="7010400" y="53340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010400" y="50292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 idx="7"/>
            <a:endCxn id="41" idx="2"/>
          </p:cNvCxnSpPr>
          <p:nvPr/>
        </p:nvCxnSpPr>
        <p:spPr>
          <a:xfrm rot="5400000" flipH="1" flipV="1">
            <a:off x="7083640" y="4625648"/>
            <a:ext cx="207560" cy="1785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2"/>
            <a:endCxn id="16" idx="0"/>
          </p:cNvCxnSpPr>
          <p:nvPr/>
        </p:nvCxnSpPr>
        <p:spPr>
          <a:xfrm rot="16200000" flipH="1">
            <a:off x="7031217" y="1278116"/>
            <a:ext cx="909935" cy="1105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257800" y="1676400"/>
            <a:ext cx="1371208" cy="400110"/>
          </a:xfrm>
          <a:prstGeom prst="rect">
            <a:avLst/>
          </a:prstGeom>
          <a:noFill/>
        </p:spPr>
        <p:txBody>
          <a:bodyPr wrap="none" lIns="91440" tIns="45720" rIns="91440" bIns="45720">
            <a:spAutoFit/>
          </a:bodyPr>
          <a:lstStyle/>
          <a:p>
            <a:pPr algn="ctr"/>
            <a:r>
              <a:rPr lang="en-U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LOGGED IN</a:t>
            </a:r>
            <a:endParaRPr lang="en-US" sz="2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80" name="Rectangle 79"/>
          <p:cNvSpPr/>
          <p:nvPr/>
        </p:nvSpPr>
        <p:spPr>
          <a:xfrm>
            <a:off x="5410200" y="3048000"/>
            <a:ext cx="1600439" cy="400110"/>
          </a:xfrm>
          <a:prstGeom prst="rect">
            <a:avLst/>
          </a:prstGeom>
          <a:noFill/>
        </p:spPr>
        <p:txBody>
          <a:bodyPr wrap="none" lIns="91440" tIns="45720" rIns="91440" bIns="45720">
            <a:spAutoFit/>
          </a:bodyPr>
          <a:lstStyle/>
          <a:p>
            <a:pPr algn="ctr"/>
            <a:r>
              <a:rPr lang="en-U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LOGGED OUT</a:t>
            </a:r>
            <a:endParaRPr lang="en-US" sz="2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81" name="Rectangle 80"/>
          <p:cNvSpPr/>
          <p:nvPr/>
        </p:nvSpPr>
        <p:spPr>
          <a:xfrm>
            <a:off x="5334000" y="3962400"/>
            <a:ext cx="1745286" cy="707886"/>
          </a:xfrm>
          <a:prstGeom prst="rect">
            <a:avLst/>
          </a:prstGeom>
          <a:noFill/>
        </p:spPr>
        <p:txBody>
          <a:bodyPr wrap="none" lIns="91440" tIns="45720" rIns="91440" bIns="45720">
            <a:spAutoFit/>
          </a:bodyPr>
          <a:lstStyle/>
          <a:p>
            <a:pPr algn="ctr"/>
            <a:r>
              <a:rPr lang="en-US" sz="20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REGISTRATION</a:t>
            </a:r>
          </a:p>
          <a:p>
            <a:pPr algn="ctr"/>
            <a:r>
              <a:rPr lang="en-U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COMPLETE</a:t>
            </a:r>
            <a:endParaRPr lang="en-US" sz="20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83" name="Rectangle 82"/>
          <p:cNvSpPr/>
          <p:nvPr/>
        </p:nvSpPr>
        <p:spPr>
          <a:xfrm>
            <a:off x="2819400" y="5410200"/>
            <a:ext cx="1326005" cy="400110"/>
          </a:xfrm>
          <a:prstGeom prst="rect">
            <a:avLst/>
          </a:prstGeom>
          <a:noFill/>
        </p:spPr>
        <p:txBody>
          <a:bodyPr wrap="none" lIns="91440" tIns="45720" rIns="91440" bIns="45720">
            <a:spAutoFit/>
          </a:bodyPr>
          <a:lstStyle/>
          <a:p>
            <a:pPr algn="ctr"/>
            <a:r>
              <a:rPr lang="en-U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NEW USER</a:t>
            </a:r>
            <a:endParaRPr lang="en-US" sz="2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84" name="Rectangle 83"/>
          <p:cNvSpPr/>
          <p:nvPr/>
        </p:nvSpPr>
        <p:spPr>
          <a:xfrm>
            <a:off x="609600" y="2743200"/>
            <a:ext cx="1610056" cy="707886"/>
          </a:xfrm>
          <a:prstGeom prst="rect">
            <a:avLst/>
          </a:prstGeom>
          <a:noFill/>
        </p:spPr>
        <p:txBody>
          <a:bodyPr wrap="none" lIns="91440" tIns="45720" rIns="91440" bIns="45720">
            <a:spAutoFit/>
          </a:bodyPr>
          <a:lstStyle/>
          <a:p>
            <a:pPr algn="ctr"/>
            <a:r>
              <a:rPr lang="en-U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ENTER LOGIN</a:t>
            </a:r>
          </a:p>
          <a:p>
            <a:pPr algn="ctr"/>
            <a:r>
              <a:rPr lang="en-U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DETAILS</a:t>
            </a:r>
            <a:endParaRPr lang="en-US" sz="2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85" name="Rectangle 84"/>
          <p:cNvSpPr/>
          <p:nvPr/>
        </p:nvSpPr>
        <p:spPr>
          <a:xfrm>
            <a:off x="1981200" y="4038600"/>
            <a:ext cx="1849673" cy="707886"/>
          </a:xfrm>
          <a:prstGeom prst="rect">
            <a:avLst/>
          </a:prstGeom>
          <a:noFill/>
        </p:spPr>
        <p:txBody>
          <a:bodyPr wrap="none" lIns="91440" tIns="45720" rIns="91440" bIns="45720">
            <a:spAutoFit/>
          </a:bodyPr>
          <a:lstStyle/>
          <a:p>
            <a:pPr algn="ctr"/>
            <a:r>
              <a:rPr lang="en-U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INVALID LOGIN </a:t>
            </a:r>
          </a:p>
          <a:p>
            <a:pPr algn="ctr"/>
            <a:r>
              <a:rPr lang="en-U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DETAILS</a:t>
            </a:r>
            <a:endParaRPr lang="en-US" sz="2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1752600" y="2667000"/>
            <a:ext cx="5834867"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ACTIVITY DIAGRAM</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914400" y="1600200"/>
            <a:ext cx="8229600" cy="4525963"/>
          </a:xfrm>
        </p:spPr>
        <p:txBody>
          <a:bodyPr/>
          <a:lstStyle/>
          <a:p>
            <a:pPr>
              <a:buNone/>
            </a:pPr>
            <a:r>
              <a:rPr lang="en-US" dirty="0" smtClean="0"/>
              <a:t> </a:t>
            </a:r>
            <a:endParaRPr lang="en-US" dirty="0"/>
          </a:p>
        </p:txBody>
      </p:sp>
      <p:sp>
        <p:nvSpPr>
          <p:cNvPr id="4" name="Flowchart: Connector 3"/>
          <p:cNvSpPr/>
          <p:nvPr/>
        </p:nvSpPr>
        <p:spPr>
          <a:xfrm>
            <a:off x="2209800" y="152400"/>
            <a:ext cx="3810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828800" y="914400"/>
            <a:ext cx="1219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a:t>
            </a:r>
            <a:endParaRPr lang="en-US" dirty="0"/>
          </a:p>
        </p:txBody>
      </p:sp>
      <p:sp>
        <p:nvSpPr>
          <p:cNvPr id="7" name="Rounded Rectangle 6"/>
          <p:cNvSpPr/>
          <p:nvPr/>
        </p:nvSpPr>
        <p:spPr>
          <a:xfrm>
            <a:off x="7162800" y="4267200"/>
            <a:ext cx="1600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Error</a:t>
            </a:r>
          </a:p>
          <a:p>
            <a:pPr algn="ctr"/>
            <a:r>
              <a:rPr lang="en-US" dirty="0" smtClean="0"/>
              <a:t>Message</a:t>
            </a:r>
            <a:endParaRPr lang="en-US" dirty="0"/>
          </a:p>
        </p:txBody>
      </p:sp>
      <p:sp>
        <p:nvSpPr>
          <p:cNvPr id="8" name="Rounded Rectangle 7"/>
          <p:cNvSpPr/>
          <p:nvPr/>
        </p:nvSpPr>
        <p:spPr>
          <a:xfrm>
            <a:off x="1905000" y="41148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a:t>
            </a:r>
          </a:p>
          <a:p>
            <a:pPr algn="ctr"/>
            <a:r>
              <a:rPr lang="en-US" dirty="0" smtClean="0"/>
              <a:t>Details</a:t>
            </a:r>
            <a:endParaRPr lang="en-US" dirty="0"/>
          </a:p>
        </p:txBody>
      </p:sp>
      <p:sp>
        <p:nvSpPr>
          <p:cNvPr id="9" name="Rounded Rectangle 8"/>
          <p:cNvSpPr/>
          <p:nvPr/>
        </p:nvSpPr>
        <p:spPr>
          <a:xfrm>
            <a:off x="4648200" y="3505200"/>
            <a:ext cx="1219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Details</a:t>
            </a:r>
            <a:endParaRPr lang="en-US" dirty="0"/>
          </a:p>
        </p:txBody>
      </p:sp>
      <p:sp>
        <p:nvSpPr>
          <p:cNvPr id="10" name="Rounded Rectangle 9"/>
          <p:cNvSpPr/>
          <p:nvPr/>
        </p:nvSpPr>
        <p:spPr>
          <a:xfrm>
            <a:off x="3124200" y="6324600"/>
            <a:ext cx="1219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11" name="Flowchart: Decision 10"/>
          <p:cNvSpPr/>
          <p:nvPr/>
        </p:nvSpPr>
        <p:spPr>
          <a:xfrm>
            <a:off x="2133600" y="1905000"/>
            <a:ext cx="6858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ecision 11"/>
          <p:cNvSpPr/>
          <p:nvPr/>
        </p:nvSpPr>
        <p:spPr>
          <a:xfrm>
            <a:off x="4953000" y="4191000"/>
            <a:ext cx="6858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3352800" y="5410200"/>
            <a:ext cx="6858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ecision 13"/>
          <p:cNvSpPr/>
          <p:nvPr/>
        </p:nvSpPr>
        <p:spPr>
          <a:xfrm>
            <a:off x="2133600" y="3048000"/>
            <a:ext cx="6858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4" idx="4"/>
            <a:endCxn id="5" idx="0"/>
          </p:cNvCxnSpPr>
          <p:nvPr/>
        </p:nvCxnSpPr>
        <p:spPr>
          <a:xfrm rot="16200000" flipH="1">
            <a:off x="2190750" y="6667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11" idx="0"/>
          </p:cNvCxnSpPr>
          <p:nvPr/>
        </p:nvCxnSpPr>
        <p:spPr>
          <a:xfrm rot="16200000" flipH="1">
            <a:off x="2152650" y="1581150"/>
            <a:ext cx="609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8" idx="0"/>
          </p:cNvCxnSpPr>
          <p:nvPr/>
        </p:nvCxnSpPr>
        <p:spPr>
          <a:xfrm rot="16200000" flipH="1">
            <a:off x="2266950" y="38671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0"/>
          </p:cNvCxnSpPr>
          <p:nvPr/>
        </p:nvCxnSpPr>
        <p:spPr>
          <a:xfrm rot="5400000">
            <a:off x="3562350" y="52387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2324894" y="4914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2"/>
            <a:endCxn id="10" idx="0"/>
          </p:cNvCxnSpPr>
          <p:nvPr/>
        </p:nvCxnSpPr>
        <p:spPr>
          <a:xfrm rot="16200000" flipH="1">
            <a:off x="3562350" y="61531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2"/>
            <a:endCxn id="14" idx="0"/>
          </p:cNvCxnSpPr>
          <p:nvPr/>
        </p:nvCxnSpPr>
        <p:spPr>
          <a:xfrm rot="5400000">
            <a:off x="2209800" y="2781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514600" y="51054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2" idx="2"/>
          </p:cNvCxnSpPr>
          <p:nvPr/>
        </p:nvCxnSpPr>
        <p:spPr>
          <a:xfrm rot="16200000" flipH="1">
            <a:off x="5162550" y="49339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9" idx="2"/>
            <a:endCxn id="12" idx="0"/>
          </p:cNvCxnSpPr>
          <p:nvPr/>
        </p:nvCxnSpPr>
        <p:spPr>
          <a:xfrm rot="16200000" flipH="1">
            <a:off x="5200650" y="409575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3"/>
          </p:cNvCxnSpPr>
          <p:nvPr/>
        </p:nvCxnSpPr>
        <p:spPr>
          <a:xfrm>
            <a:off x="5638800" y="44958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hape 94"/>
          <p:cNvCxnSpPr>
            <a:stCxn id="14" idx="3"/>
            <a:endCxn id="9" idx="0"/>
          </p:cNvCxnSpPr>
          <p:nvPr/>
        </p:nvCxnSpPr>
        <p:spPr>
          <a:xfrm>
            <a:off x="2819400" y="3352800"/>
            <a:ext cx="2438400" cy="152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hape 95"/>
          <p:cNvCxnSpPr>
            <a:stCxn id="7" idx="0"/>
          </p:cNvCxnSpPr>
          <p:nvPr/>
        </p:nvCxnSpPr>
        <p:spPr>
          <a:xfrm rot="16200000" flipV="1">
            <a:off x="6153150" y="2457450"/>
            <a:ext cx="914400" cy="2705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hape 99"/>
          <p:cNvCxnSpPr>
            <a:stCxn id="11" idx="3"/>
            <a:endCxn id="5" idx="3"/>
          </p:cNvCxnSpPr>
          <p:nvPr/>
        </p:nvCxnSpPr>
        <p:spPr>
          <a:xfrm flipV="1">
            <a:off x="2819400" y="1104900"/>
            <a:ext cx="228600" cy="1104900"/>
          </a:xfrm>
          <a:prstGeom prst="bentConnector3">
            <a:avLst>
              <a:gd name="adj1" fmla="val 31692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hape 102"/>
          <p:cNvCxnSpPr>
            <a:stCxn id="13" idx="1"/>
            <a:endCxn id="14" idx="1"/>
          </p:cNvCxnSpPr>
          <p:nvPr/>
        </p:nvCxnSpPr>
        <p:spPr>
          <a:xfrm rot="10800000">
            <a:off x="2133600" y="3352800"/>
            <a:ext cx="1219200" cy="2362200"/>
          </a:xfrm>
          <a:prstGeom prst="bentConnector3">
            <a:avLst>
              <a:gd name="adj1" fmla="val 148750"/>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752600" y="2590800"/>
            <a:ext cx="657231" cy="400110"/>
          </a:xfrm>
          <a:prstGeom prst="rect">
            <a:avLst/>
          </a:prstGeom>
          <a:noFill/>
        </p:spPr>
        <p:txBody>
          <a:bodyPr wrap="none" lIns="91440" tIns="45720" rIns="91440" bIns="45720">
            <a:spAutoFit/>
          </a:bodyPr>
          <a:lstStyle/>
          <a:p>
            <a:pPr algn="ctr"/>
            <a:r>
              <a:rPr lang="en-US"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True</a:t>
            </a:r>
            <a:endPar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3" name="Rectangle 142"/>
          <p:cNvSpPr/>
          <p:nvPr/>
        </p:nvSpPr>
        <p:spPr>
          <a:xfrm>
            <a:off x="3505200" y="1447800"/>
            <a:ext cx="716286" cy="400110"/>
          </a:xfrm>
          <a:prstGeom prst="rect">
            <a:avLst/>
          </a:prstGeom>
          <a:noFill/>
        </p:spPr>
        <p:txBody>
          <a:bodyPr wrap="none" lIns="91440" tIns="45720" rIns="91440" bIns="45720">
            <a:spAutoFit/>
          </a:bodyPr>
          <a:lstStyle/>
          <a:p>
            <a:pPr algn="ctr"/>
            <a:r>
              <a:rPr lang="en-US"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False</a:t>
            </a:r>
            <a:endPar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4" name="Rectangle 143"/>
          <p:cNvSpPr/>
          <p:nvPr/>
        </p:nvSpPr>
        <p:spPr>
          <a:xfrm>
            <a:off x="4572000" y="4724400"/>
            <a:ext cx="657231" cy="400110"/>
          </a:xfrm>
          <a:prstGeom prst="rect">
            <a:avLst/>
          </a:prstGeom>
          <a:noFill/>
        </p:spPr>
        <p:txBody>
          <a:bodyPr wrap="none" lIns="91440" tIns="45720" rIns="91440" bIns="45720">
            <a:spAutoFit/>
          </a:bodyPr>
          <a:lstStyle/>
          <a:p>
            <a:pPr algn="ctr"/>
            <a:r>
              <a:rPr lang="en-US"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True</a:t>
            </a:r>
            <a:endPar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5" name="Rectangle 144"/>
          <p:cNvSpPr/>
          <p:nvPr/>
        </p:nvSpPr>
        <p:spPr>
          <a:xfrm>
            <a:off x="5791200" y="4191000"/>
            <a:ext cx="716286" cy="400110"/>
          </a:xfrm>
          <a:prstGeom prst="rect">
            <a:avLst/>
          </a:prstGeom>
          <a:noFill/>
        </p:spPr>
        <p:txBody>
          <a:bodyPr wrap="none" lIns="91440" tIns="45720" rIns="91440" bIns="45720">
            <a:spAutoFit/>
          </a:bodyPr>
          <a:lstStyle/>
          <a:p>
            <a:pPr algn="ctr"/>
            <a:r>
              <a:rPr lang="en-US"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False</a:t>
            </a:r>
            <a:endPar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6" name="Rectangle 145"/>
          <p:cNvSpPr/>
          <p:nvPr/>
        </p:nvSpPr>
        <p:spPr>
          <a:xfrm>
            <a:off x="6248400" y="2971800"/>
            <a:ext cx="1327030" cy="400110"/>
          </a:xfrm>
          <a:prstGeom prst="rect">
            <a:avLst/>
          </a:prstGeom>
          <a:noFill/>
        </p:spPr>
        <p:txBody>
          <a:bodyPr wrap="none" lIns="91440" tIns="45720" rIns="91440" bIns="45720">
            <a:spAutoFit/>
          </a:bodyPr>
          <a:lstStyle/>
          <a:p>
            <a:pPr algn="ctr"/>
            <a:r>
              <a:rPr lang="en-US" sz="2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Remarking</a:t>
            </a:r>
            <a:endPar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1295400" y="2362200"/>
            <a:ext cx="6577826" cy="1754326"/>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ENTITY-RELATIONSHIP</a:t>
            </a:r>
          </a:p>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DIAGRAM</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 </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3" name="Content Placeholder 2"/>
          <p:cNvSpPr>
            <a:spLocks noGrp="1"/>
          </p:cNvSpPr>
          <p:nvPr>
            <p:ph idx="1"/>
          </p:nvPr>
        </p:nvSpPr>
        <p:spPr/>
        <p:txBody>
          <a:bodyPr/>
          <a:lstStyle/>
          <a:p>
            <a:pPr>
              <a:buNone/>
            </a:pP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 </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4" name="Rectangle 3"/>
          <p:cNvSpPr/>
          <p:nvPr/>
        </p:nvSpPr>
        <p:spPr>
          <a:xfrm>
            <a:off x="3124200" y="381000"/>
            <a:ext cx="2667000" cy="76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Profile Management</a:t>
            </a:r>
          </a:p>
          <a:p>
            <a:pPr algn="ctr"/>
            <a:r>
              <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S</a:t>
            </a: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ystem</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5" name="Rectangle 4"/>
          <p:cNvSpPr/>
          <p:nvPr/>
        </p:nvSpPr>
        <p:spPr>
          <a:xfrm>
            <a:off x="6172200" y="26670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Admin</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6" name="Rectangle 5"/>
          <p:cNvSpPr/>
          <p:nvPr/>
        </p:nvSpPr>
        <p:spPr>
          <a:xfrm>
            <a:off x="6858000" y="59436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User Details</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7" name="Rectangle 6"/>
          <p:cNvSpPr/>
          <p:nvPr/>
        </p:nvSpPr>
        <p:spPr>
          <a:xfrm>
            <a:off x="990600" y="2590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User</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8" name="Flowchart: Decision 7"/>
          <p:cNvSpPr/>
          <p:nvPr/>
        </p:nvSpPr>
        <p:spPr>
          <a:xfrm>
            <a:off x="3886200" y="2362200"/>
            <a:ext cx="1143000" cy="685800"/>
          </a:xfrm>
          <a:prstGeom prst="flowChartDecisi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has</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9" name="Oval 8"/>
          <p:cNvSpPr/>
          <p:nvPr/>
        </p:nvSpPr>
        <p:spPr>
          <a:xfrm>
            <a:off x="152400" y="1752600"/>
            <a:ext cx="990600" cy="4572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Login</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14" name="Oval 13"/>
          <p:cNvSpPr/>
          <p:nvPr/>
        </p:nvSpPr>
        <p:spPr>
          <a:xfrm>
            <a:off x="7391400" y="1295400"/>
            <a:ext cx="1524000" cy="762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Password</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15" name="Oval 14"/>
          <p:cNvSpPr/>
          <p:nvPr/>
        </p:nvSpPr>
        <p:spPr>
          <a:xfrm>
            <a:off x="6248400" y="1295400"/>
            <a:ext cx="990600" cy="4572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Login</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16" name="Oval 15"/>
          <p:cNvSpPr/>
          <p:nvPr/>
        </p:nvSpPr>
        <p:spPr>
          <a:xfrm>
            <a:off x="1371600" y="1295400"/>
            <a:ext cx="1600200" cy="762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Password</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18" name="Flowchart: Decision 17"/>
          <p:cNvSpPr/>
          <p:nvPr/>
        </p:nvSpPr>
        <p:spPr>
          <a:xfrm>
            <a:off x="762000" y="3810000"/>
            <a:ext cx="1676400" cy="762000"/>
          </a:xfrm>
          <a:prstGeom prst="flowChartDecisi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enters</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19" name="Flowchart: Decision 18"/>
          <p:cNvSpPr/>
          <p:nvPr/>
        </p:nvSpPr>
        <p:spPr>
          <a:xfrm>
            <a:off x="5181600" y="3733800"/>
            <a:ext cx="1447800" cy="685800"/>
          </a:xfrm>
          <a:prstGeom prst="flowChartDecisi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takes</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20" name="Rectangle 19"/>
          <p:cNvSpPr/>
          <p:nvPr/>
        </p:nvSpPr>
        <p:spPr>
          <a:xfrm>
            <a:off x="1371600" y="53340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Details</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21" name="Rectangle 20"/>
          <p:cNvSpPr/>
          <p:nvPr/>
        </p:nvSpPr>
        <p:spPr>
          <a:xfrm>
            <a:off x="4648200" y="5257800"/>
            <a:ext cx="13716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Backup</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sp>
        <p:nvSpPr>
          <p:cNvPr id="22" name="Flowchart: Decision 21"/>
          <p:cNvSpPr/>
          <p:nvPr/>
        </p:nvSpPr>
        <p:spPr>
          <a:xfrm>
            <a:off x="7467600" y="4038600"/>
            <a:ext cx="1447800" cy="685800"/>
          </a:xfrm>
          <a:prstGeom prst="flowChartDecisi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edit</a:t>
            </a:r>
            <a:endParaRPr lang="en-US"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endParaRPr>
          </a:p>
        </p:txBody>
      </p:sp>
      <p:cxnSp>
        <p:nvCxnSpPr>
          <p:cNvPr id="52" name="Straight Connector 51"/>
          <p:cNvCxnSpPr>
            <a:endCxn id="7" idx="0"/>
          </p:cNvCxnSpPr>
          <p:nvPr/>
        </p:nvCxnSpPr>
        <p:spPr>
          <a:xfrm>
            <a:off x="685800" y="2209800"/>
            <a:ext cx="1333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6" idx="4"/>
            <a:endCxn id="7" idx="0"/>
          </p:cNvCxnSpPr>
          <p:nvPr/>
        </p:nvCxnSpPr>
        <p:spPr>
          <a:xfrm rot="5400000">
            <a:off x="1828800" y="22479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8" idx="0"/>
            <a:endCxn id="7" idx="2"/>
          </p:cNvCxnSpPr>
          <p:nvPr/>
        </p:nvCxnSpPr>
        <p:spPr>
          <a:xfrm rot="5400000" flipH="1" flipV="1">
            <a:off x="1466850" y="3257550"/>
            <a:ext cx="6858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0" idx="0"/>
            <a:endCxn id="18" idx="2"/>
          </p:cNvCxnSpPr>
          <p:nvPr/>
        </p:nvCxnSpPr>
        <p:spPr>
          <a:xfrm rot="16200000" flipV="1">
            <a:off x="1619250" y="4552950"/>
            <a:ext cx="7620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8" idx="1"/>
            <a:endCxn id="7" idx="3"/>
          </p:cNvCxnSpPr>
          <p:nvPr/>
        </p:nvCxnSpPr>
        <p:spPr>
          <a:xfrm rot="10800000" flipV="1">
            <a:off x="3048000" y="2705100"/>
            <a:ext cx="838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 idx="2"/>
            <a:endCxn id="8" idx="0"/>
          </p:cNvCxnSpPr>
          <p:nvPr/>
        </p:nvCxnSpPr>
        <p:spPr>
          <a:xfrm rot="5400000">
            <a:off x="3848100" y="1752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 idx="0"/>
            <a:endCxn id="15" idx="4"/>
          </p:cNvCxnSpPr>
          <p:nvPr/>
        </p:nvCxnSpPr>
        <p:spPr>
          <a:xfrm rot="16200000" flipV="1">
            <a:off x="6515100" y="19812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5" idx="0"/>
          </p:cNvCxnSpPr>
          <p:nvPr/>
        </p:nvCxnSpPr>
        <p:spPr>
          <a:xfrm rot="5400000">
            <a:off x="7467600" y="1790700"/>
            <a:ext cx="6096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 idx="2"/>
            <a:endCxn id="19" idx="0"/>
          </p:cNvCxnSpPr>
          <p:nvPr/>
        </p:nvCxnSpPr>
        <p:spPr>
          <a:xfrm rot="5400000">
            <a:off x="6286500" y="2819400"/>
            <a:ext cx="5334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5" idx="2"/>
          </p:cNvCxnSpPr>
          <p:nvPr/>
        </p:nvCxnSpPr>
        <p:spPr>
          <a:xfrm rot="16200000" flipV="1">
            <a:off x="7277100" y="3124200"/>
            <a:ext cx="8382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9" idx="2"/>
            <a:endCxn id="21" idx="0"/>
          </p:cNvCxnSpPr>
          <p:nvPr/>
        </p:nvCxnSpPr>
        <p:spPr>
          <a:xfrm rot="5400000">
            <a:off x="5200650" y="4552950"/>
            <a:ext cx="8382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7581900" y="53340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 idx="1"/>
            <a:endCxn id="8" idx="3"/>
          </p:cNvCxnSpPr>
          <p:nvPr/>
        </p:nvCxnSpPr>
        <p:spPr>
          <a:xfrm rot="10800000">
            <a:off x="5029200" y="2705100"/>
            <a:ext cx="1143000" cy="228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graphicFrame>
        <p:nvGraphicFramePr>
          <p:cNvPr id="4" name="Diagram 3"/>
          <p:cNvGraphicFramePr/>
          <p:nvPr/>
        </p:nvGraphicFramePr>
        <p:xfrm>
          <a:off x="838200" y="1447800"/>
          <a:ext cx="7467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990600" y="228600"/>
            <a:ext cx="6848734"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ADVANTAGES OF PPMS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261</Words>
  <Application>Microsoft Office PowerPoint</Application>
  <PresentationFormat>On-screen Show (4:3)</PresentationFormat>
  <Paragraphs>93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hp</cp:lastModifiedBy>
  <cp:revision>20</cp:revision>
  <dcterms:created xsi:type="dcterms:W3CDTF">2017-11-05T10:29:40Z</dcterms:created>
  <dcterms:modified xsi:type="dcterms:W3CDTF">2017-11-05T13:43:27Z</dcterms:modified>
</cp:coreProperties>
</file>