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4" r:id="rId9"/>
    <p:sldId id="270" r:id="rId10"/>
    <p:sldId id="269" r:id="rId11"/>
    <p:sldId id="271" r:id="rId12"/>
    <p:sldId id="263" r:id="rId13"/>
    <p:sldId id="272" r:id="rId14"/>
    <p:sldId id="265"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830CC7-8040-4162-8342-BB180D82127D}" v="17" dt="2024-08-20T06:41:39.57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110" d="100"/>
          <a:sy n="110" d="100"/>
        </p:scale>
        <p:origin x="-558" y="-90"/>
      </p:cViewPr>
      <p:guideLst>
        <p:guide orient="horz" pos="2880"/>
        <p:guide pos="216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10-09-2025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9/10/2025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9/10/2025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9/10/2025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9/10/2025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9/10/2025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9/10/2025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 xmlns:a16="http://schemas.microsoft.com/office/drawing/2014/main" id="{D55ADE35-C35B-07C1-F5AA-C33B3DDB802E}"/>
              </a:ext>
            </a:extLst>
          </p:cNvPr>
          <p:cNvSpPr txBox="1"/>
          <p:nvPr/>
        </p:nvSpPr>
        <p:spPr>
          <a:xfrm>
            <a:off x="2554542" y="3314150"/>
            <a:ext cx="8610600" cy="2677656"/>
          </a:xfrm>
          <a:prstGeom prst="rect">
            <a:avLst/>
          </a:prstGeom>
          <a:noFill/>
        </p:spPr>
        <p:txBody>
          <a:bodyPr wrap="square" lIns="91440" tIns="45720" rIns="91440" bIns="45720" rtlCol="0" anchor="t">
            <a:spAutoFit/>
          </a:bodyPr>
          <a:lstStyle/>
          <a:p>
            <a:r>
              <a:rPr lang="en-US" sz="2400" dirty="0"/>
              <a:t>STUDENT NAME: </a:t>
            </a:r>
            <a:r>
              <a:rPr lang="en-US" sz="2400" dirty="0" smtClean="0"/>
              <a:t>SIDDIQ BASHA.S</a:t>
            </a:r>
            <a:endParaRPr lang="en-US" sz="2400" dirty="0"/>
          </a:p>
          <a:p>
            <a:r>
              <a:rPr lang="en-US" sz="2400" dirty="0"/>
              <a:t>REGISTER </a:t>
            </a:r>
            <a:r>
              <a:rPr lang="en-US" sz="2400" dirty="0" smtClean="0"/>
              <a:t>NO:20324U09085 </a:t>
            </a:r>
          </a:p>
          <a:p>
            <a:r>
              <a:rPr lang="en-US" sz="2400" dirty="0" smtClean="0"/>
              <a:t>NMID:6FAE427CF802F27A3C94C68F740C3A42</a:t>
            </a:r>
            <a:endParaRPr lang="en-US" sz="2400" dirty="0">
              <a:cs typeface="Calibri"/>
            </a:endParaRPr>
          </a:p>
          <a:p>
            <a:r>
              <a:rPr lang="en-US" sz="2400" dirty="0"/>
              <a:t>DEPARTMENT: </a:t>
            </a:r>
            <a:r>
              <a:rPr lang="en-US" sz="2400" dirty="0" smtClean="0"/>
              <a:t>BCA</a:t>
            </a:r>
            <a:endParaRPr lang="en-US" sz="2400" dirty="0"/>
          </a:p>
          <a:p>
            <a:r>
              <a:rPr lang="en-US" sz="2400" dirty="0"/>
              <a:t>COLLEGE: </a:t>
            </a:r>
            <a:r>
              <a:rPr lang="en-US" sz="2400" dirty="0" smtClean="0"/>
              <a:t>Dr M.G.R CHOCKALINGAM ARTS COLLEGE</a:t>
            </a:r>
          </a:p>
          <a:p>
            <a:r>
              <a:rPr lang="en-US" sz="2400" dirty="0" smtClean="0"/>
              <a:t>UNIVERSITY:THIRUVALLUVAR UNIVERSITY</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E06195E-16D6-79D8-7A9F-F8EB1FE9E212}"/>
              </a:ext>
            </a:extLst>
          </p:cNvPr>
          <p:cNvSpPr>
            <a:spLocks noGrp="1"/>
          </p:cNvSpPr>
          <p:nvPr>
            <p:ph type="title"/>
          </p:nvPr>
        </p:nvSpPr>
        <p:spPr/>
        <p:txBody>
          <a:bodyPr/>
          <a:lstStyle/>
          <a:p>
            <a:r>
              <a:rPr lang="en-IN" dirty="0"/>
              <a:t>FEATURES AND FUNCTIONALITY</a:t>
            </a:r>
          </a:p>
        </p:txBody>
      </p:sp>
      <p:sp>
        <p:nvSpPr>
          <p:cNvPr id="3" name="Rectangle 2"/>
          <p:cNvSpPr/>
          <p:nvPr/>
        </p:nvSpPr>
        <p:spPr>
          <a:xfrm>
            <a:off x="666712" y="1142984"/>
            <a:ext cx="10072758" cy="5355312"/>
          </a:xfrm>
          <a:prstGeom prst="rect">
            <a:avLst/>
          </a:prstGeom>
        </p:spPr>
        <p:txBody>
          <a:bodyPr wrap="square">
            <a:spAutoFit/>
          </a:bodyPr>
          <a:lstStyle/>
          <a:p>
            <a:r>
              <a:rPr lang="en-US" b="1" dirty="0" smtClean="0"/>
              <a:t>🔍 KEY FEATURES of a Digital Portfolio</a:t>
            </a:r>
          </a:p>
          <a:p>
            <a:r>
              <a:rPr lang="en-US" b="1" dirty="0" smtClean="0"/>
              <a:t>1. Home Page / Landing Page</a:t>
            </a:r>
          </a:p>
          <a:p>
            <a:r>
              <a:rPr lang="en-US" b="1" dirty="0" smtClean="0"/>
              <a:t>Professional welcome message</a:t>
            </a:r>
            <a:endParaRPr lang="en-US" dirty="0" smtClean="0"/>
          </a:p>
          <a:p>
            <a:r>
              <a:rPr lang="en-US" dirty="0" smtClean="0"/>
              <a:t>Your name and title (e.g., “UI/UX Designer” or “Multimedia Artist”)</a:t>
            </a:r>
          </a:p>
          <a:p>
            <a:r>
              <a:rPr lang="en-US" dirty="0" smtClean="0"/>
              <a:t>Featured work or intro video/banner</a:t>
            </a:r>
          </a:p>
          <a:p>
            <a:r>
              <a:rPr lang="en-US" dirty="0" smtClean="0"/>
              <a:t>Simple navigation bar</a:t>
            </a:r>
          </a:p>
          <a:p>
            <a:r>
              <a:rPr lang="en-US" b="1" dirty="0" smtClean="0"/>
              <a:t>2. About Me / Bio Section</a:t>
            </a:r>
          </a:p>
          <a:p>
            <a:r>
              <a:rPr lang="en-US" dirty="0" smtClean="0"/>
              <a:t>Short professional summary</a:t>
            </a:r>
          </a:p>
          <a:p>
            <a:r>
              <a:rPr lang="en-US" dirty="0" smtClean="0"/>
              <a:t>Headshot (optional)</a:t>
            </a:r>
          </a:p>
          <a:p>
            <a:r>
              <a:rPr lang="en-US" dirty="0" smtClean="0"/>
              <a:t>Design philosophy or mission statement</a:t>
            </a:r>
          </a:p>
          <a:p>
            <a:r>
              <a:rPr lang="en-US" b="1" dirty="0" smtClean="0"/>
              <a:t>3. Work/Projects Showcase</a:t>
            </a:r>
          </a:p>
          <a:p>
            <a:r>
              <a:rPr lang="en-US" dirty="0" smtClean="0"/>
              <a:t>Organized by type, medium, or industry</a:t>
            </a:r>
          </a:p>
          <a:p>
            <a:r>
              <a:rPr lang="en-US" dirty="0" smtClean="0"/>
              <a:t>Each project includes:</a:t>
            </a:r>
          </a:p>
          <a:p>
            <a:pPr lvl="1"/>
            <a:r>
              <a:rPr lang="en-US" dirty="0" smtClean="0"/>
              <a:t>Title</a:t>
            </a:r>
          </a:p>
          <a:p>
            <a:pPr lvl="1"/>
            <a:r>
              <a:rPr lang="en-US" dirty="0" smtClean="0"/>
              <a:t>Overview</a:t>
            </a:r>
          </a:p>
          <a:p>
            <a:pPr lvl="1"/>
            <a:r>
              <a:rPr lang="en-US" dirty="0" smtClean="0"/>
              <a:t>Tools used</a:t>
            </a:r>
          </a:p>
          <a:p>
            <a:pPr lvl="1"/>
            <a:r>
              <a:rPr lang="en-US" dirty="0" smtClean="0"/>
              <a:t>Your role</a:t>
            </a:r>
          </a:p>
          <a:p>
            <a:pPr lvl="1"/>
            <a:r>
              <a:rPr lang="en-US" dirty="0" smtClean="0"/>
              <a:t>Process (sketches, wireframes, stages)</a:t>
            </a:r>
          </a:p>
          <a:p>
            <a:pPr lvl="1"/>
            <a:r>
              <a:rPr lang="en-US" dirty="0" smtClean="0"/>
              <a:t>Final outcomes (images, videos, mockups)</a:t>
            </a:r>
            <a:endParaRPr lang="en-US" dirty="0"/>
          </a:p>
        </p:txBody>
      </p:sp>
    </p:spTree>
    <p:extLst>
      <p:ext uri="{BB962C8B-B14F-4D97-AF65-F5344CB8AC3E}">
        <p14:creationId xmlns="" xmlns:p14="http://schemas.microsoft.com/office/powerpoint/2010/main" val="27206606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9522" y="214290"/>
            <a:ext cx="8786874" cy="1477328"/>
          </a:xfrm>
          <a:prstGeom prst="rect">
            <a:avLst/>
          </a:prstGeom>
        </p:spPr>
        <p:txBody>
          <a:bodyPr wrap="square">
            <a:spAutoFit/>
          </a:bodyPr>
          <a:lstStyle/>
          <a:p>
            <a:r>
              <a:rPr lang="en-US" b="1" dirty="0" smtClean="0"/>
              <a:t>6. Contact Page</a:t>
            </a:r>
          </a:p>
          <a:p>
            <a:r>
              <a:rPr lang="en-US" dirty="0" smtClean="0"/>
              <a:t>Email form or direct link</a:t>
            </a:r>
          </a:p>
          <a:p>
            <a:r>
              <a:rPr lang="en-US" dirty="0" smtClean="0"/>
              <a:t>Social media icons</a:t>
            </a:r>
          </a:p>
          <a:p>
            <a:r>
              <a:rPr lang="en-US" dirty="0" smtClean="0"/>
              <a:t>Location (optional)</a:t>
            </a:r>
          </a:p>
          <a:p>
            <a:r>
              <a:rPr lang="en-US" dirty="0" smtClean="0"/>
              <a:t>QR code for downloadable version or business card</a:t>
            </a:r>
            <a:endParaRPr lang="en-US" dirty="0"/>
          </a:p>
        </p:txBody>
      </p:sp>
      <p:sp>
        <p:nvSpPr>
          <p:cNvPr id="4" name="Rectangle 3"/>
          <p:cNvSpPr/>
          <p:nvPr/>
        </p:nvSpPr>
        <p:spPr>
          <a:xfrm>
            <a:off x="523836" y="1857364"/>
            <a:ext cx="8643998" cy="3970318"/>
          </a:xfrm>
          <a:prstGeom prst="rect">
            <a:avLst/>
          </a:prstGeom>
        </p:spPr>
        <p:txBody>
          <a:bodyPr wrap="square">
            <a:spAutoFit/>
          </a:bodyPr>
          <a:lstStyle/>
          <a:p>
            <a:r>
              <a:rPr lang="en-US" dirty="0" smtClean="0"/>
              <a:t>⚙️ </a:t>
            </a:r>
            <a:r>
              <a:rPr lang="en-US" b="1" dirty="0" smtClean="0"/>
              <a:t>FUNCTIONALITY</a:t>
            </a:r>
          </a:p>
          <a:p>
            <a:r>
              <a:rPr lang="en-US" b="1" dirty="0" smtClean="0"/>
              <a:t>✅ Interactive Navigation</a:t>
            </a:r>
          </a:p>
          <a:p>
            <a:r>
              <a:rPr lang="en-US" dirty="0" smtClean="0"/>
              <a:t>Smooth scrolling, dropdown menus, hamburger menu (for mobile)</a:t>
            </a:r>
          </a:p>
          <a:p>
            <a:r>
              <a:rPr lang="en-US" dirty="0" smtClean="0"/>
              <a:t>Anchor links (e.g., Jump to “Contact” or “Project 3”)</a:t>
            </a:r>
          </a:p>
          <a:p>
            <a:r>
              <a:rPr lang="en-US" dirty="0" smtClean="0"/>
              <a:t>Sticky or fixed </a:t>
            </a:r>
            <a:r>
              <a:rPr lang="en-US" dirty="0" err="1" smtClean="0"/>
              <a:t>navbar</a:t>
            </a:r>
            <a:r>
              <a:rPr lang="en-US" dirty="0" smtClean="0"/>
              <a:t> for better UX</a:t>
            </a:r>
          </a:p>
          <a:p>
            <a:r>
              <a:rPr lang="en-US" b="1" dirty="0" smtClean="0"/>
              <a:t>✅ Responsive Design</a:t>
            </a:r>
          </a:p>
          <a:p>
            <a:r>
              <a:rPr lang="en-US" dirty="0" smtClean="0"/>
              <a:t>Adapts to desktop, tablet, and mobile screens</a:t>
            </a:r>
          </a:p>
          <a:p>
            <a:r>
              <a:rPr lang="en-US" dirty="0" smtClean="0"/>
              <a:t>Use breakpoints and test across devices</a:t>
            </a:r>
          </a:p>
          <a:p>
            <a:r>
              <a:rPr lang="en-US" b="1" dirty="0" smtClean="0"/>
              <a:t>✅ Media Integration</a:t>
            </a:r>
          </a:p>
          <a:p>
            <a:r>
              <a:rPr lang="en-US" dirty="0" smtClean="0"/>
              <a:t>Images, audio, videos, sliders, animations</a:t>
            </a:r>
          </a:p>
          <a:p>
            <a:r>
              <a:rPr lang="en-US" dirty="0" smtClean="0"/>
              <a:t>Embedded prototypes (</a:t>
            </a:r>
            <a:r>
              <a:rPr lang="en-US" dirty="0" err="1" smtClean="0"/>
              <a:t>Figma</a:t>
            </a:r>
            <a:r>
              <a:rPr lang="en-US" dirty="0" smtClean="0"/>
              <a:t>, Adobe XD, etc.)</a:t>
            </a:r>
          </a:p>
          <a:p>
            <a:r>
              <a:rPr lang="en-US" b="1" dirty="0" smtClean="0"/>
              <a:t>✅ Search or Filter Projects</a:t>
            </a:r>
          </a:p>
          <a:p>
            <a:r>
              <a:rPr lang="en-US" dirty="0" smtClean="0"/>
              <a:t>Tags or categories (e.g., “Web Design,” “Branding,” “Illustration”)</a:t>
            </a:r>
          </a:p>
          <a:p>
            <a:r>
              <a:rPr lang="en-US" dirty="0" smtClean="0"/>
              <a:t>Search bar (optional, for large portfolios)</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309522" y="3857628"/>
            <a:ext cx="2071702" cy="2943220"/>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12</a:t>
            </a:fld>
            <a:endParaRPr sz="1100">
              <a:latin typeface="Trebuchet MS"/>
              <a:cs typeface="Trebuchet MS"/>
            </a:endParaRPr>
          </a:p>
        </p:txBody>
      </p:sp>
      <p:sp>
        <p:nvSpPr>
          <p:cNvPr id="9" name="TextBox 8">
            <a:extLst>
              <a:ext uri="{FF2B5EF4-FFF2-40B4-BE49-F238E27FC236}">
                <a16:creationId xmlns=""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Rectangle 9"/>
          <p:cNvSpPr/>
          <p:nvPr/>
        </p:nvSpPr>
        <p:spPr>
          <a:xfrm>
            <a:off x="3048000" y="2274838"/>
            <a:ext cx="6096000" cy="2585323"/>
          </a:xfrm>
          <a:prstGeom prst="rect">
            <a:avLst/>
          </a:prstGeom>
        </p:spPr>
        <p:txBody>
          <a:bodyPr>
            <a:spAutoFit/>
          </a:bodyPr>
          <a:lstStyle/>
          <a:p>
            <a:r>
              <a:rPr lang="en-US" b="1" dirty="0" smtClean="0"/>
              <a:t>🎯 Results</a:t>
            </a:r>
          </a:p>
          <a:p>
            <a:pPr>
              <a:buFont typeface="Arial" pitchFamily="34" charset="0"/>
              <a:buChar char="•"/>
            </a:pPr>
            <a:r>
              <a:rPr lang="en-US" b="1" dirty="0" smtClean="0"/>
              <a:t>Increased Visibility</a:t>
            </a:r>
            <a:r>
              <a:rPr lang="en-US" dirty="0" smtClean="0"/>
              <a:t> and discoverability online.</a:t>
            </a:r>
          </a:p>
          <a:p>
            <a:pPr>
              <a:buFont typeface="Arial" pitchFamily="34" charset="0"/>
              <a:buChar char="•"/>
            </a:pPr>
            <a:r>
              <a:rPr lang="en-US" b="1" dirty="0" smtClean="0"/>
              <a:t>More Job or Freelance Opportunities</a:t>
            </a:r>
            <a:r>
              <a:rPr lang="en-US" dirty="0" smtClean="0"/>
              <a:t> from recruiters or clients.</a:t>
            </a:r>
          </a:p>
          <a:p>
            <a:pPr>
              <a:buFont typeface="Arial" pitchFamily="34" charset="0"/>
              <a:buChar char="•"/>
            </a:pPr>
            <a:r>
              <a:rPr lang="en-US" b="1" dirty="0" smtClean="0"/>
              <a:t>Clear Communication of Skills</a:t>
            </a:r>
            <a:r>
              <a:rPr lang="en-US" dirty="0" smtClean="0"/>
              <a:t> and creative process.</a:t>
            </a:r>
          </a:p>
          <a:p>
            <a:pPr>
              <a:buFont typeface="Arial" pitchFamily="34" charset="0"/>
              <a:buChar char="•"/>
            </a:pPr>
            <a:r>
              <a:rPr lang="en-US" b="1" dirty="0" smtClean="0"/>
              <a:t>Improved Personal Branding</a:t>
            </a:r>
            <a:r>
              <a:rPr lang="en-US" dirty="0" smtClean="0"/>
              <a:t> and credibility.</a:t>
            </a:r>
          </a:p>
          <a:p>
            <a:pPr>
              <a:buFont typeface="Arial" pitchFamily="34" charset="0"/>
              <a:buChar char="•"/>
            </a:pPr>
            <a:r>
              <a:rPr lang="en-US" b="1" dirty="0" smtClean="0"/>
              <a:t>Data-Driven Improvement</a:t>
            </a:r>
            <a:r>
              <a:rPr lang="en-US" dirty="0" smtClean="0"/>
              <a:t> using visitor analytics.</a:t>
            </a:r>
          </a:p>
          <a:p>
            <a:pPr>
              <a:buFont typeface="Arial" pitchFamily="34" charset="0"/>
              <a:buChar char="•"/>
            </a:pPr>
            <a:r>
              <a:rPr lang="en-US" b="1" dirty="0" smtClean="0"/>
              <a:t>Self-Reflection and Growth</a:t>
            </a:r>
            <a:r>
              <a:rPr lang="en-US" dirty="0" smtClean="0"/>
              <a:t> by documenting your journey.</a:t>
            </a:r>
          </a:p>
          <a:p>
            <a:pPr>
              <a:buFont typeface="Arial" pitchFamily="34" charset="0"/>
              <a:buChar char="•"/>
            </a:pPr>
            <a:r>
              <a:rPr lang="en-US" b="1" dirty="0" smtClean="0"/>
              <a:t>Always Ready for Opportunities</a:t>
            </a:r>
            <a:r>
              <a:rPr lang="en-US" dirty="0" smtClean="0"/>
              <a:t> with an up-to-date showcase.</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OUTPUT </a:t>
            </a:r>
            <a:endParaRPr lang="en-US" dirty="0"/>
          </a:p>
        </p:txBody>
      </p:sp>
      <p:pic>
        <p:nvPicPr>
          <p:cNvPr id="1026" name="Picture 2"/>
          <p:cNvPicPr>
            <a:picLocks noChangeAspect="1" noChangeArrowheads="1"/>
          </p:cNvPicPr>
          <p:nvPr/>
        </p:nvPicPr>
        <p:blipFill>
          <a:blip r:embed="rId2"/>
          <a:srcRect/>
          <a:stretch>
            <a:fillRect/>
          </a:stretch>
        </p:blipFill>
        <p:spPr bwMode="auto">
          <a:xfrm>
            <a:off x="523836" y="1142984"/>
            <a:ext cx="10215634" cy="5286412"/>
          </a:xfrm>
          <a:prstGeom prst="rect">
            <a:avLst/>
          </a:prstGeom>
          <a:noFill/>
          <a:ln w="9525">
            <a:noFill/>
            <a:miter lim="800000"/>
            <a:headEnd/>
            <a:tailEnd/>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14</a:t>
            </a:fld>
            <a:endParaRPr sz="1100">
              <a:latin typeface="Trebuchet MS"/>
              <a:cs typeface="Trebuchet MS"/>
            </a:endParaRPr>
          </a:p>
        </p:txBody>
      </p:sp>
      <p:sp>
        <p:nvSpPr>
          <p:cNvPr id="8" name="Rectangle 7"/>
          <p:cNvSpPr/>
          <p:nvPr/>
        </p:nvSpPr>
        <p:spPr>
          <a:xfrm>
            <a:off x="1023902" y="2413338"/>
            <a:ext cx="8120098" cy="1477328"/>
          </a:xfrm>
          <a:prstGeom prst="rect">
            <a:avLst/>
          </a:prstGeom>
        </p:spPr>
        <p:txBody>
          <a:bodyPr wrap="square">
            <a:spAutoFit/>
          </a:bodyPr>
          <a:lstStyle/>
          <a:p>
            <a:r>
              <a:rPr lang="en-US" dirty="0" smtClean="0"/>
              <a:t>A </a:t>
            </a:r>
            <a:r>
              <a:rPr lang="en-US" b="1" dirty="0" smtClean="0"/>
              <a:t>digital portfolio</a:t>
            </a:r>
            <a:r>
              <a:rPr lang="en-US" dirty="0" smtClean="0"/>
              <a:t> is an indispensable tool for today’s professionals, offering a dynamic and accessible way to showcase skills, creativity, and accomplishments. Beyond simply displaying work, it communicates your process, problem-solving abilities, and personal brand, making you more visible and attractive to potential employers, clients, and collaborators.</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
        <p:nvSpPr>
          <p:cNvPr id="23" name="TextBox 22"/>
          <p:cNvSpPr txBox="1"/>
          <p:nvPr/>
        </p:nvSpPr>
        <p:spPr>
          <a:xfrm>
            <a:off x="1095340" y="2000240"/>
            <a:ext cx="6072230" cy="954107"/>
          </a:xfrm>
          <a:prstGeom prst="rect">
            <a:avLst/>
          </a:prstGeom>
          <a:noFill/>
        </p:spPr>
        <p:txBody>
          <a:bodyPr wrap="square" rtlCol="0">
            <a:spAutoFit/>
          </a:bodyPr>
          <a:lstStyle/>
          <a:p>
            <a:r>
              <a:rPr lang="en-US" sz="2800" dirty="0" smtClean="0"/>
              <a:t>DIGITAL PORTFOLIO WEBSITE USING FRONT END WEB DEVELOPMENT</a:t>
            </a:r>
            <a:endParaRPr lang="en-US" sz="28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1" name="TextBox 10"/>
          <p:cNvSpPr txBox="1"/>
          <p:nvPr/>
        </p:nvSpPr>
        <p:spPr>
          <a:xfrm>
            <a:off x="1452530" y="2571744"/>
            <a:ext cx="5857916" cy="2585323"/>
          </a:xfrm>
          <a:prstGeom prst="rect">
            <a:avLst/>
          </a:prstGeom>
          <a:noFill/>
        </p:spPr>
        <p:txBody>
          <a:bodyPr wrap="square" rtlCol="0">
            <a:spAutoFit/>
          </a:bodyPr>
          <a:lstStyle/>
          <a:p>
            <a:r>
              <a:rPr lang="en-US" dirty="0" smtClean="0"/>
              <a:t>In Today’s digital age, having an online presence is essential for individuals, especially students, developers, and professionals seeking opportunities in academics or the job market. Traditional resumes and printed portfolios are no longer sufficient to showcase one’s skills, experience, and personality effectively. A digital portfolio provides a dynamic and interactive platform for individuals to present their work, achievements, and contact information in a professional manner.</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TextBox 10"/>
          <p:cNvSpPr txBox="1"/>
          <p:nvPr/>
        </p:nvSpPr>
        <p:spPr>
          <a:xfrm>
            <a:off x="1238216" y="2643183"/>
            <a:ext cx="7215238" cy="3139321"/>
          </a:xfrm>
          <a:prstGeom prst="rect">
            <a:avLst/>
          </a:prstGeom>
          <a:noFill/>
        </p:spPr>
        <p:txBody>
          <a:bodyPr wrap="square" rtlCol="0">
            <a:spAutoFit/>
          </a:bodyPr>
          <a:lstStyle/>
          <a:p>
            <a:r>
              <a:rPr lang="en-US" dirty="0" smtClean="0"/>
              <a:t>The </a:t>
            </a:r>
            <a:r>
              <a:rPr lang="en-US" b="1" dirty="0" smtClean="0"/>
              <a:t>Digital Portfolio Website</a:t>
            </a:r>
            <a:r>
              <a:rPr lang="en-US" dirty="0" smtClean="0"/>
              <a:t> project focuses on designing and developing a personal portfolio using </a:t>
            </a:r>
            <a:r>
              <a:rPr lang="en-US" b="1" dirty="0" smtClean="0"/>
              <a:t>front-end web development technologies</a:t>
            </a:r>
            <a:r>
              <a:rPr lang="en-US" dirty="0" smtClean="0"/>
              <a:t> such as </a:t>
            </a:r>
            <a:r>
              <a:rPr lang="en-US" b="1" dirty="0" smtClean="0"/>
              <a:t>HTML, CSS, and JavaScript</a:t>
            </a:r>
            <a:r>
              <a:rPr lang="en-US" dirty="0" smtClean="0"/>
              <a:t>. The website acts as a digital resume and professional identity platform, allowing users to present their background, skills, projects, resume, and contact information in a clean and interactive format.</a:t>
            </a:r>
          </a:p>
          <a:p>
            <a:r>
              <a:rPr lang="en-US" dirty="0" smtClean="0"/>
              <a:t>This portfolio is especially useful for students, job seekers, freelancers, and professionals who want to enhance their visibility in the digital world. It provides a structured and visually appealing way to showcase work and achievements, making it easier for employers, clients, or collaborators to learn more about the individual.</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9" name="TextBox 8"/>
          <p:cNvSpPr txBox="1"/>
          <p:nvPr/>
        </p:nvSpPr>
        <p:spPr>
          <a:xfrm>
            <a:off x="1309654" y="2214554"/>
            <a:ext cx="5214974" cy="2308324"/>
          </a:xfrm>
          <a:prstGeom prst="rect">
            <a:avLst/>
          </a:prstGeom>
          <a:noFill/>
        </p:spPr>
        <p:txBody>
          <a:bodyPr wrap="square" rtlCol="0">
            <a:spAutoFit/>
          </a:bodyPr>
          <a:lstStyle/>
          <a:p>
            <a:r>
              <a:rPr lang="en-US" dirty="0" smtClean="0"/>
              <a:t>The </a:t>
            </a:r>
            <a:r>
              <a:rPr lang="en-US" b="1" dirty="0" smtClean="0"/>
              <a:t>end users</a:t>
            </a:r>
            <a:r>
              <a:rPr lang="en-US" dirty="0" smtClean="0"/>
              <a:t> of a </a:t>
            </a:r>
            <a:r>
              <a:rPr lang="en-US" b="1" dirty="0" smtClean="0"/>
              <a:t>Digital Portfolio Website</a:t>
            </a:r>
            <a:r>
              <a:rPr lang="en-US" dirty="0" smtClean="0"/>
              <a:t> are the individuals or groups who will interact with and benefit from the website. These include:</a:t>
            </a:r>
          </a:p>
          <a:p>
            <a:pPr marL="342900" indent="-342900">
              <a:buAutoNum type="arabicPeriod"/>
            </a:pPr>
            <a:r>
              <a:rPr lang="en-US" b="1" dirty="0" smtClean="0"/>
              <a:t>Potential Employers / Recruiters</a:t>
            </a:r>
          </a:p>
          <a:p>
            <a:pPr marL="342900" indent="-342900">
              <a:buAutoNum type="arabicPeriod"/>
            </a:pPr>
            <a:r>
              <a:rPr lang="en-US" b="1" dirty="0" smtClean="0"/>
              <a:t>Academic Institutions / Professors</a:t>
            </a:r>
          </a:p>
          <a:p>
            <a:pPr marL="342900" indent="-342900">
              <a:buAutoNum type="arabicPeriod"/>
            </a:pPr>
            <a:r>
              <a:rPr lang="en-US" b="1" dirty="0" smtClean="0"/>
              <a:t>Clients / Freelancers’ Prospective Customers</a:t>
            </a:r>
          </a:p>
          <a:p>
            <a:pPr marL="342900" indent="-342900">
              <a:buAutoNum type="arabicPeriod"/>
            </a:pPr>
            <a:r>
              <a:rPr lang="en-US" b="1" dirty="0" smtClean="0"/>
              <a:t>Peers / Colleagues</a:t>
            </a:r>
          </a:p>
          <a:p>
            <a:pPr marL="342900" indent="-342900">
              <a:buAutoNum type="arabicPeriod"/>
            </a:pPr>
            <a:r>
              <a:rPr lang="en-US" b="1" dirty="0" smtClean="0"/>
              <a:t>The Portfolio Owner (You)</a:t>
            </a:r>
            <a:endParaRPr lang="en-US"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309522" y="1071546"/>
            <a:ext cx="1952596" cy="2667005"/>
          </a:xfrm>
          <a:prstGeom prst="rect">
            <a:avLst/>
          </a:prstGeom>
        </p:spPr>
      </p:pic>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6" name="object 6"/>
          <p:cNvSpPr txBox="1">
            <a:spLocks noGrp="1"/>
          </p:cNvSpPr>
          <p:nvPr>
            <p:ph type="title"/>
          </p:nvPr>
        </p:nvSpPr>
        <p:spPr>
          <a:xfrm>
            <a:off x="595274" y="428604"/>
            <a:ext cx="9763125" cy="567463"/>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0" name="TextBox 9"/>
          <p:cNvSpPr txBox="1"/>
          <p:nvPr/>
        </p:nvSpPr>
        <p:spPr>
          <a:xfrm>
            <a:off x="3095604" y="2500306"/>
            <a:ext cx="4714908" cy="369332"/>
          </a:xfrm>
          <a:prstGeom prst="rect">
            <a:avLst/>
          </a:prstGeom>
          <a:noFill/>
        </p:spPr>
        <p:txBody>
          <a:bodyPr wrap="square" rtlCol="0">
            <a:spAutoFit/>
          </a:bodyPr>
          <a:lstStyle/>
          <a:p>
            <a:endParaRPr lang="en-US" dirty="0"/>
          </a:p>
        </p:txBody>
      </p:sp>
      <p:graphicFrame>
        <p:nvGraphicFramePr>
          <p:cNvPr id="11" name="Table 10"/>
          <p:cNvGraphicFramePr>
            <a:graphicFrameLocks noGrp="1"/>
          </p:cNvGraphicFramePr>
          <p:nvPr/>
        </p:nvGraphicFramePr>
        <p:xfrm>
          <a:off x="2452662" y="1142984"/>
          <a:ext cx="6858048" cy="5593180"/>
        </p:xfrm>
        <a:graphic>
          <a:graphicData uri="http://schemas.openxmlformats.org/drawingml/2006/table">
            <a:tbl>
              <a:tblPr>
                <a:tableStyleId>{775DCB02-9BB8-47FD-8907-85C794F793BA}</a:tableStyleId>
              </a:tblPr>
              <a:tblGrid>
                <a:gridCol w="2524142"/>
                <a:gridCol w="2166953"/>
                <a:gridCol w="2166953"/>
              </a:tblGrid>
              <a:tr h="262885">
                <a:tc>
                  <a:txBody>
                    <a:bodyPr/>
                    <a:lstStyle/>
                    <a:p>
                      <a:r>
                        <a:rPr lang="en-US" sz="1400" dirty="0"/>
                        <a:t>Category</a:t>
                      </a:r>
                    </a:p>
                  </a:txBody>
                  <a:tcPr marL="68591" marR="68591" marT="34295" marB="34295" anchor="ctr"/>
                </a:tc>
                <a:tc>
                  <a:txBody>
                    <a:bodyPr/>
                    <a:lstStyle/>
                    <a:p>
                      <a:r>
                        <a:rPr lang="en-US" sz="1400"/>
                        <a:t>Tool / Technology</a:t>
                      </a:r>
                    </a:p>
                  </a:txBody>
                  <a:tcPr marL="68591" marR="68591" marT="34295" marB="34295" anchor="ctr"/>
                </a:tc>
                <a:tc>
                  <a:txBody>
                    <a:bodyPr/>
                    <a:lstStyle/>
                    <a:p>
                      <a:r>
                        <a:rPr lang="en-US" sz="1400"/>
                        <a:t>Purpose</a:t>
                      </a:r>
                    </a:p>
                  </a:txBody>
                  <a:tcPr marL="68591" marR="68591" marT="34295" marB="34295" anchor="ctr"/>
                </a:tc>
              </a:tr>
              <a:tr h="461818">
                <a:tc>
                  <a:txBody>
                    <a:bodyPr/>
                    <a:lstStyle/>
                    <a:p>
                      <a:r>
                        <a:rPr lang="en-US" sz="1400" dirty="0"/>
                        <a:t>Markup Language</a:t>
                      </a:r>
                    </a:p>
                  </a:txBody>
                  <a:tcPr marL="68591" marR="68591" marT="34295" marB="34295" anchor="ctr"/>
                </a:tc>
                <a:tc>
                  <a:txBody>
                    <a:bodyPr/>
                    <a:lstStyle/>
                    <a:p>
                      <a:r>
                        <a:rPr lang="en-US" sz="1400"/>
                        <a:t>HTML5</a:t>
                      </a:r>
                    </a:p>
                  </a:txBody>
                  <a:tcPr marL="68591" marR="68591" marT="34295" marB="34295" anchor="ctr"/>
                </a:tc>
                <a:tc>
                  <a:txBody>
                    <a:bodyPr/>
                    <a:lstStyle/>
                    <a:p>
                      <a:r>
                        <a:rPr lang="en-US" sz="1400"/>
                        <a:t>For structuring the content and layout of the website.</a:t>
                      </a:r>
                    </a:p>
                  </a:txBody>
                  <a:tcPr marL="68591" marR="68591" marT="34295" marB="34295" anchor="ctr"/>
                </a:tc>
              </a:tr>
              <a:tr h="660750">
                <a:tc>
                  <a:txBody>
                    <a:bodyPr/>
                    <a:lstStyle/>
                    <a:p>
                      <a:r>
                        <a:rPr lang="en-US" sz="1400" dirty="0"/>
                        <a:t>Styling Language</a:t>
                      </a:r>
                    </a:p>
                  </a:txBody>
                  <a:tcPr marL="68591" marR="68591" marT="34295" marB="34295" anchor="ctr"/>
                </a:tc>
                <a:tc>
                  <a:txBody>
                    <a:bodyPr/>
                    <a:lstStyle/>
                    <a:p>
                      <a:r>
                        <a:rPr lang="en-US" sz="1400" dirty="0"/>
                        <a:t>CSS3 / (Optionally: Tailwind, Bootstrap)</a:t>
                      </a:r>
                    </a:p>
                  </a:txBody>
                  <a:tcPr marL="68591" marR="68591" marT="34295" marB="34295" anchor="ctr"/>
                </a:tc>
                <a:tc>
                  <a:txBody>
                    <a:bodyPr/>
                    <a:lstStyle/>
                    <a:p>
                      <a:r>
                        <a:rPr lang="en-US" sz="1400"/>
                        <a:t>For styling the website (colors, fonts, layout, responsiveness).</a:t>
                      </a:r>
                    </a:p>
                  </a:txBody>
                  <a:tcPr marL="68591" marR="68591" marT="34295" marB="34295" anchor="ctr"/>
                </a:tc>
              </a:tr>
              <a:tr h="461818">
                <a:tc>
                  <a:txBody>
                    <a:bodyPr/>
                    <a:lstStyle/>
                    <a:p>
                      <a:r>
                        <a:rPr lang="en-US" sz="1400"/>
                        <a:t>Scripting Language</a:t>
                      </a:r>
                    </a:p>
                  </a:txBody>
                  <a:tcPr marL="68591" marR="68591" marT="34295" marB="34295" anchor="ctr"/>
                </a:tc>
                <a:tc>
                  <a:txBody>
                    <a:bodyPr/>
                    <a:lstStyle/>
                    <a:p>
                      <a:r>
                        <a:rPr lang="en-US" sz="1400"/>
                        <a:t>JavaScript</a:t>
                      </a:r>
                    </a:p>
                  </a:txBody>
                  <a:tcPr marL="68591" marR="68591" marT="34295" marB="34295" anchor="ctr"/>
                </a:tc>
                <a:tc>
                  <a:txBody>
                    <a:bodyPr/>
                    <a:lstStyle/>
                    <a:p>
                      <a:r>
                        <a:rPr lang="en-US" sz="1400"/>
                        <a:t>For adding interactivity and dynamic content.</a:t>
                      </a:r>
                    </a:p>
                  </a:txBody>
                  <a:tcPr marL="68591" marR="68591" marT="34295" marB="34295" anchor="ctr"/>
                </a:tc>
              </a:tr>
              <a:tr h="461818">
                <a:tc>
                  <a:txBody>
                    <a:bodyPr/>
                    <a:lstStyle/>
                    <a:p>
                      <a:r>
                        <a:rPr lang="en-US" sz="1400" dirty="0"/>
                        <a:t>Code Editor</a:t>
                      </a:r>
                    </a:p>
                  </a:txBody>
                  <a:tcPr marL="68591" marR="68591" marT="34295" marB="34295" anchor="ctr"/>
                </a:tc>
                <a:tc>
                  <a:txBody>
                    <a:bodyPr/>
                    <a:lstStyle/>
                    <a:p>
                      <a:r>
                        <a:rPr lang="en-US" sz="1400" dirty="0"/>
                        <a:t>Visual Studio Code (VS Code)</a:t>
                      </a:r>
                    </a:p>
                  </a:txBody>
                  <a:tcPr marL="68591" marR="68591" marT="34295" marB="34295" anchor="ctr"/>
                </a:tc>
                <a:tc>
                  <a:txBody>
                    <a:bodyPr/>
                    <a:lstStyle/>
                    <a:p>
                      <a:r>
                        <a:rPr lang="en-US" sz="1400" dirty="0"/>
                        <a:t>For writing and managing code efficiently.</a:t>
                      </a:r>
                    </a:p>
                  </a:txBody>
                  <a:tcPr marL="68591" marR="68591" marT="34295" marB="34295" anchor="ctr"/>
                </a:tc>
              </a:tr>
              <a:tr h="660750">
                <a:tc>
                  <a:txBody>
                    <a:bodyPr/>
                    <a:lstStyle/>
                    <a:p>
                      <a:r>
                        <a:rPr lang="en-US" sz="1400" dirty="0"/>
                        <a:t>Version Control</a:t>
                      </a:r>
                    </a:p>
                  </a:txBody>
                  <a:tcPr marL="68591" marR="68591" marT="34295" marB="34295" anchor="ctr"/>
                </a:tc>
                <a:tc>
                  <a:txBody>
                    <a:bodyPr/>
                    <a:lstStyle/>
                    <a:p>
                      <a:r>
                        <a:rPr lang="en-US" sz="1400"/>
                        <a:t>Git / GitHub</a:t>
                      </a:r>
                    </a:p>
                  </a:txBody>
                  <a:tcPr marL="68591" marR="68591" marT="34295" marB="34295" anchor="ctr"/>
                </a:tc>
                <a:tc>
                  <a:txBody>
                    <a:bodyPr/>
                    <a:lstStyle/>
                    <a:p>
                      <a:r>
                        <a:rPr lang="en-US" sz="1400"/>
                        <a:t>For tracking changes and deploying code online (e.g., GitHub Pages).</a:t>
                      </a:r>
                    </a:p>
                  </a:txBody>
                  <a:tcPr marL="68591" marR="68591" marT="34295" marB="34295" anchor="ctr"/>
                </a:tc>
              </a:tr>
              <a:tr h="660750">
                <a:tc>
                  <a:txBody>
                    <a:bodyPr/>
                    <a:lstStyle/>
                    <a:p>
                      <a:r>
                        <a:rPr lang="en-US" sz="1400"/>
                        <a:t>Browser Dev Tools</a:t>
                      </a:r>
                    </a:p>
                  </a:txBody>
                  <a:tcPr marL="68591" marR="68591" marT="34295" marB="34295" anchor="ctr"/>
                </a:tc>
                <a:tc>
                  <a:txBody>
                    <a:bodyPr/>
                    <a:lstStyle/>
                    <a:p>
                      <a:r>
                        <a:rPr lang="en-US" sz="1400"/>
                        <a:t>Chrome / Firefox Developer Tools</a:t>
                      </a:r>
                    </a:p>
                  </a:txBody>
                  <a:tcPr marL="68591" marR="68591" marT="34295" marB="34295" anchor="ctr"/>
                </a:tc>
                <a:tc>
                  <a:txBody>
                    <a:bodyPr/>
                    <a:lstStyle/>
                    <a:p>
                      <a:r>
                        <a:rPr lang="en-US" sz="1400" dirty="0"/>
                        <a:t>For debugging and testing the website layout and functionality.</a:t>
                      </a:r>
                    </a:p>
                  </a:txBody>
                  <a:tcPr marL="68591" marR="68591" marT="34295" marB="34295" anchor="ctr"/>
                </a:tc>
              </a:tr>
              <a:tr h="461818">
                <a:tc>
                  <a:txBody>
                    <a:bodyPr/>
                    <a:lstStyle/>
                    <a:p>
                      <a:r>
                        <a:rPr lang="en-US" sz="1400"/>
                        <a:t>Design Tools</a:t>
                      </a:r>
                    </a:p>
                  </a:txBody>
                  <a:tcPr marL="68591" marR="68591" marT="34295" marB="34295" anchor="ctr"/>
                </a:tc>
                <a:tc>
                  <a:txBody>
                    <a:bodyPr/>
                    <a:lstStyle/>
                    <a:p>
                      <a:r>
                        <a:rPr lang="en-US" sz="1400"/>
                        <a:t>Figma / Canva / Adobe XD (optional)</a:t>
                      </a:r>
                    </a:p>
                  </a:txBody>
                  <a:tcPr marL="68591" marR="68591" marT="34295" marB="34295" anchor="ctr"/>
                </a:tc>
                <a:tc>
                  <a:txBody>
                    <a:bodyPr/>
                    <a:lstStyle/>
                    <a:p>
                      <a:r>
                        <a:rPr lang="en-US" sz="1400"/>
                        <a:t>For creating UI mockups or design planning.</a:t>
                      </a:r>
                    </a:p>
                  </a:txBody>
                  <a:tcPr marL="68591" marR="68591" marT="34295" marB="34295" anchor="ctr"/>
                </a:tc>
              </a:tr>
              <a:tr h="660750">
                <a:tc>
                  <a:txBody>
                    <a:bodyPr/>
                    <a:lstStyle/>
                    <a:p>
                      <a:r>
                        <a:rPr lang="en-US" sz="1400" dirty="0"/>
                        <a:t>Icons &amp; Fonts</a:t>
                      </a:r>
                    </a:p>
                  </a:txBody>
                  <a:tcPr marL="68591" marR="68591" marT="34295" marB="34295" anchor="ctr"/>
                </a:tc>
                <a:tc>
                  <a:txBody>
                    <a:bodyPr/>
                    <a:lstStyle/>
                    <a:p>
                      <a:r>
                        <a:rPr lang="en-US" sz="1400"/>
                        <a:t>Font Awesome, Google Fonts</a:t>
                      </a:r>
                    </a:p>
                  </a:txBody>
                  <a:tcPr marL="68591" marR="68591" marT="34295" marB="34295" anchor="ctr"/>
                </a:tc>
                <a:tc>
                  <a:txBody>
                    <a:bodyPr/>
                    <a:lstStyle/>
                    <a:p>
                      <a:r>
                        <a:rPr lang="en-US" sz="1400"/>
                        <a:t>For enhancing the visual appeal with custom icons and typography.</a:t>
                      </a:r>
                    </a:p>
                  </a:txBody>
                  <a:tcPr marL="68591" marR="68591" marT="34295" marB="34295" anchor="ctr"/>
                </a:tc>
              </a:tr>
              <a:tr h="461818">
                <a:tc>
                  <a:txBody>
                    <a:bodyPr/>
                    <a:lstStyle/>
                    <a:p>
                      <a:r>
                        <a:rPr lang="en-US" sz="1400" dirty="0"/>
                        <a:t>Deployment Platform</a:t>
                      </a:r>
                    </a:p>
                  </a:txBody>
                  <a:tcPr marL="68591" marR="68591" marT="34295" marB="34295" anchor="ctr"/>
                </a:tc>
                <a:tc>
                  <a:txBody>
                    <a:bodyPr/>
                    <a:lstStyle/>
                    <a:p>
                      <a:r>
                        <a:rPr lang="en-US" sz="1400" dirty="0" err="1"/>
                        <a:t>GitHub</a:t>
                      </a:r>
                      <a:r>
                        <a:rPr lang="en-US" sz="1400" dirty="0"/>
                        <a:t> Pages / </a:t>
                      </a:r>
                      <a:r>
                        <a:rPr lang="en-US" sz="1400" dirty="0" err="1"/>
                        <a:t>Netlify</a:t>
                      </a:r>
                      <a:r>
                        <a:rPr lang="en-US" sz="1400" dirty="0"/>
                        <a:t> / </a:t>
                      </a:r>
                      <a:r>
                        <a:rPr lang="en-US" sz="1400" dirty="0" err="1"/>
                        <a:t>Vercel</a:t>
                      </a:r>
                      <a:endParaRPr lang="en-US" sz="1400" dirty="0"/>
                    </a:p>
                  </a:txBody>
                  <a:tcPr marL="68591" marR="68591" marT="34295" marB="34295" anchor="ctr"/>
                </a:tc>
                <a:tc>
                  <a:txBody>
                    <a:bodyPr/>
                    <a:lstStyle/>
                    <a:p>
                      <a:r>
                        <a:rPr lang="en-US" sz="1400" dirty="0"/>
                        <a:t>For publishing the website online for public access.</a:t>
                      </a:r>
                    </a:p>
                  </a:txBody>
                  <a:tcPr marL="68591" marR="68591" marT="34295" marB="34295" anchor="ct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8</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 name="Rectangle 9"/>
          <p:cNvSpPr/>
          <p:nvPr/>
        </p:nvSpPr>
        <p:spPr>
          <a:xfrm>
            <a:off x="1381092" y="1000108"/>
            <a:ext cx="6524628" cy="3416320"/>
          </a:xfrm>
          <a:prstGeom prst="rect">
            <a:avLst/>
          </a:prstGeom>
        </p:spPr>
        <p:txBody>
          <a:bodyPr wrap="square">
            <a:spAutoFit/>
          </a:bodyPr>
          <a:lstStyle/>
          <a:p>
            <a:r>
              <a:rPr lang="en-US" b="1" dirty="0" smtClean="0"/>
              <a:t>1. Cover Page</a:t>
            </a:r>
          </a:p>
          <a:p>
            <a:r>
              <a:rPr lang="en-US" dirty="0" smtClean="0"/>
              <a:t>Your name</a:t>
            </a:r>
          </a:p>
          <a:p>
            <a:r>
              <a:rPr lang="en-US" dirty="0" smtClean="0"/>
              <a:t>Profession/title (e.g., Graphic Designer, Architect)</a:t>
            </a:r>
          </a:p>
          <a:p>
            <a:r>
              <a:rPr lang="en-US" dirty="0" smtClean="0"/>
              <a:t>Contact info or logo (optional)</a:t>
            </a:r>
          </a:p>
          <a:p>
            <a:r>
              <a:rPr lang="en-US" dirty="0" smtClean="0"/>
              <a:t>Clean, minimalistic design</a:t>
            </a:r>
          </a:p>
          <a:p>
            <a:r>
              <a:rPr lang="en-US" b="1" dirty="0" smtClean="0"/>
              <a:t>2. Table of Contents (Optional for large portfolios)</a:t>
            </a:r>
          </a:p>
          <a:p>
            <a:r>
              <a:rPr lang="en-US" dirty="0" smtClean="0"/>
              <a:t>List of projects</a:t>
            </a:r>
          </a:p>
          <a:p>
            <a:r>
              <a:rPr lang="en-US" dirty="0" smtClean="0"/>
              <a:t>Page numbers (especially useful in print or PDF)</a:t>
            </a:r>
          </a:p>
          <a:p>
            <a:r>
              <a:rPr lang="en-US" b="1" dirty="0" smtClean="0"/>
              <a:t>3. Introduction / About Me</a:t>
            </a:r>
          </a:p>
          <a:p>
            <a:r>
              <a:rPr lang="en-US" dirty="0" smtClean="0"/>
              <a:t>Brief professional bio</a:t>
            </a:r>
          </a:p>
          <a:p>
            <a:r>
              <a:rPr lang="en-US" dirty="0" smtClean="0"/>
              <a:t>Statement of purpose or design philosophy</a:t>
            </a:r>
          </a:p>
          <a:p>
            <a:r>
              <a:rPr lang="en-US" dirty="0" smtClean="0"/>
              <a:t>Key achievements or goals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52530" y="642918"/>
            <a:ext cx="8429684" cy="4524315"/>
          </a:xfrm>
          <a:prstGeom prst="rect">
            <a:avLst/>
          </a:prstGeom>
        </p:spPr>
        <p:txBody>
          <a:bodyPr wrap="square">
            <a:spAutoFit/>
          </a:bodyPr>
          <a:lstStyle/>
          <a:p>
            <a:r>
              <a:rPr lang="en-US" b="1" dirty="0" smtClean="0"/>
              <a:t>4. Projects / Work Samples</a:t>
            </a:r>
          </a:p>
          <a:p>
            <a:r>
              <a:rPr lang="en-US" dirty="0" smtClean="0"/>
              <a:t>For each project:</a:t>
            </a:r>
          </a:p>
          <a:p>
            <a:r>
              <a:rPr lang="en-US" b="1" dirty="0" smtClean="0"/>
              <a:t>Title</a:t>
            </a:r>
            <a:endParaRPr lang="en-US" dirty="0" smtClean="0"/>
          </a:p>
          <a:p>
            <a:r>
              <a:rPr lang="en-US" b="1" dirty="0" smtClean="0"/>
              <a:t>Brief description</a:t>
            </a:r>
            <a:r>
              <a:rPr lang="en-US" dirty="0" smtClean="0"/>
              <a:t> (concept, objectives, role, tools used)</a:t>
            </a:r>
          </a:p>
          <a:p>
            <a:r>
              <a:rPr lang="en-US" b="1" dirty="0" smtClean="0"/>
              <a:t>Process work</a:t>
            </a:r>
            <a:r>
              <a:rPr lang="en-US" dirty="0" smtClean="0"/>
              <a:t> (research, sketches, wireframes, concepts)</a:t>
            </a:r>
          </a:p>
          <a:p>
            <a:r>
              <a:rPr lang="en-US" b="1" dirty="0" smtClean="0"/>
              <a:t>Final outcome</a:t>
            </a:r>
            <a:r>
              <a:rPr lang="en-US" dirty="0" smtClean="0"/>
              <a:t> (high-quality visuals or documentation)</a:t>
            </a:r>
          </a:p>
          <a:p>
            <a:r>
              <a:rPr lang="en-US" b="1" dirty="0" smtClean="0"/>
              <a:t>Reflection or results</a:t>
            </a:r>
            <a:r>
              <a:rPr lang="en-US" dirty="0" smtClean="0"/>
              <a:t> (optional, e.g., user feedback, sales increase, awards)</a:t>
            </a:r>
          </a:p>
          <a:p>
            <a:r>
              <a:rPr lang="en-US" b="1" dirty="0" smtClean="0"/>
              <a:t>5. Skills &amp; Tools</a:t>
            </a:r>
          </a:p>
          <a:p>
            <a:r>
              <a:rPr lang="en-US" dirty="0" smtClean="0"/>
              <a:t>Design tools (e.g., Adobe Suite, </a:t>
            </a:r>
            <a:r>
              <a:rPr lang="en-US" dirty="0" err="1" smtClean="0"/>
              <a:t>Figma</a:t>
            </a:r>
            <a:r>
              <a:rPr lang="en-US" dirty="0" smtClean="0"/>
              <a:t>, Rhino)</a:t>
            </a:r>
          </a:p>
          <a:p>
            <a:r>
              <a:rPr lang="en-US" dirty="0" smtClean="0"/>
              <a:t>Coding (if relevant)</a:t>
            </a:r>
          </a:p>
          <a:p>
            <a:r>
              <a:rPr lang="en-US" dirty="0" smtClean="0"/>
              <a:t>Soft skills or languages (optional)</a:t>
            </a:r>
          </a:p>
          <a:p>
            <a:r>
              <a:rPr lang="en-US" b="1" dirty="0" smtClean="0"/>
              <a:t>6. Contact Information / Call to Action</a:t>
            </a:r>
          </a:p>
          <a:p>
            <a:r>
              <a:rPr lang="en-US" dirty="0" smtClean="0"/>
              <a:t>Email</a:t>
            </a:r>
          </a:p>
          <a:p>
            <a:r>
              <a:rPr lang="en-US" dirty="0" smtClean="0"/>
              <a:t>Website or portfolio link</a:t>
            </a:r>
          </a:p>
          <a:p>
            <a:r>
              <a:rPr lang="en-US" dirty="0" smtClean="0"/>
              <a:t>Social media (LinkedIn, </a:t>
            </a:r>
            <a:r>
              <a:rPr lang="en-US" dirty="0" err="1" smtClean="0"/>
              <a:t>Instagram</a:t>
            </a:r>
            <a:r>
              <a:rPr lang="en-US" dirty="0" smtClean="0"/>
              <a:t> if relevant)</a:t>
            </a:r>
          </a:p>
          <a:p>
            <a:r>
              <a:rPr lang="en-US" dirty="0" smtClean="0"/>
              <a:t>QR code to online portfolio (optional)</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399</TotalTime>
  <Words>1030</Words>
  <Application>Microsoft Office PowerPoint</Application>
  <PresentationFormat>Custom</PresentationFormat>
  <Paragraphs>157</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Digital Portfolio  </vt:lpstr>
      <vt:lpstr>PROJECT TITLE</vt:lpstr>
      <vt:lpstr>AGENDA</vt:lpstr>
      <vt:lpstr>PROBLEM STATEMENT</vt:lpstr>
      <vt:lpstr>PROJECT OVERVIEW</vt:lpstr>
      <vt:lpstr>WHO ARE THE END USERS?</vt:lpstr>
      <vt:lpstr>TOOLS AND TECHNIQUES</vt:lpstr>
      <vt:lpstr>Slide 8</vt:lpstr>
      <vt:lpstr>Slide 9</vt:lpstr>
      <vt:lpstr>FEATURES AND FUNCTIONALITY</vt:lpstr>
      <vt:lpstr>Slide 11</vt:lpstr>
      <vt:lpstr>RESULTS AND SCREENSHOTS</vt:lpstr>
      <vt:lpstr>OUTPUT </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MYPC</cp:lastModifiedBy>
  <cp:revision>31</cp:revision>
  <dcterms:created xsi:type="dcterms:W3CDTF">2024-03-29T15:07:22Z</dcterms:created>
  <dcterms:modified xsi:type="dcterms:W3CDTF">2025-09-10T09:41:39Z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