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9" d="100"/>
          <a:sy n="59" d="100"/>
        </p:scale>
        <p:origin x="-404" y="-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5218C-F48A-4CA0-8710-7290E28E74EC}" type="datetimeFigureOut">
              <a:rPr lang="en-US" smtClean="0"/>
              <a:t>6/30/2021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2B3A6-E29F-4B65-853B-DFDFAC3EC466}" type="slidenum">
              <a:rPr lang="en-US" smtClean="0"/>
              <a:t>‹#›</a:t>
            </a:fld>
            <a:endParaRPr lang="en-US"/>
          </a:p>
        </p:txBody>
      </p:sp>
    </p:spTree>
    <p:extLst>
      <p:ext uri="{BB962C8B-B14F-4D97-AF65-F5344CB8AC3E}">
        <p14:creationId xmlns:p14="http://schemas.microsoft.com/office/powerpoint/2010/main" val="167927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Total Orders by Subcategory</a:t>
            </a:r>
            <a:endParaRPr dirty="0"/>
          </a:p>
          <a:p>
            <a:r>
              <a:rPr b="0" dirty="0"/>
              <a:t>No alt text provided.</a:t>
            </a:r>
            <a:endParaRPr dirty="0"/>
          </a:p>
          <a:p>
            <a:endParaRPr dirty="0"/>
          </a:p>
          <a:p>
            <a:r>
              <a:rPr b="1" dirty="0"/>
              <a:t>Total Orders by Category</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Monthly Revenue</a:t>
            </a:r>
            <a:endParaRPr dirty="0"/>
          </a:p>
          <a:p>
            <a:r>
              <a:rPr b="0" dirty="0"/>
              <a:t>No alt text provided.</a:t>
            </a:r>
            <a:endParaRPr dirty="0"/>
          </a:p>
          <a:p>
            <a:endParaRPr dirty="0"/>
          </a:p>
          <a:p>
            <a:r>
              <a:rPr b="1" dirty="0"/>
              <a:t>Monthly Orders</a:t>
            </a:r>
            <a:endParaRPr dirty="0"/>
          </a:p>
          <a:p>
            <a:r>
              <a:rPr b="0" dirty="0"/>
              <a:t>No alt text provided.</a:t>
            </a:r>
            <a:endParaRPr dirty="0"/>
          </a:p>
          <a:p>
            <a:endParaRPr dirty="0"/>
          </a:p>
          <a:p>
            <a:r>
              <a:rPr b="1" dirty="0"/>
              <a:t>Monthly Returns</a:t>
            </a:r>
            <a:endParaRPr dirty="0"/>
          </a:p>
          <a:p>
            <a:r>
              <a:rPr b="0" dirty="0"/>
              <a:t>No alt text provided.</a:t>
            </a:r>
            <a:endParaRPr dirty="0"/>
          </a:p>
          <a:p>
            <a:endParaRPr dirty="0"/>
          </a:p>
          <a:p>
            <a:r>
              <a:rPr b="1" dirty="0"/>
              <a:t>Product Name (Orders)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Product Name (Revenue)</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Weekly Profit</a:t>
            </a:r>
            <a:endParaRPr dirty="0"/>
          </a:p>
          <a:p>
            <a:r>
              <a:rPr b="0" dirty="0"/>
              <a:t>No alt text provided.</a:t>
            </a:r>
            <a:endParaRPr dirty="0"/>
          </a:p>
          <a:p>
            <a:endParaRPr dirty="0"/>
          </a:p>
          <a:p>
            <a:r>
              <a:rPr b="1" dirty="0"/>
              <a:t>Weekly Returns</a:t>
            </a:r>
            <a:endParaRPr dirty="0"/>
          </a:p>
          <a:p>
            <a:r>
              <a:rPr b="0" dirty="0"/>
              <a:t>No alt text provided.</a:t>
            </a:r>
            <a:endParaRPr dirty="0"/>
          </a:p>
          <a:p>
            <a:endParaRPr dirty="0"/>
          </a:p>
          <a:p>
            <a:r>
              <a:rPr b="1" dirty="0"/>
              <a:t>Current Month Orders vs Target</a:t>
            </a:r>
            <a:endParaRPr dirty="0"/>
          </a:p>
          <a:p>
            <a:r>
              <a:rPr b="0" dirty="0"/>
              <a:t>No alt text provided.</a:t>
            </a:r>
            <a:endParaRPr dirty="0"/>
          </a:p>
          <a:p>
            <a:endParaRPr dirty="0"/>
          </a:p>
          <a:p>
            <a:r>
              <a:rPr b="1" dirty="0"/>
              <a:t>Current Month Revenue vs Target</a:t>
            </a:r>
            <a:endParaRPr dirty="0"/>
          </a:p>
          <a:p>
            <a:r>
              <a:rPr b="0" dirty="0"/>
              <a:t>No alt text provided.</a:t>
            </a:r>
            <a:endParaRPr dirty="0"/>
          </a:p>
          <a:p>
            <a:endParaRPr dirty="0"/>
          </a:p>
          <a:p>
            <a:r>
              <a:rPr b="1" dirty="0"/>
              <a:t>Current Month Returns vs Target</a:t>
            </a:r>
            <a:endParaRPr dirty="0"/>
          </a:p>
          <a:p>
            <a:r>
              <a:rPr b="0" dirty="0"/>
              <a:t>No alt text provided.</a:t>
            </a:r>
            <a:endParaRPr dirty="0"/>
          </a:p>
          <a:p>
            <a:endParaRPr dirty="0"/>
          </a:p>
          <a:p>
            <a:r>
              <a:rPr b="1" dirty="0"/>
              <a:t>Product Name (Revenue)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Price Adjustment</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Weekly Profit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Orders by Gender</a:t>
            </a:r>
            <a:endParaRPr dirty="0"/>
          </a:p>
          <a:p>
            <a:r>
              <a:rPr b="0" dirty="0"/>
              <a:t>No alt text provided.</a:t>
            </a:r>
            <a:endParaRPr dirty="0"/>
          </a:p>
          <a:p>
            <a:endParaRPr dirty="0"/>
          </a:p>
          <a:p>
            <a:r>
              <a:rPr b="1" dirty="0"/>
              <a:t>Orders by Income Level</a:t>
            </a:r>
            <a:endParaRPr dirty="0"/>
          </a:p>
          <a:p>
            <a:r>
              <a:rPr b="0" dirty="0"/>
              <a:t>No alt text provided.</a:t>
            </a:r>
            <a:endParaRPr dirty="0"/>
          </a:p>
          <a:p>
            <a:endParaRPr dirty="0"/>
          </a:p>
          <a:p>
            <a:r>
              <a:rPr b="1" dirty="0"/>
              <a:t>Orders by Occupation</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Orders by Age</a:t>
            </a:r>
            <a:endParaRPr dirty="0"/>
          </a:p>
          <a:p>
            <a:r>
              <a:rPr b="0" dirty="0"/>
              <a:t>No alt text provided.</a:t>
            </a:r>
            <a:endParaRPr dirty="0"/>
          </a:p>
          <a:p>
            <a:endParaRPr dirty="0"/>
          </a:p>
          <a:p>
            <a:r>
              <a:rPr b="1" dirty="0"/>
              <a:t>Top Customer</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b1b49ae-4deb-438e-afd3-299b556475b7/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b1b49ae-4deb-438e-afd3-299b556475b7/ReportSection4f18decfde3e969d078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b1b49ae-4deb-438e-afd3-299b556475b7/ReportSection9c7be954fec62d5bea85?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otal Orders by Subcategory, Total Orders by Category, pivotTable, slicer, Monthly Revenue, Monthly Orders, Monthly Returns, Product Name (Orders), actionButton, Product Name (Revenue), map, slicer, textbox, textbox,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Summary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Weekly Profit, Weekly Returns, Current Month Orders vs Target, Current Month Revenue vs Target, Current Month Returns vs Target, Product Name (Revenue), actionButton, Price Adjustment, multiRowCard, Weekly Profi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image, Orders by Gender, Orders by Income Level, Orders by Occupation, lineClusteredColumnComboChart, Orders by Age, Top Customer, Total Orders, Total Orders, textbox,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289</Words>
  <Application>Microsoft Office PowerPoint</Application>
  <PresentationFormat>Custom</PresentationFormat>
  <Paragraphs>117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Custom Design</vt:lpstr>
      <vt:lpstr>Executive Summary</vt:lpstr>
      <vt:lpstr>Product Details</vt:lpstr>
      <vt:lpstr>Customer Details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Administrator</cp:lastModifiedBy>
  <cp:revision>5</cp:revision>
  <dcterms:created xsi:type="dcterms:W3CDTF">2016-09-04T11:54:55Z</dcterms:created>
  <dcterms:modified xsi:type="dcterms:W3CDTF">2021-06-30T08:43:58Z</dcterms:modified>
</cp:coreProperties>
</file>