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4" r:id="rId3"/>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SemiBold"/>
      <p:regular r:id="rId26"/>
      <p:bold r:id="rId27"/>
      <p:italic r:id="rId28"/>
      <p:boldItalic r:id="rId29"/>
    </p:embeddedFont>
    <p:embeddedFont>
      <p:font typeface="Montserrat"/>
      <p:regular r:id="rId30"/>
      <p:bold r:id="rId31"/>
      <p:italic r:id="rId32"/>
      <p:boldItalic r:id="rId33"/>
    </p:embeddedFont>
    <p:embeddedFont>
      <p:font typeface="Montserrat Medium"/>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MontserratSemiBold-regular.fntdata"/><Relationship Id="rId25" Type="http://schemas.openxmlformats.org/officeDocument/2006/relationships/slide" Target="slides/slide20.xml"/><Relationship Id="rId28" Type="http://schemas.openxmlformats.org/officeDocument/2006/relationships/font" Target="fonts/MontserratSemiBold-italic.fntdata"/><Relationship Id="rId27" Type="http://schemas.openxmlformats.org/officeDocument/2006/relationships/font" Target="fonts/Montserrat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SemiBold-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MontserratMedium-bold.fntdata"/><Relationship Id="rId12" Type="http://schemas.openxmlformats.org/officeDocument/2006/relationships/slide" Target="slides/slide7.xml"/><Relationship Id="rId34" Type="http://schemas.openxmlformats.org/officeDocument/2006/relationships/font" Target="fonts/MontserratMedium-regular.fntdata"/><Relationship Id="rId15" Type="http://schemas.openxmlformats.org/officeDocument/2006/relationships/slide" Target="slides/slide10.xml"/><Relationship Id="rId37" Type="http://schemas.openxmlformats.org/officeDocument/2006/relationships/font" Target="fonts/MontserratMedium-boldItalic.fntdata"/><Relationship Id="rId14" Type="http://schemas.openxmlformats.org/officeDocument/2006/relationships/slide" Target="slides/slide9.xml"/><Relationship Id="rId36" Type="http://schemas.openxmlformats.org/officeDocument/2006/relationships/font" Target="fonts/MontserratMedium-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f4aeb86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5f4aeb865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f3979c96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f3979c9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da7b605e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da7b605e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da7b605e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da7b605e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7da7b605e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da7b605e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7da7b605e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da7b605e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dca0c9de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dca0c9de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e4e9fc1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e4e9fc1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7dca0c9de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dca0c9de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7dca47ef6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dca47ef6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6f0d4bf46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6f0d4bf46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a81990fd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a81990fd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651fb95b5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651fb95b5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da7b605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da7b605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dca47ef6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dca47ef6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da7b605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da7b605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da7b605e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da7b605e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da7b605e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da7b605e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da7b605e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da7b605e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da7b605e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da7b605e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gray background">
  <p:cSld name="TITLE_1_1_1_1">
    <p:bg>
      <p:bgPr>
        <a:solidFill>
          <a:srgbClr val="F3F3FA"/>
        </a:solidFill>
      </p:bgPr>
    </p:bg>
    <p:spTree>
      <p:nvGrpSpPr>
        <p:cNvPr id="130" name="Shape 130"/>
        <p:cNvGrpSpPr/>
        <p:nvPr/>
      </p:nvGrpSpPr>
      <p:grpSpPr>
        <a:xfrm>
          <a:off x="0" y="0"/>
          <a:ext cx="0" cy="0"/>
          <a:chOff x="0" y="0"/>
          <a:chExt cx="0" cy="0"/>
        </a:xfrm>
      </p:grpSpPr>
      <p:grpSp>
        <p:nvGrpSpPr>
          <p:cNvPr id="131" name="Google Shape;131;p13"/>
          <p:cNvGrpSpPr/>
          <p:nvPr/>
        </p:nvGrpSpPr>
        <p:grpSpPr>
          <a:xfrm>
            <a:off x="520837" y="303406"/>
            <a:ext cx="763211" cy="197593"/>
            <a:chOff x="241450" y="1927125"/>
            <a:chExt cx="7112875" cy="1841500"/>
          </a:xfrm>
        </p:grpSpPr>
        <p:sp>
          <p:nvSpPr>
            <p:cNvPr id="132" name="Google Shape;132;p13"/>
            <p:cNvSpPr/>
            <p:nvPr/>
          </p:nvSpPr>
          <p:spPr>
            <a:xfrm>
              <a:off x="241450" y="2288900"/>
              <a:ext cx="968400" cy="1214875"/>
            </a:xfrm>
            <a:custGeom>
              <a:rect b="b" l="l" r="r" t="t"/>
              <a:pathLst>
                <a:path extrusionOk="0" h="48595" w="38736">
                  <a:moveTo>
                    <a:pt x="16009" y="9191"/>
                  </a:moveTo>
                  <a:cubicBezTo>
                    <a:pt x="19218" y="9191"/>
                    <a:pt x="21457" y="9492"/>
                    <a:pt x="22861" y="10161"/>
                  </a:cubicBezTo>
                  <a:cubicBezTo>
                    <a:pt x="24097" y="10862"/>
                    <a:pt x="24799" y="12400"/>
                    <a:pt x="24799" y="14505"/>
                  </a:cubicBezTo>
                  <a:cubicBezTo>
                    <a:pt x="24799" y="16711"/>
                    <a:pt x="24097" y="18115"/>
                    <a:pt x="22694" y="18683"/>
                  </a:cubicBezTo>
                  <a:cubicBezTo>
                    <a:pt x="21190" y="19351"/>
                    <a:pt x="18950" y="19652"/>
                    <a:pt x="15876" y="19652"/>
                  </a:cubicBezTo>
                  <a:lnTo>
                    <a:pt x="10863" y="19652"/>
                  </a:lnTo>
                  <a:lnTo>
                    <a:pt x="10863" y="9191"/>
                  </a:lnTo>
                  <a:close/>
                  <a:moveTo>
                    <a:pt x="17146" y="28275"/>
                  </a:moveTo>
                  <a:cubicBezTo>
                    <a:pt x="20755" y="28275"/>
                    <a:pt x="23395" y="28542"/>
                    <a:pt x="25066" y="29244"/>
                  </a:cubicBezTo>
                  <a:cubicBezTo>
                    <a:pt x="26738" y="29946"/>
                    <a:pt x="27573" y="31483"/>
                    <a:pt x="27573" y="33722"/>
                  </a:cubicBezTo>
                  <a:cubicBezTo>
                    <a:pt x="27573" y="35928"/>
                    <a:pt x="26738" y="37465"/>
                    <a:pt x="25200" y="38301"/>
                  </a:cubicBezTo>
                  <a:cubicBezTo>
                    <a:pt x="23696" y="39003"/>
                    <a:pt x="21323" y="39404"/>
                    <a:pt x="18249" y="39404"/>
                  </a:cubicBezTo>
                  <a:lnTo>
                    <a:pt x="10863" y="39404"/>
                  </a:lnTo>
                  <a:lnTo>
                    <a:pt x="10863" y="28275"/>
                  </a:lnTo>
                  <a:close/>
                  <a:moveTo>
                    <a:pt x="1" y="1"/>
                  </a:moveTo>
                  <a:lnTo>
                    <a:pt x="1" y="48595"/>
                  </a:lnTo>
                  <a:lnTo>
                    <a:pt x="21190" y="48595"/>
                  </a:lnTo>
                  <a:cubicBezTo>
                    <a:pt x="27874" y="48595"/>
                    <a:pt x="32586" y="47091"/>
                    <a:pt x="35226" y="44016"/>
                  </a:cubicBezTo>
                  <a:cubicBezTo>
                    <a:pt x="37599" y="41509"/>
                    <a:pt x="38736" y="38435"/>
                    <a:pt x="38736" y="35093"/>
                  </a:cubicBezTo>
                  <a:cubicBezTo>
                    <a:pt x="38736" y="32051"/>
                    <a:pt x="37900" y="29545"/>
                    <a:pt x="36062" y="27439"/>
                  </a:cubicBezTo>
                  <a:cubicBezTo>
                    <a:pt x="34257" y="25367"/>
                    <a:pt x="31884" y="23963"/>
                    <a:pt x="28843" y="23395"/>
                  </a:cubicBezTo>
                  <a:cubicBezTo>
                    <a:pt x="29679" y="22994"/>
                    <a:pt x="30213" y="22693"/>
                    <a:pt x="30648" y="22560"/>
                  </a:cubicBezTo>
                  <a:cubicBezTo>
                    <a:pt x="30915" y="22426"/>
                    <a:pt x="31483" y="22025"/>
                    <a:pt x="32319" y="21323"/>
                  </a:cubicBezTo>
                  <a:cubicBezTo>
                    <a:pt x="34825" y="19518"/>
                    <a:pt x="35928" y="16711"/>
                    <a:pt x="35928" y="12834"/>
                  </a:cubicBezTo>
                  <a:cubicBezTo>
                    <a:pt x="35928" y="9759"/>
                    <a:pt x="34959" y="6986"/>
                    <a:pt x="32720" y="4479"/>
                  </a:cubicBezTo>
                  <a:cubicBezTo>
                    <a:pt x="31483" y="3075"/>
                    <a:pt x="29812" y="1972"/>
                    <a:pt x="27306" y="1271"/>
                  </a:cubicBezTo>
                  <a:cubicBezTo>
                    <a:pt x="24933" y="435"/>
                    <a:pt x="22159" y="1"/>
                    <a:pt x="18817" y="1"/>
                  </a:cubicBez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p:nvPr/>
          </p:nvSpPr>
          <p:spPr>
            <a:xfrm>
              <a:off x="1335150" y="2288900"/>
              <a:ext cx="789600" cy="1214875"/>
            </a:xfrm>
            <a:custGeom>
              <a:rect b="b" l="l" r="r" t="t"/>
              <a:pathLst>
                <a:path extrusionOk="0" h="48595" w="31584">
                  <a:moveTo>
                    <a:pt x="1" y="1"/>
                  </a:moveTo>
                  <a:lnTo>
                    <a:pt x="1" y="48595"/>
                  </a:lnTo>
                  <a:lnTo>
                    <a:pt x="31584" y="48595"/>
                  </a:lnTo>
                  <a:lnTo>
                    <a:pt x="31584" y="38869"/>
                  </a:lnTo>
                  <a:lnTo>
                    <a:pt x="10863" y="38869"/>
                  </a:lnTo>
                  <a:lnTo>
                    <a:pt x="10863"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3"/>
            <p:cNvSpPr/>
            <p:nvPr/>
          </p:nvSpPr>
          <p:spPr>
            <a:xfrm>
              <a:off x="2118050" y="2261325"/>
              <a:ext cx="1274200" cy="1253325"/>
            </a:xfrm>
            <a:custGeom>
              <a:rect b="b" l="l" r="r" t="t"/>
              <a:pathLst>
                <a:path extrusionOk="0" h="50133" w="50968">
                  <a:moveTo>
                    <a:pt x="25501" y="9459"/>
                  </a:moveTo>
                  <a:cubicBezTo>
                    <a:pt x="29511" y="9459"/>
                    <a:pt x="33020" y="10996"/>
                    <a:pt x="35794" y="14071"/>
                  </a:cubicBezTo>
                  <a:cubicBezTo>
                    <a:pt x="38568" y="17112"/>
                    <a:pt x="39972" y="20755"/>
                    <a:pt x="39972" y="25066"/>
                  </a:cubicBezTo>
                  <a:cubicBezTo>
                    <a:pt x="39972" y="29511"/>
                    <a:pt x="38568" y="33154"/>
                    <a:pt x="35794" y="36196"/>
                  </a:cubicBezTo>
                  <a:cubicBezTo>
                    <a:pt x="33020" y="39137"/>
                    <a:pt x="29511" y="40674"/>
                    <a:pt x="25501" y="40674"/>
                  </a:cubicBezTo>
                  <a:cubicBezTo>
                    <a:pt x="21457" y="40674"/>
                    <a:pt x="18115" y="39137"/>
                    <a:pt x="15307" y="36196"/>
                  </a:cubicBezTo>
                  <a:cubicBezTo>
                    <a:pt x="12533" y="33154"/>
                    <a:pt x="11130" y="29511"/>
                    <a:pt x="11130" y="25066"/>
                  </a:cubicBezTo>
                  <a:cubicBezTo>
                    <a:pt x="11130" y="20755"/>
                    <a:pt x="12533" y="17112"/>
                    <a:pt x="15307" y="14071"/>
                  </a:cubicBezTo>
                  <a:cubicBezTo>
                    <a:pt x="18115" y="10996"/>
                    <a:pt x="21457" y="9459"/>
                    <a:pt x="25501" y="9459"/>
                  </a:cubicBezTo>
                  <a:close/>
                  <a:moveTo>
                    <a:pt x="25501" y="1"/>
                  </a:moveTo>
                  <a:cubicBezTo>
                    <a:pt x="18382" y="1"/>
                    <a:pt x="12266" y="2374"/>
                    <a:pt x="7386" y="7253"/>
                  </a:cubicBezTo>
                  <a:cubicBezTo>
                    <a:pt x="2507" y="11965"/>
                    <a:pt x="0" y="17948"/>
                    <a:pt x="0" y="25066"/>
                  </a:cubicBezTo>
                  <a:cubicBezTo>
                    <a:pt x="0" y="32152"/>
                    <a:pt x="2507" y="38167"/>
                    <a:pt x="7386" y="43013"/>
                  </a:cubicBezTo>
                  <a:cubicBezTo>
                    <a:pt x="12266" y="47759"/>
                    <a:pt x="18382" y="50132"/>
                    <a:pt x="25501" y="50132"/>
                  </a:cubicBezTo>
                  <a:cubicBezTo>
                    <a:pt x="32720" y="50132"/>
                    <a:pt x="38702" y="47759"/>
                    <a:pt x="43581" y="43013"/>
                  </a:cubicBezTo>
                  <a:cubicBezTo>
                    <a:pt x="48461" y="38167"/>
                    <a:pt x="50967" y="32152"/>
                    <a:pt x="50967" y="25066"/>
                  </a:cubicBezTo>
                  <a:cubicBezTo>
                    <a:pt x="50967" y="17948"/>
                    <a:pt x="48461" y="11965"/>
                    <a:pt x="43581" y="7253"/>
                  </a:cubicBezTo>
                  <a:cubicBezTo>
                    <a:pt x="38702" y="2374"/>
                    <a:pt x="32720" y="1"/>
                    <a:pt x="25501" y="1"/>
                  </a:cubicBez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3"/>
            <p:cNvSpPr/>
            <p:nvPr/>
          </p:nvSpPr>
          <p:spPr>
            <a:xfrm>
              <a:off x="3448200" y="2261325"/>
              <a:ext cx="1134675" cy="1256650"/>
            </a:xfrm>
            <a:custGeom>
              <a:rect b="b" l="l" r="r" t="t"/>
              <a:pathLst>
                <a:path extrusionOk="0" h="50266" w="45387">
                  <a:moveTo>
                    <a:pt x="25468" y="1"/>
                  </a:moveTo>
                  <a:cubicBezTo>
                    <a:pt x="18382" y="1"/>
                    <a:pt x="12233" y="2507"/>
                    <a:pt x="7387" y="7253"/>
                  </a:cubicBezTo>
                  <a:cubicBezTo>
                    <a:pt x="2507" y="12099"/>
                    <a:pt x="1" y="18115"/>
                    <a:pt x="1" y="25200"/>
                  </a:cubicBezTo>
                  <a:cubicBezTo>
                    <a:pt x="1" y="32452"/>
                    <a:pt x="2374" y="38435"/>
                    <a:pt x="7220" y="43181"/>
                  </a:cubicBezTo>
                  <a:cubicBezTo>
                    <a:pt x="12099" y="47893"/>
                    <a:pt x="18249" y="50266"/>
                    <a:pt x="25768" y="50266"/>
                  </a:cubicBezTo>
                  <a:cubicBezTo>
                    <a:pt x="33121" y="50266"/>
                    <a:pt x="39671" y="47057"/>
                    <a:pt x="45119" y="40941"/>
                  </a:cubicBezTo>
                  <a:lnTo>
                    <a:pt x="38301" y="33689"/>
                  </a:lnTo>
                  <a:cubicBezTo>
                    <a:pt x="34792" y="38000"/>
                    <a:pt x="30481" y="40106"/>
                    <a:pt x="25200" y="40106"/>
                  </a:cubicBezTo>
                  <a:cubicBezTo>
                    <a:pt x="21290" y="40106"/>
                    <a:pt x="17948" y="38702"/>
                    <a:pt x="15308" y="35928"/>
                  </a:cubicBezTo>
                  <a:cubicBezTo>
                    <a:pt x="12534" y="33288"/>
                    <a:pt x="11130" y="29645"/>
                    <a:pt x="11130" y="25066"/>
                  </a:cubicBezTo>
                  <a:cubicBezTo>
                    <a:pt x="11130" y="20621"/>
                    <a:pt x="12667" y="16979"/>
                    <a:pt x="15441" y="14338"/>
                  </a:cubicBezTo>
                  <a:cubicBezTo>
                    <a:pt x="18382" y="11698"/>
                    <a:pt x="21858" y="10294"/>
                    <a:pt x="25902" y="10294"/>
                  </a:cubicBezTo>
                  <a:cubicBezTo>
                    <a:pt x="31049" y="10294"/>
                    <a:pt x="35360" y="12534"/>
                    <a:pt x="38702" y="16711"/>
                  </a:cubicBezTo>
                  <a:lnTo>
                    <a:pt x="45386" y="9191"/>
                  </a:lnTo>
                  <a:cubicBezTo>
                    <a:pt x="40106" y="3075"/>
                    <a:pt x="33422" y="1"/>
                    <a:pt x="25468" y="1"/>
                  </a:cubicBez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3"/>
            <p:cNvSpPr/>
            <p:nvPr/>
          </p:nvSpPr>
          <p:spPr>
            <a:xfrm>
              <a:off x="4690625" y="2288900"/>
              <a:ext cx="1061975" cy="1214875"/>
            </a:xfrm>
            <a:custGeom>
              <a:rect b="b" l="l" r="r" t="t"/>
              <a:pathLst>
                <a:path extrusionOk="0" h="48595" w="42479">
                  <a:moveTo>
                    <a:pt x="1" y="1"/>
                  </a:moveTo>
                  <a:lnTo>
                    <a:pt x="1" y="48595"/>
                  </a:lnTo>
                  <a:lnTo>
                    <a:pt x="10863" y="48595"/>
                  </a:lnTo>
                  <a:lnTo>
                    <a:pt x="10863" y="34825"/>
                  </a:lnTo>
                  <a:lnTo>
                    <a:pt x="15742" y="29378"/>
                  </a:lnTo>
                  <a:lnTo>
                    <a:pt x="29946" y="48595"/>
                  </a:lnTo>
                  <a:lnTo>
                    <a:pt x="42479" y="48595"/>
                  </a:lnTo>
                  <a:cubicBezTo>
                    <a:pt x="40240" y="45420"/>
                    <a:pt x="36898" y="40808"/>
                    <a:pt x="32453" y="34391"/>
                  </a:cubicBezTo>
                  <a:cubicBezTo>
                    <a:pt x="28008" y="28141"/>
                    <a:pt x="24933" y="23830"/>
                    <a:pt x="23262" y="21457"/>
                  </a:cubicBezTo>
                  <a:lnTo>
                    <a:pt x="42479" y="1"/>
                  </a:lnTo>
                  <a:lnTo>
                    <a:pt x="29111" y="1"/>
                  </a:lnTo>
                  <a:lnTo>
                    <a:pt x="10863" y="19919"/>
                  </a:lnTo>
                  <a:lnTo>
                    <a:pt x="10863"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3"/>
            <p:cNvSpPr/>
            <p:nvPr/>
          </p:nvSpPr>
          <p:spPr>
            <a:xfrm>
              <a:off x="6375900" y="1927125"/>
              <a:ext cx="125350" cy="111150"/>
            </a:xfrm>
            <a:custGeom>
              <a:rect b="b" l="l" r="r" t="t"/>
              <a:pathLst>
                <a:path extrusionOk="0" h="4446" w="5014">
                  <a:moveTo>
                    <a:pt x="5013" y="0"/>
                  </a:moveTo>
                  <a:lnTo>
                    <a:pt x="0" y="4445"/>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3"/>
            <p:cNvSpPr/>
            <p:nvPr/>
          </p:nvSpPr>
          <p:spPr>
            <a:xfrm>
              <a:off x="6501225" y="1927125"/>
              <a:ext cx="853100" cy="320025"/>
            </a:xfrm>
            <a:custGeom>
              <a:rect b="b" l="l" r="r" t="t"/>
              <a:pathLst>
                <a:path extrusionOk="0" h="12801" w="34124">
                  <a:moveTo>
                    <a:pt x="0" y="0"/>
                  </a:moveTo>
                  <a:lnTo>
                    <a:pt x="3209" y="12801"/>
                  </a:lnTo>
                  <a:lnTo>
                    <a:pt x="34123" y="10428"/>
                  </a:lnTo>
                  <a:lnTo>
                    <a:pt x="0" y="0"/>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3"/>
            <p:cNvSpPr/>
            <p:nvPr/>
          </p:nvSpPr>
          <p:spPr>
            <a:xfrm>
              <a:off x="6111025" y="2285550"/>
              <a:ext cx="25" cy="25"/>
            </a:xfrm>
            <a:custGeom>
              <a:rect b="b" l="l" r="r" t="t"/>
              <a:pathLst>
                <a:path extrusionOk="0" h="1" w="1">
                  <a:moveTo>
                    <a:pt x="1" y="1"/>
                  </a:moveTo>
                  <a:lnTo>
                    <a:pt x="1"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3"/>
            <p:cNvSpPr/>
            <p:nvPr/>
          </p:nvSpPr>
          <p:spPr>
            <a:xfrm>
              <a:off x="6107675" y="3448600"/>
              <a:ext cx="853100" cy="320025"/>
            </a:xfrm>
            <a:custGeom>
              <a:rect b="b" l="l" r="r" t="t"/>
              <a:pathLst>
                <a:path extrusionOk="0" h="12801" w="34124">
                  <a:moveTo>
                    <a:pt x="30915" y="1"/>
                  </a:moveTo>
                  <a:lnTo>
                    <a:pt x="1" y="2374"/>
                  </a:lnTo>
                  <a:lnTo>
                    <a:pt x="34124" y="12801"/>
                  </a:lnTo>
                  <a:lnTo>
                    <a:pt x="30915"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3"/>
            <p:cNvSpPr/>
            <p:nvPr/>
          </p:nvSpPr>
          <p:spPr>
            <a:xfrm>
              <a:off x="6111025" y="1927125"/>
              <a:ext cx="571525" cy="790425"/>
            </a:xfrm>
            <a:custGeom>
              <a:rect b="b" l="l" r="r" t="t"/>
              <a:pathLst>
                <a:path extrusionOk="0" h="31617" w="22861">
                  <a:moveTo>
                    <a:pt x="15608" y="0"/>
                  </a:moveTo>
                  <a:lnTo>
                    <a:pt x="10595" y="4445"/>
                  </a:lnTo>
                  <a:lnTo>
                    <a:pt x="1" y="14338"/>
                  </a:lnTo>
                  <a:lnTo>
                    <a:pt x="19084" y="31617"/>
                  </a:lnTo>
                  <a:lnTo>
                    <a:pt x="22861" y="28809"/>
                  </a:lnTo>
                  <a:lnTo>
                    <a:pt x="18817" y="12801"/>
                  </a:lnTo>
                  <a:lnTo>
                    <a:pt x="15608" y="0"/>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3"/>
            <p:cNvSpPr/>
            <p:nvPr/>
          </p:nvSpPr>
          <p:spPr>
            <a:xfrm>
              <a:off x="6782800" y="2981550"/>
              <a:ext cx="568175" cy="787075"/>
            </a:xfrm>
            <a:custGeom>
              <a:rect b="b" l="l" r="r" t="t"/>
              <a:pathLst>
                <a:path extrusionOk="0" h="31483" w="22727">
                  <a:moveTo>
                    <a:pt x="3777" y="1"/>
                  </a:moveTo>
                  <a:lnTo>
                    <a:pt x="0" y="2942"/>
                  </a:lnTo>
                  <a:lnTo>
                    <a:pt x="3910" y="18683"/>
                  </a:lnTo>
                  <a:lnTo>
                    <a:pt x="7119" y="31483"/>
                  </a:lnTo>
                  <a:lnTo>
                    <a:pt x="22726" y="17145"/>
                  </a:lnTo>
                  <a:lnTo>
                    <a:pt x="3777"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3"/>
            <p:cNvSpPr/>
            <p:nvPr/>
          </p:nvSpPr>
          <p:spPr>
            <a:xfrm>
              <a:off x="6107675" y="2187800"/>
              <a:ext cx="1246650" cy="1320150"/>
            </a:xfrm>
            <a:custGeom>
              <a:rect b="b" l="l" r="r" t="t"/>
              <a:pathLst>
                <a:path extrusionOk="0" h="52806" w="49866">
                  <a:moveTo>
                    <a:pt x="49865" y="1"/>
                  </a:moveTo>
                  <a:lnTo>
                    <a:pt x="2507" y="37465"/>
                  </a:lnTo>
                  <a:cubicBezTo>
                    <a:pt x="970" y="38735"/>
                    <a:pt x="1" y="40407"/>
                    <a:pt x="1" y="42078"/>
                  </a:cubicBezTo>
                  <a:lnTo>
                    <a:pt x="1" y="52806"/>
                  </a:lnTo>
                  <a:lnTo>
                    <a:pt x="47359" y="15876"/>
                  </a:lnTo>
                  <a:cubicBezTo>
                    <a:pt x="48896" y="14773"/>
                    <a:pt x="49865" y="13102"/>
                    <a:pt x="49865" y="11431"/>
                  </a:cubicBezTo>
                  <a:lnTo>
                    <a:pt x="49865"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 name="Google Shape;144;p13"/>
          <p:cNvSpPr txBox="1"/>
          <p:nvPr>
            <p:ph type="title"/>
          </p:nvPr>
        </p:nvSpPr>
        <p:spPr>
          <a:xfrm>
            <a:off x="476650" y="600725"/>
            <a:ext cx="6995400" cy="1669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3600"/>
              <a:buFont typeface="Montserrat"/>
              <a:buNone/>
              <a:defRPr b="1" sz="3600">
                <a:solidFill>
                  <a:srgbClr val="310048"/>
                </a:solidFill>
                <a:latin typeface="Montserrat"/>
                <a:ea typeface="Montserrat"/>
                <a:cs typeface="Montserrat"/>
                <a:sym typeface="Montserrat"/>
              </a:defRPr>
            </a:lvl1pPr>
            <a:lvl2pPr lvl="1"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2pPr>
            <a:lvl3pPr lvl="2"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3pPr>
            <a:lvl4pPr lvl="3"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4pPr>
            <a:lvl5pPr lvl="4"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5pPr>
            <a:lvl6pPr lvl="5"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6pPr>
            <a:lvl7pPr lvl="6"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7pPr>
            <a:lvl8pPr lvl="7"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8pPr>
            <a:lvl9pPr lvl="8"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9pPr>
          </a:lstStyle>
          <a:p/>
        </p:txBody>
      </p:sp>
      <p:sp>
        <p:nvSpPr>
          <p:cNvPr id="145" name="Google Shape;145;p13"/>
          <p:cNvSpPr txBox="1"/>
          <p:nvPr/>
        </p:nvSpPr>
        <p:spPr>
          <a:xfrm>
            <a:off x="8254577" y="4686626"/>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n-AU" sz="600" u="none" cap="none" strike="noStrike">
                <a:solidFill>
                  <a:srgbClr val="805295"/>
                </a:solidFill>
                <a:latin typeface="Montserrat SemiBold"/>
                <a:ea typeface="Montserrat SemiBold"/>
                <a:cs typeface="Montserrat SemiBold"/>
                <a:sym typeface="Montserrat SemiBold"/>
              </a:rPr>
              <a:t>‹#›</a:t>
            </a:fld>
            <a:endParaRPr b="0" i="0" sz="600" u="none" cap="none" strike="noStrike">
              <a:solidFill>
                <a:srgbClr val="805295"/>
              </a:solidFill>
              <a:latin typeface="Montserrat SemiBold"/>
              <a:ea typeface="Montserrat SemiBold"/>
              <a:cs typeface="Montserrat SemiBold"/>
              <a:sym typeface="Montserrat SemiBold"/>
            </a:endParaRPr>
          </a:p>
        </p:txBody>
      </p:sp>
      <p:sp>
        <p:nvSpPr>
          <p:cNvPr id="146" name="Google Shape;146;p13"/>
          <p:cNvSpPr txBox="1"/>
          <p:nvPr/>
        </p:nvSpPr>
        <p:spPr>
          <a:xfrm>
            <a:off x="476650" y="4722475"/>
            <a:ext cx="1471500" cy="321900"/>
          </a:xfrm>
          <a:prstGeom prst="rect">
            <a:avLst/>
          </a:prstGeom>
          <a:no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AU" sz="600" u="none" cap="none" strike="noStrike">
                <a:solidFill>
                  <a:srgbClr val="805295"/>
                </a:solidFill>
                <a:latin typeface="Montserrat SemiBold"/>
                <a:ea typeface="Montserrat SemiBold"/>
                <a:cs typeface="Montserrat SemiBold"/>
                <a:sym typeface="Montserrat SemiBold"/>
              </a:rPr>
              <a:t>©2019 Block8. All rights reserved.</a:t>
            </a:r>
            <a:endParaRPr b="0" i="0" sz="600" u="none" cap="none" strike="noStrike">
              <a:solidFill>
                <a:srgbClr val="805295"/>
              </a:solidFill>
              <a:latin typeface="Montserrat SemiBold"/>
              <a:ea typeface="Montserrat SemiBold"/>
              <a:cs typeface="Montserrat SemiBold"/>
              <a:sym typeface="Montserrat SemiBo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ave">
  <p:cSld name="TITLE_1_1_1_1_1">
    <p:bg>
      <p:bgPr>
        <a:solidFill>
          <a:srgbClr val="F3F3FA"/>
        </a:solidFill>
      </p:bgPr>
    </p:bg>
    <p:spTree>
      <p:nvGrpSpPr>
        <p:cNvPr id="147" name="Shape 147"/>
        <p:cNvGrpSpPr/>
        <p:nvPr/>
      </p:nvGrpSpPr>
      <p:grpSpPr>
        <a:xfrm>
          <a:off x="0" y="0"/>
          <a:ext cx="0" cy="0"/>
          <a:chOff x="0" y="0"/>
          <a:chExt cx="0" cy="0"/>
        </a:xfrm>
      </p:grpSpPr>
      <p:sp>
        <p:nvSpPr>
          <p:cNvPr id="148" name="Google Shape;148;p14"/>
          <p:cNvSpPr/>
          <p:nvPr/>
        </p:nvSpPr>
        <p:spPr>
          <a:xfrm rot="10800000">
            <a:off x="3" y="822403"/>
            <a:ext cx="9143872" cy="3803072"/>
          </a:xfrm>
          <a:custGeom>
            <a:rect b="b" l="l" r="r" t="t"/>
            <a:pathLst>
              <a:path extrusionOk="0" h="148514" w="285189">
                <a:moveTo>
                  <a:pt x="0" y="0"/>
                </a:moveTo>
                <a:lnTo>
                  <a:pt x="0" y="148514"/>
                </a:lnTo>
                <a:cubicBezTo>
                  <a:pt x="65161" y="148514"/>
                  <a:pt x="110187" y="133217"/>
                  <a:pt x="162557" y="122977"/>
                </a:cubicBezTo>
                <a:cubicBezTo>
                  <a:pt x="202577" y="115019"/>
                  <a:pt x="252705" y="114068"/>
                  <a:pt x="274381" y="114068"/>
                </a:cubicBezTo>
                <a:cubicBezTo>
                  <a:pt x="281188" y="114068"/>
                  <a:pt x="285188" y="114162"/>
                  <a:pt x="285188" y="114162"/>
                </a:cubicBezTo>
                <a:lnTo>
                  <a:pt x="28518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4"/>
          <p:cNvSpPr txBox="1"/>
          <p:nvPr/>
        </p:nvSpPr>
        <p:spPr>
          <a:xfrm>
            <a:off x="8254577" y="4686626"/>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n-AU" sz="600" u="none" cap="none" strike="noStrike">
                <a:solidFill>
                  <a:srgbClr val="805295"/>
                </a:solidFill>
                <a:latin typeface="Montserrat SemiBold"/>
                <a:ea typeface="Montserrat SemiBold"/>
                <a:cs typeface="Montserrat SemiBold"/>
                <a:sym typeface="Montserrat SemiBold"/>
              </a:rPr>
              <a:t>‹#›</a:t>
            </a:fld>
            <a:endParaRPr b="0" i="0" sz="600" u="none" cap="none" strike="noStrike">
              <a:solidFill>
                <a:srgbClr val="805295"/>
              </a:solidFill>
              <a:latin typeface="Montserrat SemiBold"/>
              <a:ea typeface="Montserrat SemiBold"/>
              <a:cs typeface="Montserrat SemiBold"/>
              <a:sym typeface="Montserrat SemiBold"/>
            </a:endParaRPr>
          </a:p>
        </p:txBody>
      </p:sp>
      <p:sp>
        <p:nvSpPr>
          <p:cNvPr id="150" name="Google Shape;150;p14"/>
          <p:cNvSpPr txBox="1"/>
          <p:nvPr/>
        </p:nvSpPr>
        <p:spPr>
          <a:xfrm>
            <a:off x="476650" y="4722475"/>
            <a:ext cx="1471500" cy="321900"/>
          </a:xfrm>
          <a:prstGeom prst="rect">
            <a:avLst/>
          </a:prstGeom>
          <a:no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AU" sz="600" u="none" cap="none" strike="noStrike">
                <a:solidFill>
                  <a:srgbClr val="805295"/>
                </a:solidFill>
                <a:latin typeface="Montserrat SemiBold"/>
                <a:ea typeface="Montserrat SemiBold"/>
                <a:cs typeface="Montserrat SemiBold"/>
                <a:sym typeface="Montserrat SemiBold"/>
              </a:rPr>
              <a:t>©2019 Block8. All rights reserved.</a:t>
            </a:r>
            <a:endParaRPr b="0" i="0" sz="600" u="none" cap="none" strike="noStrike">
              <a:solidFill>
                <a:srgbClr val="805295"/>
              </a:solidFill>
              <a:latin typeface="Montserrat SemiBold"/>
              <a:ea typeface="Montserrat SemiBold"/>
              <a:cs typeface="Montserrat SemiBold"/>
              <a:sym typeface="Montserrat SemiBold"/>
            </a:endParaRPr>
          </a:p>
        </p:txBody>
      </p:sp>
      <p:grpSp>
        <p:nvGrpSpPr>
          <p:cNvPr id="151" name="Google Shape;151;p14"/>
          <p:cNvGrpSpPr/>
          <p:nvPr/>
        </p:nvGrpSpPr>
        <p:grpSpPr>
          <a:xfrm>
            <a:off x="520837" y="303406"/>
            <a:ext cx="763211" cy="197593"/>
            <a:chOff x="241450" y="1927125"/>
            <a:chExt cx="7112875" cy="1841500"/>
          </a:xfrm>
        </p:grpSpPr>
        <p:sp>
          <p:nvSpPr>
            <p:cNvPr id="152" name="Google Shape;152;p14"/>
            <p:cNvSpPr/>
            <p:nvPr/>
          </p:nvSpPr>
          <p:spPr>
            <a:xfrm>
              <a:off x="241450" y="2288900"/>
              <a:ext cx="968400" cy="1214875"/>
            </a:xfrm>
            <a:custGeom>
              <a:rect b="b" l="l" r="r" t="t"/>
              <a:pathLst>
                <a:path extrusionOk="0" h="48595" w="38736">
                  <a:moveTo>
                    <a:pt x="16009" y="9191"/>
                  </a:moveTo>
                  <a:cubicBezTo>
                    <a:pt x="19218" y="9191"/>
                    <a:pt x="21457" y="9492"/>
                    <a:pt x="22861" y="10161"/>
                  </a:cubicBezTo>
                  <a:cubicBezTo>
                    <a:pt x="24097" y="10862"/>
                    <a:pt x="24799" y="12400"/>
                    <a:pt x="24799" y="14505"/>
                  </a:cubicBezTo>
                  <a:cubicBezTo>
                    <a:pt x="24799" y="16711"/>
                    <a:pt x="24097" y="18115"/>
                    <a:pt x="22694" y="18683"/>
                  </a:cubicBezTo>
                  <a:cubicBezTo>
                    <a:pt x="21190" y="19351"/>
                    <a:pt x="18950" y="19652"/>
                    <a:pt x="15876" y="19652"/>
                  </a:cubicBezTo>
                  <a:lnTo>
                    <a:pt x="10863" y="19652"/>
                  </a:lnTo>
                  <a:lnTo>
                    <a:pt x="10863" y="9191"/>
                  </a:lnTo>
                  <a:close/>
                  <a:moveTo>
                    <a:pt x="17146" y="28275"/>
                  </a:moveTo>
                  <a:cubicBezTo>
                    <a:pt x="20755" y="28275"/>
                    <a:pt x="23395" y="28542"/>
                    <a:pt x="25066" y="29244"/>
                  </a:cubicBezTo>
                  <a:cubicBezTo>
                    <a:pt x="26738" y="29946"/>
                    <a:pt x="27573" y="31483"/>
                    <a:pt x="27573" y="33722"/>
                  </a:cubicBezTo>
                  <a:cubicBezTo>
                    <a:pt x="27573" y="35928"/>
                    <a:pt x="26738" y="37465"/>
                    <a:pt x="25200" y="38301"/>
                  </a:cubicBezTo>
                  <a:cubicBezTo>
                    <a:pt x="23696" y="39003"/>
                    <a:pt x="21323" y="39404"/>
                    <a:pt x="18249" y="39404"/>
                  </a:cubicBezTo>
                  <a:lnTo>
                    <a:pt x="10863" y="39404"/>
                  </a:lnTo>
                  <a:lnTo>
                    <a:pt x="10863" y="28275"/>
                  </a:lnTo>
                  <a:close/>
                  <a:moveTo>
                    <a:pt x="1" y="1"/>
                  </a:moveTo>
                  <a:lnTo>
                    <a:pt x="1" y="48595"/>
                  </a:lnTo>
                  <a:lnTo>
                    <a:pt x="21190" y="48595"/>
                  </a:lnTo>
                  <a:cubicBezTo>
                    <a:pt x="27874" y="48595"/>
                    <a:pt x="32586" y="47091"/>
                    <a:pt x="35226" y="44016"/>
                  </a:cubicBezTo>
                  <a:cubicBezTo>
                    <a:pt x="37599" y="41509"/>
                    <a:pt x="38736" y="38435"/>
                    <a:pt x="38736" y="35093"/>
                  </a:cubicBezTo>
                  <a:cubicBezTo>
                    <a:pt x="38736" y="32051"/>
                    <a:pt x="37900" y="29545"/>
                    <a:pt x="36062" y="27439"/>
                  </a:cubicBezTo>
                  <a:cubicBezTo>
                    <a:pt x="34257" y="25367"/>
                    <a:pt x="31884" y="23963"/>
                    <a:pt x="28843" y="23395"/>
                  </a:cubicBezTo>
                  <a:cubicBezTo>
                    <a:pt x="29679" y="22994"/>
                    <a:pt x="30213" y="22693"/>
                    <a:pt x="30648" y="22560"/>
                  </a:cubicBezTo>
                  <a:cubicBezTo>
                    <a:pt x="30915" y="22426"/>
                    <a:pt x="31483" y="22025"/>
                    <a:pt x="32319" y="21323"/>
                  </a:cubicBezTo>
                  <a:cubicBezTo>
                    <a:pt x="34825" y="19518"/>
                    <a:pt x="35928" y="16711"/>
                    <a:pt x="35928" y="12834"/>
                  </a:cubicBezTo>
                  <a:cubicBezTo>
                    <a:pt x="35928" y="9759"/>
                    <a:pt x="34959" y="6986"/>
                    <a:pt x="32720" y="4479"/>
                  </a:cubicBezTo>
                  <a:cubicBezTo>
                    <a:pt x="31483" y="3075"/>
                    <a:pt x="29812" y="1972"/>
                    <a:pt x="27306" y="1271"/>
                  </a:cubicBezTo>
                  <a:cubicBezTo>
                    <a:pt x="24933" y="435"/>
                    <a:pt x="22159" y="1"/>
                    <a:pt x="18817" y="1"/>
                  </a:cubicBez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4"/>
            <p:cNvSpPr/>
            <p:nvPr/>
          </p:nvSpPr>
          <p:spPr>
            <a:xfrm>
              <a:off x="1335150" y="2288900"/>
              <a:ext cx="789600" cy="1214875"/>
            </a:xfrm>
            <a:custGeom>
              <a:rect b="b" l="l" r="r" t="t"/>
              <a:pathLst>
                <a:path extrusionOk="0" h="48595" w="31584">
                  <a:moveTo>
                    <a:pt x="1" y="1"/>
                  </a:moveTo>
                  <a:lnTo>
                    <a:pt x="1" y="48595"/>
                  </a:lnTo>
                  <a:lnTo>
                    <a:pt x="31584" y="48595"/>
                  </a:lnTo>
                  <a:lnTo>
                    <a:pt x="31584" y="38869"/>
                  </a:lnTo>
                  <a:lnTo>
                    <a:pt x="10863" y="38869"/>
                  </a:lnTo>
                  <a:lnTo>
                    <a:pt x="10863"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4"/>
            <p:cNvSpPr/>
            <p:nvPr/>
          </p:nvSpPr>
          <p:spPr>
            <a:xfrm>
              <a:off x="2118050" y="2261325"/>
              <a:ext cx="1274200" cy="1253325"/>
            </a:xfrm>
            <a:custGeom>
              <a:rect b="b" l="l" r="r" t="t"/>
              <a:pathLst>
                <a:path extrusionOk="0" h="50133" w="50968">
                  <a:moveTo>
                    <a:pt x="25501" y="9459"/>
                  </a:moveTo>
                  <a:cubicBezTo>
                    <a:pt x="29511" y="9459"/>
                    <a:pt x="33020" y="10996"/>
                    <a:pt x="35794" y="14071"/>
                  </a:cubicBezTo>
                  <a:cubicBezTo>
                    <a:pt x="38568" y="17112"/>
                    <a:pt x="39972" y="20755"/>
                    <a:pt x="39972" y="25066"/>
                  </a:cubicBezTo>
                  <a:cubicBezTo>
                    <a:pt x="39972" y="29511"/>
                    <a:pt x="38568" y="33154"/>
                    <a:pt x="35794" y="36196"/>
                  </a:cubicBezTo>
                  <a:cubicBezTo>
                    <a:pt x="33020" y="39137"/>
                    <a:pt x="29511" y="40674"/>
                    <a:pt x="25501" y="40674"/>
                  </a:cubicBezTo>
                  <a:cubicBezTo>
                    <a:pt x="21457" y="40674"/>
                    <a:pt x="18115" y="39137"/>
                    <a:pt x="15307" y="36196"/>
                  </a:cubicBezTo>
                  <a:cubicBezTo>
                    <a:pt x="12533" y="33154"/>
                    <a:pt x="11130" y="29511"/>
                    <a:pt x="11130" y="25066"/>
                  </a:cubicBezTo>
                  <a:cubicBezTo>
                    <a:pt x="11130" y="20755"/>
                    <a:pt x="12533" y="17112"/>
                    <a:pt x="15307" y="14071"/>
                  </a:cubicBezTo>
                  <a:cubicBezTo>
                    <a:pt x="18115" y="10996"/>
                    <a:pt x="21457" y="9459"/>
                    <a:pt x="25501" y="9459"/>
                  </a:cubicBezTo>
                  <a:close/>
                  <a:moveTo>
                    <a:pt x="25501" y="1"/>
                  </a:moveTo>
                  <a:cubicBezTo>
                    <a:pt x="18382" y="1"/>
                    <a:pt x="12266" y="2374"/>
                    <a:pt x="7386" y="7253"/>
                  </a:cubicBezTo>
                  <a:cubicBezTo>
                    <a:pt x="2507" y="11965"/>
                    <a:pt x="0" y="17948"/>
                    <a:pt x="0" y="25066"/>
                  </a:cubicBezTo>
                  <a:cubicBezTo>
                    <a:pt x="0" y="32152"/>
                    <a:pt x="2507" y="38167"/>
                    <a:pt x="7386" y="43013"/>
                  </a:cubicBezTo>
                  <a:cubicBezTo>
                    <a:pt x="12266" y="47759"/>
                    <a:pt x="18382" y="50132"/>
                    <a:pt x="25501" y="50132"/>
                  </a:cubicBezTo>
                  <a:cubicBezTo>
                    <a:pt x="32720" y="50132"/>
                    <a:pt x="38702" y="47759"/>
                    <a:pt x="43581" y="43013"/>
                  </a:cubicBezTo>
                  <a:cubicBezTo>
                    <a:pt x="48461" y="38167"/>
                    <a:pt x="50967" y="32152"/>
                    <a:pt x="50967" y="25066"/>
                  </a:cubicBezTo>
                  <a:cubicBezTo>
                    <a:pt x="50967" y="17948"/>
                    <a:pt x="48461" y="11965"/>
                    <a:pt x="43581" y="7253"/>
                  </a:cubicBezTo>
                  <a:cubicBezTo>
                    <a:pt x="38702" y="2374"/>
                    <a:pt x="32720" y="1"/>
                    <a:pt x="25501" y="1"/>
                  </a:cubicBez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4"/>
            <p:cNvSpPr/>
            <p:nvPr/>
          </p:nvSpPr>
          <p:spPr>
            <a:xfrm>
              <a:off x="3448200" y="2261325"/>
              <a:ext cx="1134675" cy="1256650"/>
            </a:xfrm>
            <a:custGeom>
              <a:rect b="b" l="l" r="r" t="t"/>
              <a:pathLst>
                <a:path extrusionOk="0" h="50266" w="45387">
                  <a:moveTo>
                    <a:pt x="25468" y="1"/>
                  </a:moveTo>
                  <a:cubicBezTo>
                    <a:pt x="18382" y="1"/>
                    <a:pt x="12233" y="2507"/>
                    <a:pt x="7387" y="7253"/>
                  </a:cubicBezTo>
                  <a:cubicBezTo>
                    <a:pt x="2507" y="12099"/>
                    <a:pt x="1" y="18115"/>
                    <a:pt x="1" y="25200"/>
                  </a:cubicBezTo>
                  <a:cubicBezTo>
                    <a:pt x="1" y="32452"/>
                    <a:pt x="2374" y="38435"/>
                    <a:pt x="7220" y="43181"/>
                  </a:cubicBezTo>
                  <a:cubicBezTo>
                    <a:pt x="12099" y="47893"/>
                    <a:pt x="18249" y="50266"/>
                    <a:pt x="25768" y="50266"/>
                  </a:cubicBezTo>
                  <a:cubicBezTo>
                    <a:pt x="33121" y="50266"/>
                    <a:pt x="39671" y="47057"/>
                    <a:pt x="45119" y="40941"/>
                  </a:cubicBezTo>
                  <a:lnTo>
                    <a:pt x="38301" y="33689"/>
                  </a:lnTo>
                  <a:cubicBezTo>
                    <a:pt x="34792" y="38000"/>
                    <a:pt x="30481" y="40106"/>
                    <a:pt x="25200" y="40106"/>
                  </a:cubicBezTo>
                  <a:cubicBezTo>
                    <a:pt x="21290" y="40106"/>
                    <a:pt x="17948" y="38702"/>
                    <a:pt x="15308" y="35928"/>
                  </a:cubicBezTo>
                  <a:cubicBezTo>
                    <a:pt x="12534" y="33288"/>
                    <a:pt x="11130" y="29645"/>
                    <a:pt x="11130" y="25066"/>
                  </a:cubicBezTo>
                  <a:cubicBezTo>
                    <a:pt x="11130" y="20621"/>
                    <a:pt x="12667" y="16979"/>
                    <a:pt x="15441" y="14338"/>
                  </a:cubicBezTo>
                  <a:cubicBezTo>
                    <a:pt x="18382" y="11698"/>
                    <a:pt x="21858" y="10294"/>
                    <a:pt x="25902" y="10294"/>
                  </a:cubicBezTo>
                  <a:cubicBezTo>
                    <a:pt x="31049" y="10294"/>
                    <a:pt x="35360" y="12534"/>
                    <a:pt x="38702" y="16711"/>
                  </a:cubicBezTo>
                  <a:lnTo>
                    <a:pt x="45386" y="9191"/>
                  </a:lnTo>
                  <a:cubicBezTo>
                    <a:pt x="40106" y="3075"/>
                    <a:pt x="33422" y="1"/>
                    <a:pt x="25468" y="1"/>
                  </a:cubicBez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4"/>
            <p:cNvSpPr/>
            <p:nvPr/>
          </p:nvSpPr>
          <p:spPr>
            <a:xfrm>
              <a:off x="4690625" y="2288900"/>
              <a:ext cx="1061975" cy="1214875"/>
            </a:xfrm>
            <a:custGeom>
              <a:rect b="b" l="l" r="r" t="t"/>
              <a:pathLst>
                <a:path extrusionOk="0" h="48595" w="42479">
                  <a:moveTo>
                    <a:pt x="1" y="1"/>
                  </a:moveTo>
                  <a:lnTo>
                    <a:pt x="1" y="48595"/>
                  </a:lnTo>
                  <a:lnTo>
                    <a:pt x="10863" y="48595"/>
                  </a:lnTo>
                  <a:lnTo>
                    <a:pt x="10863" y="34825"/>
                  </a:lnTo>
                  <a:lnTo>
                    <a:pt x="15742" y="29378"/>
                  </a:lnTo>
                  <a:lnTo>
                    <a:pt x="29946" y="48595"/>
                  </a:lnTo>
                  <a:lnTo>
                    <a:pt x="42479" y="48595"/>
                  </a:lnTo>
                  <a:cubicBezTo>
                    <a:pt x="40240" y="45420"/>
                    <a:pt x="36898" y="40808"/>
                    <a:pt x="32453" y="34391"/>
                  </a:cubicBezTo>
                  <a:cubicBezTo>
                    <a:pt x="28008" y="28141"/>
                    <a:pt x="24933" y="23830"/>
                    <a:pt x="23262" y="21457"/>
                  </a:cubicBezTo>
                  <a:lnTo>
                    <a:pt x="42479" y="1"/>
                  </a:lnTo>
                  <a:lnTo>
                    <a:pt x="29111" y="1"/>
                  </a:lnTo>
                  <a:lnTo>
                    <a:pt x="10863" y="19919"/>
                  </a:lnTo>
                  <a:lnTo>
                    <a:pt x="10863"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4"/>
            <p:cNvSpPr/>
            <p:nvPr/>
          </p:nvSpPr>
          <p:spPr>
            <a:xfrm>
              <a:off x="6375900" y="1927125"/>
              <a:ext cx="125350" cy="111150"/>
            </a:xfrm>
            <a:custGeom>
              <a:rect b="b" l="l" r="r" t="t"/>
              <a:pathLst>
                <a:path extrusionOk="0" h="4446" w="5014">
                  <a:moveTo>
                    <a:pt x="5013" y="0"/>
                  </a:moveTo>
                  <a:lnTo>
                    <a:pt x="0" y="4445"/>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4"/>
            <p:cNvSpPr/>
            <p:nvPr/>
          </p:nvSpPr>
          <p:spPr>
            <a:xfrm>
              <a:off x="6501225" y="1927125"/>
              <a:ext cx="853100" cy="320025"/>
            </a:xfrm>
            <a:custGeom>
              <a:rect b="b" l="l" r="r" t="t"/>
              <a:pathLst>
                <a:path extrusionOk="0" h="12801" w="34124">
                  <a:moveTo>
                    <a:pt x="0" y="0"/>
                  </a:moveTo>
                  <a:lnTo>
                    <a:pt x="3209" y="12801"/>
                  </a:lnTo>
                  <a:lnTo>
                    <a:pt x="34123" y="10428"/>
                  </a:lnTo>
                  <a:lnTo>
                    <a:pt x="0" y="0"/>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4"/>
            <p:cNvSpPr/>
            <p:nvPr/>
          </p:nvSpPr>
          <p:spPr>
            <a:xfrm>
              <a:off x="6111025" y="2285550"/>
              <a:ext cx="25" cy="25"/>
            </a:xfrm>
            <a:custGeom>
              <a:rect b="b" l="l" r="r" t="t"/>
              <a:pathLst>
                <a:path extrusionOk="0" h="1" w="1">
                  <a:moveTo>
                    <a:pt x="1" y="1"/>
                  </a:moveTo>
                  <a:lnTo>
                    <a:pt x="1"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4"/>
            <p:cNvSpPr/>
            <p:nvPr/>
          </p:nvSpPr>
          <p:spPr>
            <a:xfrm>
              <a:off x="6107675" y="3448600"/>
              <a:ext cx="853100" cy="320025"/>
            </a:xfrm>
            <a:custGeom>
              <a:rect b="b" l="l" r="r" t="t"/>
              <a:pathLst>
                <a:path extrusionOk="0" h="12801" w="34124">
                  <a:moveTo>
                    <a:pt x="30915" y="1"/>
                  </a:moveTo>
                  <a:lnTo>
                    <a:pt x="1" y="2374"/>
                  </a:lnTo>
                  <a:lnTo>
                    <a:pt x="34124" y="12801"/>
                  </a:lnTo>
                  <a:lnTo>
                    <a:pt x="30915"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4"/>
            <p:cNvSpPr/>
            <p:nvPr/>
          </p:nvSpPr>
          <p:spPr>
            <a:xfrm>
              <a:off x="6111025" y="1927125"/>
              <a:ext cx="571525" cy="790425"/>
            </a:xfrm>
            <a:custGeom>
              <a:rect b="b" l="l" r="r" t="t"/>
              <a:pathLst>
                <a:path extrusionOk="0" h="31617" w="22861">
                  <a:moveTo>
                    <a:pt x="15608" y="0"/>
                  </a:moveTo>
                  <a:lnTo>
                    <a:pt x="10595" y="4445"/>
                  </a:lnTo>
                  <a:lnTo>
                    <a:pt x="1" y="14338"/>
                  </a:lnTo>
                  <a:lnTo>
                    <a:pt x="19084" y="31617"/>
                  </a:lnTo>
                  <a:lnTo>
                    <a:pt x="22861" y="28809"/>
                  </a:lnTo>
                  <a:lnTo>
                    <a:pt x="18817" y="12801"/>
                  </a:lnTo>
                  <a:lnTo>
                    <a:pt x="15608" y="0"/>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4"/>
            <p:cNvSpPr/>
            <p:nvPr/>
          </p:nvSpPr>
          <p:spPr>
            <a:xfrm>
              <a:off x="6782800" y="2981550"/>
              <a:ext cx="568175" cy="787075"/>
            </a:xfrm>
            <a:custGeom>
              <a:rect b="b" l="l" r="r" t="t"/>
              <a:pathLst>
                <a:path extrusionOk="0" h="31483" w="22727">
                  <a:moveTo>
                    <a:pt x="3777" y="1"/>
                  </a:moveTo>
                  <a:lnTo>
                    <a:pt x="0" y="2942"/>
                  </a:lnTo>
                  <a:lnTo>
                    <a:pt x="3910" y="18683"/>
                  </a:lnTo>
                  <a:lnTo>
                    <a:pt x="7119" y="31483"/>
                  </a:lnTo>
                  <a:lnTo>
                    <a:pt x="22726" y="17145"/>
                  </a:lnTo>
                  <a:lnTo>
                    <a:pt x="3777"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4"/>
            <p:cNvSpPr/>
            <p:nvPr/>
          </p:nvSpPr>
          <p:spPr>
            <a:xfrm>
              <a:off x="6107675" y="2187800"/>
              <a:ext cx="1246650" cy="1320150"/>
            </a:xfrm>
            <a:custGeom>
              <a:rect b="b" l="l" r="r" t="t"/>
              <a:pathLst>
                <a:path extrusionOk="0" h="52806" w="49866">
                  <a:moveTo>
                    <a:pt x="49865" y="1"/>
                  </a:moveTo>
                  <a:lnTo>
                    <a:pt x="2507" y="37465"/>
                  </a:lnTo>
                  <a:cubicBezTo>
                    <a:pt x="970" y="38735"/>
                    <a:pt x="1" y="40407"/>
                    <a:pt x="1" y="42078"/>
                  </a:cubicBezTo>
                  <a:lnTo>
                    <a:pt x="1" y="52806"/>
                  </a:lnTo>
                  <a:lnTo>
                    <a:pt x="47359" y="15876"/>
                  </a:lnTo>
                  <a:cubicBezTo>
                    <a:pt x="48896" y="14773"/>
                    <a:pt x="49865" y="13102"/>
                    <a:pt x="49865" y="11431"/>
                  </a:cubicBezTo>
                  <a:lnTo>
                    <a:pt x="49865"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 name="Google Shape;164;p14"/>
          <p:cNvSpPr txBox="1"/>
          <p:nvPr>
            <p:ph type="title"/>
          </p:nvPr>
        </p:nvSpPr>
        <p:spPr>
          <a:xfrm>
            <a:off x="476650" y="600725"/>
            <a:ext cx="6995400" cy="1669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3600"/>
              <a:buFont typeface="Montserrat"/>
              <a:buNone/>
              <a:defRPr b="1" sz="3600">
                <a:solidFill>
                  <a:srgbClr val="310048"/>
                </a:solidFill>
                <a:latin typeface="Montserrat"/>
                <a:ea typeface="Montserrat"/>
                <a:cs typeface="Montserrat"/>
                <a:sym typeface="Montserrat"/>
              </a:defRPr>
            </a:lvl1pPr>
            <a:lvl2pPr lvl="1"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2pPr>
            <a:lvl3pPr lvl="2"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3pPr>
            <a:lvl4pPr lvl="3"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4pPr>
            <a:lvl5pPr lvl="4"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5pPr>
            <a:lvl6pPr lvl="5"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6pPr>
            <a:lvl7pPr lvl="6"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7pPr>
            <a:lvl8pPr lvl="7"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8pPr>
            <a:lvl9pPr lvl="8"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yStake wave">
  <p:cSld name="TITLE_1_1_1_1_1_1">
    <p:bg>
      <p:bgPr>
        <a:gradFill>
          <a:gsLst>
            <a:gs pos="0">
              <a:srgbClr val="858FFF"/>
            </a:gs>
            <a:gs pos="100000">
              <a:srgbClr val="1F00FF"/>
            </a:gs>
          </a:gsLst>
          <a:lin ang="8099331" scaled="0"/>
        </a:gradFill>
      </p:bgPr>
    </p:bg>
    <p:spTree>
      <p:nvGrpSpPr>
        <p:cNvPr id="165" name="Shape 165"/>
        <p:cNvGrpSpPr/>
        <p:nvPr/>
      </p:nvGrpSpPr>
      <p:grpSpPr>
        <a:xfrm>
          <a:off x="0" y="0"/>
          <a:ext cx="0" cy="0"/>
          <a:chOff x="0" y="0"/>
          <a:chExt cx="0" cy="0"/>
        </a:xfrm>
      </p:grpSpPr>
      <p:sp>
        <p:nvSpPr>
          <p:cNvPr id="166" name="Google Shape;166;p15"/>
          <p:cNvSpPr/>
          <p:nvPr/>
        </p:nvSpPr>
        <p:spPr>
          <a:xfrm>
            <a:off x="0" y="4570850"/>
            <a:ext cx="9144000" cy="572700"/>
          </a:xfrm>
          <a:prstGeom prst="rect">
            <a:avLst/>
          </a:prstGeom>
          <a:solidFill>
            <a:srgbClr val="F3F3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5"/>
          <p:cNvSpPr/>
          <p:nvPr/>
        </p:nvSpPr>
        <p:spPr>
          <a:xfrm rot="10800000">
            <a:off x="3" y="822403"/>
            <a:ext cx="9143872" cy="3803072"/>
          </a:xfrm>
          <a:custGeom>
            <a:rect b="b" l="l" r="r" t="t"/>
            <a:pathLst>
              <a:path extrusionOk="0" h="148514" w="285189">
                <a:moveTo>
                  <a:pt x="0" y="0"/>
                </a:moveTo>
                <a:lnTo>
                  <a:pt x="0" y="148514"/>
                </a:lnTo>
                <a:cubicBezTo>
                  <a:pt x="65161" y="148514"/>
                  <a:pt x="110187" y="133217"/>
                  <a:pt x="162557" y="122977"/>
                </a:cubicBezTo>
                <a:cubicBezTo>
                  <a:pt x="202577" y="115019"/>
                  <a:pt x="252705" y="114068"/>
                  <a:pt x="274381" y="114068"/>
                </a:cubicBezTo>
                <a:cubicBezTo>
                  <a:pt x="281188" y="114068"/>
                  <a:pt x="285188" y="114162"/>
                  <a:pt x="285188" y="114162"/>
                </a:cubicBezTo>
                <a:lnTo>
                  <a:pt x="28518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5"/>
          <p:cNvSpPr txBox="1"/>
          <p:nvPr/>
        </p:nvSpPr>
        <p:spPr>
          <a:xfrm>
            <a:off x="8254577" y="4686626"/>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n-AU" sz="600" u="none" cap="none" strike="noStrike">
                <a:solidFill>
                  <a:srgbClr val="805295"/>
                </a:solidFill>
                <a:latin typeface="Montserrat SemiBold"/>
                <a:ea typeface="Montserrat SemiBold"/>
                <a:cs typeface="Montserrat SemiBold"/>
                <a:sym typeface="Montserrat SemiBold"/>
              </a:rPr>
              <a:t>‹#›</a:t>
            </a:fld>
            <a:endParaRPr b="0" i="0" sz="600" u="none" cap="none" strike="noStrike">
              <a:solidFill>
                <a:srgbClr val="805295"/>
              </a:solidFill>
              <a:latin typeface="Montserrat SemiBold"/>
              <a:ea typeface="Montserrat SemiBold"/>
              <a:cs typeface="Montserrat SemiBold"/>
              <a:sym typeface="Montserrat SemiBold"/>
            </a:endParaRPr>
          </a:p>
        </p:txBody>
      </p:sp>
      <p:sp>
        <p:nvSpPr>
          <p:cNvPr id="169" name="Google Shape;169;p15"/>
          <p:cNvSpPr txBox="1"/>
          <p:nvPr/>
        </p:nvSpPr>
        <p:spPr>
          <a:xfrm>
            <a:off x="476650" y="4722475"/>
            <a:ext cx="1471500" cy="321900"/>
          </a:xfrm>
          <a:prstGeom prst="rect">
            <a:avLst/>
          </a:prstGeom>
          <a:no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AU" sz="600" u="none" cap="none" strike="noStrike">
                <a:solidFill>
                  <a:srgbClr val="805295"/>
                </a:solidFill>
                <a:latin typeface="Montserrat SemiBold"/>
                <a:ea typeface="Montserrat SemiBold"/>
                <a:cs typeface="Montserrat SemiBold"/>
                <a:sym typeface="Montserrat SemiBold"/>
              </a:rPr>
              <a:t>©2019 Block8. All rights reserved.</a:t>
            </a:r>
            <a:endParaRPr b="0" i="0" sz="600" u="none" cap="none" strike="noStrike">
              <a:solidFill>
                <a:srgbClr val="805295"/>
              </a:solidFill>
              <a:latin typeface="Montserrat SemiBold"/>
              <a:ea typeface="Montserrat SemiBold"/>
              <a:cs typeface="Montserrat SemiBold"/>
              <a:sym typeface="Montserrat SemiBold"/>
            </a:endParaRPr>
          </a:p>
        </p:txBody>
      </p:sp>
      <p:grpSp>
        <p:nvGrpSpPr>
          <p:cNvPr id="170" name="Google Shape;170;p15"/>
          <p:cNvGrpSpPr/>
          <p:nvPr/>
        </p:nvGrpSpPr>
        <p:grpSpPr>
          <a:xfrm>
            <a:off x="520837" y="303406"/>
            <a:ext cx="763211" cy="197593"/>
            <a:chOff x="241450" y="1927125"/>
            <a:chExt cx="7112875" cy="1841500"/>
          </a:xfrm>
        </p:grpSpPr>
        <p:sp>
          <p:nvSpPr>
            <p:cNvPr id="171" name="Google Shape;171;p15"/>
            <p:cNvSpPr/>
            <p:nvPr/>
          </p:nvSpPr>
          <p:spPr>
            <a:xfrm>
              <a:off x="241450" y="2288900"/>
              <a:ext cx="968400" cy="1214875"/>
            </a:xfrm>
            <a:custGeom>
              <a:rect b="b" l="l" r="r" t="t"/>
              <a:pathLst>
                <a:path extrusionOk="0" h="48595" w="38736">
                  <a:moveTo>
                    <a:pt x="16009" y="9191"/>
                  </a:moveTo>
                  <a:cubicBezTo>
                    <a:pt x="19218" y="9191"/>
                    <a:pt x="21457" y="9492"/>
                    <a:pt x="22861" y="10161"/>
                  </a:cubicBezTo>
                  <a:cubicBezTo>
                    <a:pt x="24097" y="10862"/>
                    <a:pt x="24799" y="12400"/>
                    <a:pt x="24799" y="14505"/>
                  </a:cubicBezTo>
                  <a:cubicBezTo>
                    <a:pt x="24799" y="16711"/>
                    <a:pt x="24097" y="18115"/>
                    <a:pt x="22694" y="18683"/>
                  </a:cubicBezTo>
                  <a:cubicBezTo>
                    <a:pt x="21190" y="19351"/>
                    <a:pt x="18950" y="19652"/>
                    <a:pt x="15876" y="19652"/>
                  </a:cubicBezTo>
                  <a:lnTo>
                    <a:pt x="10863" y="19652"/>
                  </a:lnTo>
                  <a:lnTo>
                    <a:pt x="10863" y="9191"/>
                  </a:lnTo>
                  <a:close/>
                  <a:moveTo>
                    <a:pt x="17146" y="28275"/>
                  </a:moveTo>
                  <a:cubicBezTo>
                    <a:pt x="20755" y="28275"/>
                    <a:pt x="23395" y="28542"/>
                    <a:pt x="25066" y="29244"/>
                  </a:cubicBezTo>
                  <a:cubicBezTo>
                    <a:pt x="26738" y="29946"/>
                    <a:pt x="27573" y="31483"/>
                    <a:pt x="27573" y="33722"/>
                  </a:cubicBezTo>
                  <a:cubicBezTo>
                    <a:pt x="27573" y="35928"/>
                    <a:pt x="26738" y="37465"/>
                    <a:pt x="25200" y="38301"/>
                  </a:cubicBezTo>
                  <a:cubicBezTo>
                    <a:pt x="23696" y="39003"/>
                    <a:pt x="21323" y="39404"/>
                    <a:pt x="18249" y="39404"/>
                  </a:cubicBezTo>
                  <a:lnTo>
                    <a:pt x="10863" y="39404"/>
                  </a:lnTo>
                  <a:lnTo>
                    <a:pt x="10863" y="28275"/>
                  </a:lnTo>
                  <a:close/>
                  <a:moveTo>
                    <a:pt x="1" y="1"/>
                  </a:moveTo>
                  <a:lnTo>
                    <a:pt x="1" y="48595"/>
                  </a:lnTo>
                  <a:lnTo>
                    <a:pt x="21190" y="48595"/>
                  </a:lnTo>
                  <a:cubicBezTo>
                    <a:pt x="27874" y="48595"/>
                    <a:pt x="32586" y="47091"/>
                    <a:pt x="35226" y="44016"/>
                  </a:cubicBezTo>
                  <a:cubicBezTo>
                    <a:pt x="37599" y="41509"/>
                    <a:pt x="38736" y="38435"/>
                    <a:pt x="38736" y="35093"/>
                  </a:cubicBezTo>
                  <a:cubicBezTo>
                    <a:pt x="38736" y="32051"/>
                    <a:pt x="37900" y="29545"/>
                    <a:pt x="36062" y="27439"/>
                  </a:cubicBezTo>
                  <a:cubicBezTo>
                    <a:pt x="34257" y="25367"/>
                    <a:pt x="31884" y="23963"/>
                    <a:pt x="28843" y="23395"/>
                  </a:cubicBezTo>
                  <a:cubicBezTo>
                    <a:pt x="29679" y="22994"/>
                    <a:pt x="30213" y="22693"/>
                    <a:pt x="30648" y="22560"/>
                  </a:cubicBezTo>
                  <a:cubicBezTo>
                    <a:pt x="30915" y="22426"/>
                    <a:pt x="31483" y="22025"/>
                    <a:pt x="32319" y="21323"/>
                  </a:cubicBezTo>
                  <a:cubicBezTo>
                    <a:pt x="34825" y="19518"/>
                    <a:pt x="35928" y="16711"/>
                    <a:pt x="35928" y="12834"/>
                  </a:cubicBezTo>
                  <a:cubicBezTo>
                    <a:pt x="35928" y="9759"/>
                    <a:pt x="34959" y="6986"/>
                    <a:pt x="32720" y="4479"/>
                  </a:cubicBezTo>
                  <a:cubicBezTo>
                    <a:pt x="31483" y="3075"/>
                    <a:pt x="29812" y="1972"/>
                    <a:pt x="27306" y="1271"/>
                  </a:cubicBezTo>
                  <a:cubicBezTo>
                    <a:pt x="24933" y="435"/>
                    <a:pt x="22159" y="1"/>
                    <a:pt x="188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5"/>
            <p:cNvSpPr/>
            <p:nvPr/>
          </p:nvSpPr>
          <p:spPr>
            <a:xfrm>
              <a:off x="1335150" y="2288900"/>
              <a:ext cx="789600" cy="1214875"/>
            </a:xfrm>
            <a:custGeom>
              <a:rect b="b" l="l" r="r" t="t"/>
              <a:pathLst>
                <a:path extrusionOk="0" h="48595" w="31584">
                  <a:moveTo>
                    <a:pt x="1" y="1"/>
                  </a:moveTo>
                  <a:lnTo>
                    <a:pt x="1" y="48595"/>
                  </a:lnTo>
                  <a:lnTo>
                    <a:pt x="31584" y="48595"/>
                  </a:lnTo>
                  <a:lnTo>
                    <a:pt x="31584" y="38869"/>
                  </a:lnTo>
                  <a:lnTo>
                    <a:pt x="10863" y="38869"/>
                  </a:lnTo>
                  <a:lnTo>
                    <a:pt x="1086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5"/>
            <p:cNvSpPr/>
            <p:nvPr/>
          </p:nvSpPr>
          <p:spPr>
            <a:xfrm>
              <a:off x="2118050" y="2261325"/>
              <a:ext cx="1274200" cy="1253325"/>
            </a:xfrm>
            <a:custGeom>
              <a:rect b="b" l="l" r="r" t="t"/>
              <a:pathLst>
                <a:path extrusionOk="0" h="50133" w="50968">
                  <a:moveTo>
                    <a:pt x="25501" y="9459"/>
                  </a:moveTo>
                  <a:cubicBezTo>
                    <a:pt x="29511" y="9459"/>
                    <a:pt x="33020" y="10996"/>
                    <a:pt x="35794" y="14071"/>
                  </a:cubicBezTo>
                  <a:cubicBezTo>
                    <a:pt x="38568" y="17112"/>
                    <a:pt x="39972" y="20755"/>
                    <a:pt x="39972" y="25066"/>
                  </a:cubicBezTo>
                  <a:cubicBezTo>
                    <a:pt x="39972" y="29511"/>
                    <a:pt x="38568" y="33154"/>
                    <a:pt x="35794" y="36196"/>
                  </a:cubicBezTo>
                  <a:cubicBezTo>
                    <a:pt x="33020" y="39137"/>
                    <a:pt x="29511" y="40674"/>
                    <a:pt x="25501" y="40674"/>
                  </a:cubicBezTo>
                  <a:cubicBezTo>
                    <a:pt x="21457" y="40674"/>
                    <a:pt x="18115" y="39137"/>
                    <a:pt x="15307" y="36196"/>
                  </a:cubicBezTo>
                  <a:cubicBezTo>
                    <a:pt x="12533" y="33154"/>
                    <a:pt x="11130" y="29511"/>
                    <a:pt x="11130" y="25066"/>
                  </a:cubicBezTo>
                  <a:cubicBezTo>
                    <a:pt x="11130" y="20755"/>
                    <a:pt x="12533" y="17112"/>
                    <a:pt x="15307" y="14071"/>
                  </a:cubicBezTo>
                  <a:cubicBezTo>
                    <a:pt x="18115" y="10996"/>
                    <a:pt x="21457" y="9459"/>
                    <a:pt x="25501" y="9459"/>
                  </a:cubicBezTo>
                  <a:close/>
                  <a:moveTo>
                    <a:pt x="25501" y="1"/>
                  </a:moveTo>
                  <a:cubicBezTo>
                    <a:pt x="18382" y="1"/>
                    <a:pt x="12266" y="2374"/>
                    <a:pt x="7386" y="7253"/>
                  </a:cubicBezTo>
                  <a:cubicBezTo>
                    <a:pt x="2507" y="11965"/>
                    <a:pt x="0" y="17948"/>
                    <a:pt x="0" y="25066"/>
                  </a:cubicBezTo>
                  <a:cubicBezTo>
                    <a:pt x="0" y="32152"/>
                    <a:pt x="2507" y="38167"/>
                    <a:pt x="7386" y="43013"/>
                  </a:cubicBezTo>
                  <a:cubicBezTo>
                    <a:pt x="12266" y="47759"/>
                    <a:pt x="18382" y="50132"/>
                    <a:pt x="25501" y="50132"/>
                  </a:cubicBezTo>
                  <a:cubicBezTo>
                    <a:pt x="32720" y="50132"/>
                    <a:pt x="38702" y="47759"/>
                    <a:pt x="43581" y="43013"/>
                  </a:cubicBezTo>
                  <a:cubicBezTo>
                    <a:pt x="48461" y="38167"/>
                    <a:pt x="50967" y="32152"/>
                    <a:pt x="50967" y="25066"/>
                  </a:cubicBezTo>
                  <a:cubicBezTo>
                    <a:pt x="50967" y="17948"/>
                    <a:pt x="48461" y="11965"/>
                    <a:pt x="43581" y="7253"/>
                  </a:cubicBezTo>
                  <a:cubicBezTo>
                    <a:pt x="38702" y="2374"/>
                    <a:pt x="32720" y="1"/>
                    <a:pt x="255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5"/>
            <p:cNvSpPr/>
            <p:nvPr/>
          </p:nvSpPr>
          <p:spPr>
            <a:xfrm>
              <a:off x="3448200" y="2261325"/>
              <a:ext cx="1134675" cy="1256650"/>
            </a:xfrm>
            <a:custGeom>
              <a:rect b="b" l="l" r="r" t="t"/>
              <a:pathLst>
                <a:path extrusionOk="0" h="50266" w="45387">
                  <a:moveTo>
                    <a:pt x="25468" y="1"/>
                  </a:moveTo>
                  <a:cubicBezTo>
                    <a:pt x="18382" y="1"/>
                    <a:pt x="12233" y="2507"/>
                    <a:pt x="7387" y="7253"/>
                  </a:cubicBezTo>
                  <a:cubicBezTo>
                    <a:pt x="2507" y="12099"/>
                    <a:pt x="1" y="18115"/>
                    <a:pt x="1" y="25200"/>
                  </a:cubicBezTo>
                  <a:cubicBezTo>
                    <a:pt x="1" y="32452"/>
                    <a:pt x="2374" y="38435"/>
                    <a:pt x="7220" y="43181"/>
                  </a:cubicBezTo>
                  <a:cubicBezTo>
                    <a:pt x="12099" y="47893"/>
                    <a:pt x="18249" y="50266"/>
                    <a:pt x="25768" y="50266"/>
                  </a:cubicBezTo>
                  <a:cubicBezTo>
                    <a:pt x="33121" y="50266"/>
                    <a:pt x="39671" y="47057"/>
                    <a:pt x="45119" y="40941"/>
                  </a:cubicBezTo>
                  <a:lnTo>
                    <a:pt x="38301" y="33689"/>
                  </a:lnTo>
                  <a:cubicBezTo>
                    <a:pt x="34792" y="38000"/>
                    <a:pt x="30481" y="40106"/>
                    <a:pt x="25200" y="40106"/>
                  </a:cubicBezTo>
                  <a:cubicBezTo>
                    <a:pt x="21290" y="40106"/>
                    <a:pt x="17948" y="38702"/>
                    <a:pt x="15308" y="35928"/>
                  </a:cubicBezTo>
                  <a:cubicBezTo>
                    <a:pt x="12534" y="33288"/>
                    <a:pt x="11130" y="29645"/>
                    <a:pt x="11130" y="25066"/>
                  </a:cubicBezTo>
                  <a:cubicBezTo>
                    <a:pt x="11130" y="20621"/>
                    <a:pt x="12667" y="16979"/>
                    <a:pt x="15441" y="14338"/>
                  </a:cubicBezTo>
                  <a:cubicBezTo>
                    <a:pt x="18382" y="11698"/>
                    <a:pt x="21858" y="10294"/>
                    <a:pt x="25902" y="10294"/>
                  </a:cubicBezTo>
                  <a:cubicBezTo>
                    <a:pt x="31049" y="10294"/>
                    <a:pt x="35360" y="12534"/>
                    <a:pt x="38702" y="16711"/>
                  </a:cubicBezTo>
                  <a:lnTo>
                    <a:pt x="45386" y="9191"/>
                  </a:lnTo>
                  <a:cubicBezTo>
                    <a:pt x="40106" y="3075"/>
                    <a:pt x="33422" y="1"/>
                    <a:pt x="25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5"/>
            <p:cNvSpPr/>
            <p:nvPr/>
          </p:nvSpPr>
          <p:spPr>
            <a:xfrm>
              <a:off x="4690625" y="2288900"/>
              <a:ext cx="1061975" cy="1214875"/>
            </a:xfrm>
            <a:custGeom>
              <a:rect b="b" l="l" r="r" t="t"/>
              <a:pathLst>
                <a:path extrusionOk="0" h="48595" w="42479">
                  <a:moveTo>
                    <a:pt x="1" y="1"/>
                  </a:moveTo>
                  <a:lnTo>
                    <a:pt x="1" y="48595"/>
                  </a:lnTo>
                  <a:lnTo>
                    <a:pt x="10863" y="48595"/>
                  </a:lnTo>
                  <a:lnTo>
                    <a:pt x="10863" y="34825"/>
                  </a:lnTo>
                  <a:lnTo>
                    <a:pt x="15742" y="29378"/>
                  </a:lnTo>
                  <a:lnTo>
                    <a:pt x="29946" y="48595"/>
                  </a:lnTo>
                  <a:lnTo>
                    <a:pt x="42479" y="48595"/>
                  </a:lnTo>
                  <a:cubicBezTo>
                    <a:pt x="40240" y="45420"/>
                    <a:pt x="36898" y="40808"/>
                    <a:pt x="32453" y="34391"/>
                  </a:cubicBezTo>
                  <a:cubicBezTo>
                    <a:pt x="28008" y="28141"/>
                    <a:pt x="24933" y="23830"/>
                    <a:pt x="23262" y="21457"/>
                  </a:cubicBezTo>
                  <a:lnTo>
                    <a:pt x="42479" y="1"/>
                  </a:lnTo>
                  <a:lnTo>
                    <a:pt x="29111" y="1"/>
                  </a:lnTo>
                  <a:lnTo>
                    <a:pt x="10863" y="19919"/>
                  </a:lnTo>
                  <a:lnTo>
                    <a:pt x="1086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5"/>
            <p:cNvSpPr/>
            <p:nvPr/>
          </p:nvSpPr>
          <p:spPr>
            <a:xfrm>
              <a:off x="6375900" y="1927125"/>
              <a:ext cx="125350" cy="111150"/>
            </a:xfrm>
            <a:custGeom>
              <a:rect b="b" l="l" r="r" t="t"/>
              <a:pathLst>
                <a:path extrusionOk="0" h="4446" w="5014">
                  <a:moveTo>
                    <a:pt x="5013" y="0"/>
                  </a:moveTo>
                  <a:lnTo>
                    <a:pt x="0" y="444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5"/>
            <p:cNvSpPr/>
            <p:nvPr/>
          </p:nvSpPr>
          <p:spPr>
            <a:xfrm>
              <a:off x="6501225" y="1927125"/>
              <a:ext cx="853100" cy="320025"/>
            </a:xfrm>
            <a:custGeom>
              <a:rect b="b" l="l" r="r" t="t"/>
              <a:pathLst>
                <a:path extrusionOk="0" h="12801" w="34124">
                  <a:moveTo>
                    <a:pt x="0" y="0"/>
                  </a:moveTo>
                  <a:lnTo>
                    <a:pt x="3209" y="12801"/>
                  </a:lnTo>
                  <a:lnTo>
                    <a:pt x="34123" y="10428"/>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5"/>
            <p:cNvSpPr/>
            <p:nvPr/>
          </p:nvSpPr>
          <p:spPr>
            <a:xfrm>
              <a:off x="6111025" y="2285550"/>
              <a:ext cx="25" cy="25"/>
            </a:xfrm>
            <a:custGeom>
              <a:rect b="b" l="l" r="r" t="t"/>
              <a:pathLst>
                <a:path extrusionOk="0" h="1" w="1">
                  <a:moveTo>
                    <a:pt x="1" y="1"/>
                  </a:move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5"/>
            <p:cNvSpPr/>
            <p:nvPr/>
          </p:nvSpPr>
          <p:spPr>
            <a:xfrm>
              <a:off x="6107675" y="3448600"/>
              <a:ext cx="853100" cy="320025"/>
            </a:xfrm>
            <a:custGeom>
              <a:rect b="b" l="l" r="r" t="t"/>
              <a:pathLst>
                <a:path extrusionOk="0" h="12801" w="34124">
                  <a:moveTo>
                    <a:pt x="30915" y="1"/>
                  </a:moveTo>
                  <a:lnTo>
                    <a:pt x="1" y="2374"/>
                  </a:lnTo>
                  <a:lnTo>
                    <a:pt x="34124" y="12801"/>
                  </a:lnTo>
                  <a:lnTo>
                    <a:pt x="3091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5"/>
            <p:cNvSpPr/>
            <p:nvPr/>
          </p:nvSpPr>
          <p:spPr>
            <a:xfrm>
              <a:off x="6111025" y="1927125"/>
              <a:ext cx="571525" cy="790425"/>
            </a:xfrm>
            <a:custGeom>
              <a:rect b="b" l="l" r="r" t="t"/>
              <a:pathLst>
                <a:path extrusionOk="0" h="31617" w="22861">
                  <a:moveTo>
                    <a:pt x="15608" y="0"/>
                  </a:moveTo>
                  <a:lnTo>
                    <a:pt x="10595" y="4445"/>
                  </a:lnTo>
                  <a:lnTo>
                    <a:pt x="1" y="14338"/>
                  </a:lnTo>
                  <a:lnTo>
                    <a:pt x="19084" y="31617"/>
                  </a:lnTo>
                  <a:lnTo>
                    <a:pt x="22861" y="28809"/>
                  </a:lnTo>
                  <a:lnTo>
                    <a:pt x="18817" y="12801"/>
                  </a:lnTo>
                  <a:lnTo>
                    <a:pt x="1560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5"/>
            <p:cNvSpPr/>
            <p:nvPr/>
          </p:nvSpPr>
          <p:spPr>
            <a:xfrm>
              <a:off x="6782800" y="2981550"/>
              <a:ext cx="568175" cy="787075"/>
            </a:xfrm>
            <a:custGeom>
              <a:rect b="b" l="l" r="r" t="t"/>
              <a:pathLst>
                <a:path extrusionOk="0" h="31483" w="22727">
                  <a:moveTo>
                    <a:pt x="3777" y="1"/>
                  </a:moveTo>
                  <a:lnTo>
                    <a:pt x="0" y="2942"/>
                  </a:lnTo>
                  <a:lnTo>
                    <a:pt x="3910" y="18683"/>
                  </a:lnTo>
                  <a:lnTo>
                    <a:pt x="7119" y="31483"/>
                  </a:lnTo>
                  <a:lnTo>
                    <a:pt x="22726" y="17145"/>
                  </a:lnTo>
                  <a:lnTo>
                    <a:pt x="377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5"/>
            <p:cNvSpPr/>
            <p:nvPr/>
          </p:nvSpPr>
          <p:spPr>
            <a:xfrm>
              <a:off x="6107675" y="2187800"/>
              <a:ext cx="1246650" cy="1320150"/>
            </a:xfrm>
            <a:custGeom>
              <a:rect b="b" l="l" r="r" t="t"/>
              <a:pathLst>
                <a:path extrusionOk="0" h="52806" w="49866">
                  <a:moveTo>
                    <a:pt x="49865" y="1"/>
                  </a:moveTo>
                  <a:lnTo>
                    <a:pt x="2507" y="37465"/>
                  </a:lnTo>
                  <a:cubicBezTo>
                    <a:pt x="970" y="38735"/>
                    <a:pt x="1" y="40407"/>
                    <a:pt x="1" y="42078"/>
                  </a:cubicBezTo>
                  <a:lnTo>
                    <a:pt x="1" y="52806"/>
                  </a:lnTo>
                  <a:lnTo>
                    <a:pt x="47359" y="15876"/>
                  </a:lnTo>
                  <a:cubicBezTo>
                    <a:pt x="48896" y="14773"/>
                    <a:pt x="49865" y="13102"/>
                    <a:pt x="49865" y="11431"/>
                  </a:cubicBezTo>
                  <a:lnTo>
                    <a:pt x="498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3" name="Google Shape;183;p15"/>
          <p:cNvSpPr txBox="1"/>
          <p:nvPr>
            <p:ph type="title"/>
          </p:nvPr>
        </p:nvSpPr>
        <p:spPr>
          <a:xfrm>
            <a:off x="476650" y="600725"/>
            <a:ext cx="6995400" cy="1669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3600"/>
              <a:buFont typeface="Montserrat"/>
              <a:buNone/>
              <a:defRPr b="1" sz="3600">
                <a:solidFill>
                  <a:srgbClr val="310048"/>
                </a:solidFill>
                <a:latin typeface="Montserrat"/>
                <a:ea typeface="Montserrat"/>
                <a:cs typeface="Montserrat"/>
                <a:sym typeface="Montserrat"/>
              </a:defRPr>
            </a:lvl1pPr>
            <a:lvl2pPr lvl="1"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2pPr>
            <a:lvl3pPr lvl="2"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3pPr>
            <a:lvl4pPr lvl="3"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4pPr>
            <a:lvl5pPr lvl="4"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5pPr>
            <a:lvl6pPr lvl="5"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6pPr>
            <a:lvl7pPr lvl="6"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7pPr>
            <a:lvl8pPr lvl="7"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8pPr>
            <a:lvl9pPr lvl="8"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MM wave">
  <p:cSld name="TITLE_1_1_1_1_1_1_1">
    <p:bg>
      <p:bgPr>
        <a:gradFill>
          <a:gsLst>
            <a:gs pos="0">
              <a:srgbClr val="17AE79"/>
            </a:gs>
            <a:gs pos="100000">
              <a:srgbClr val="FFEC45"/>
            </a:gs>
          </a:gsLst>
          <a:lin ang="18900732" scaled="0"/>
        </a:gradFill>
      </p:bgPr>
    </p:bg>
    <p:spTree>
      <p:nvGrpSpPr>
        <p:cNvPr id="184" name="Shape 184"/>
        <p:cNvGrpSpPr/>
        <p:nvPr/>
      </p:nvGrpSpPr>
      <p:grpSpPr>
        <a:xfrm>
          <a:off x="0" y="0"/>
          <a:ext cx="0" cy="0"/>
          <a:chOff x="0" y="0"/>
          <a:chExt cx="0" cy="0"/>
        </a:xfrm>
      </p:grpSpPr>
      <p:sp>
        <p:nvSpPr>
          <p:cNvPr id="185" name="Google Shape;185;p16"/>
          <p:cNvSpPr/>
          <p:nvPr/>
        </p:nvSpPr>
        <p:spPr>
          <a:xfrm>
            <a:off x="0" y="4570850"/>
            <a:ext cx="9144000" cy="572700"/>
          </a:xfrm>
          <a:prstGeom prst="rect">
            <a:avLst/>
          </a:prstGeom>
          <a:solidFill>
            <a:srgbClr val="F3F3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6"/>
          <p:cNvSpPr/>
          <p:nvPr/>
        </p:nvSpPr>
        <p:spPr>
          <a:xfrm rot="10800000">
            <a:off x="3" y="822403"/>
            <a:ext cx="9143872" cy="3803072"/>
          </a:xfrm>
          <a:custGeom>
            <a:rect b="b" l="l" r="r" t="t"/>
            <a:pathLst>
              <a:path extrusionOk="0" h="148514" w="285189">
                <a:moveTo>
                  <a:pt x="0" y="0"/>
                </a:moveTo>
                <a:lnTo>
                  <a:pt x="0" y="148514"/>
                </a:lnTo>
                <a:cubicBezTo>
                  <a:pt x="65161" y="148514"/>
                  <a:pt x="110187" y="133217"/>
                  <a:pt x="162557" y="122977"/>
                </a:cubicBezTo>
                <a:cubicBezTo>
                  <a:pt x="202577" y="115019"/>
                  <a:pt x="252705" y="114068"/>
                  <a:pt x="274381" y="114068"/>
                </a:cubicBezTo>
                <a:cubicBezTo>
                  <a:pt x="281188" y="114068"/>
                  <a:pt x="285188" y="114162"/>
                  <a:pt x="285188" y="114162"/>
                </a:cubicBezTo>
                <a:lnTo>
                  <a:pt x="28518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6"/>
          <p:cNvSpPr txBox="1"/>
          <p:nvPr/>
        </p:nvSpPr>
        <p:spPr>
          <a:xfrm>
            <a:off x="8254577" y="4686626"/>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n-AU" sz="600" u="none" cap="none" strike="noStrike">
                <a:solidFill>
                  <a:srgbClr val="805295"/>
                </a:solidFill>
                <a:latin typeface="Montserrat SemiBold"/>
                <a:ea typeface="Montserrat SemiBold"/>
                <a:cs typeface="Montserrat SemiBold"/>
                <a:sym typeface="Montserrat SemiBold"/>
              </a:rPr>
              <a:t>‹#›</a:t>
            </a:fld>
            <a:endParaRPr b="0" i="0" sz="600" u="none" cap="none" strike="noStrike">
              <a:solidFill>
                <a:srgbClr val="805295"/>
              </a:solidFill>
              <a:latin typeface="Montserrat SemiBold"/>
              <a:ea typeface="Montserrat SemiBold"/>
              <a:cs typeface="Montserrat SemiBold"/>
              <a:sym typeface="Montserrat SemiBold"/>
            </a:endParaRPr>
          </a:p>
        </p:txBody>
      </p:sp>
      <p:sp>
        <p:nvSpPr>
          <p:cNvPr id="188" name="Google Shape;188;p16"/>
          <p:cNvSpPr txBox="1"/>
          <p:nvPr/>
        </p:nvSpPr>
        <p:spPr>
          <a:xfrm>
            <a:off x="476650" y="4722475"/>
            <a:ext cx="1471500" cy="321900"/>
          </a:xfrm>
          <a:prstGeom prst="rect">
            <a:avLst/>
          </a:prstGeom>
          <a:no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AU" sz="600" u="none" cap="none" strike="noStrike">
                <a:solidFill>
                  <a:srgbClr val="805295"/>
                </a:solidFill>
                <a:latin typeface="Montserrat SemiBold"/>
                <a:ea typeface="Montserrat SemiBold"/>
                <a:cs typeface="Montserrat SemiBold"/>
                <a:sym typeface="Montserrat SemiBold"/>
              </a:rPr>
              <a:t>©2019 Block8. All rights reserved.</a:t>
            </a:r>
            <a:endParaRPr b="0" i="0" sz="600" u="none" cap="none" strike="noStrike">
              <a:solidFill>
                <a:srgbClr val="805295"/>
              </a:solidFill>
              <a:latin typeface="Montserrat SemiBold"/>
              <a:ea typeface="Montserrat SemiBold"/>
              <a:cs typeface="Montserrat SemiBold"/>
              <a:sym typeface="Montserrat SemiBold"/>
            </a:endParaRPr>
          </a:p>
        </p:txBody>
      </p:sp>
      <p:grpSp>
        <p:nvGrpSpPr>
          <p:cNvPr id="189" name="Google Shape;189;p16"/>
          <p:cNvGrpSpPr/>
          <p:nvPr/>
        </p:nvGrpSpPr>
        <p:grpSpPr>
          <a:xfrm>
            <a:off x="520837" y="303406"/>
            <a:ext cx="763211" cy="197593"/>
            <a:chOff x="241450" y="1927125"/>
            <a:chExt cx="7112875" cy="1841500"/>
          </a:xfrm>
        </p:grpSpPr>
        <p:sp>
          <p:nvSpPr>
            <p:cNvPr id="190" name="Google Shape;190;p16"/>
            <p:cNvSpPr/>
            <p:nvPr/>
          </p:nvSpPr>
          <p:spPr>
            <a:xfrm>
              <a:off x="241450" y="2288900"/>
              <a:ext cx="968400" cy="1214875"/>
            </a:xfrm>
            <a:custGeom>
              <a:rect b="b" l="l" r="r" t="t"/>
              <a:pathLst>
                <a:path extrusionOk="0" h="48595" w="38736">
                  <a:moveTo>
                    <a:pt x="16009" y="9191"/>
                  </a:moveTo>
                  <a:cubicBezTo>
                    <a:pt x="19218" y="9191"/>
                    <a:pt x="21457" y="9492"/>
                    <a:pt x="22861" y="10161"/>
                  </a:cubicBezTo>
                  <a:cubicBezTo>
                    <a:pt x="24097" y="10862"/>
                    <a:pt x="24799" y="12400"/>
                    <a:pt x="24799" y="14505"/>
                  </a:cubicBezTo>
                  <a:cubicBezTo>
                    <a:pt x="24799" y="16711"/>
                    <a:pt x="24097" y="18115"/>
                    <a:pt x="22694" y="18683"/>
                  </a:cubicBezTo>
                  <a:cubicBezTo>
                    <a:pt x="21190" y="19351"/>
                    <a:pt x="18950" y="19652"/>
                    <a:pt x="15876" y="19652"/>
                  </a:cubicBezTo>
                  <a:lnTo>
                    <a:pt x="10863" y="19652"/>
                  </a:lnTo>
                  <a:lnTo>
                    <a:pt x="10863" y="9191"/>
                  </a:lnTo>
                  <a:close/>
                  <a:moveTo>
                    <a:pt x="17146" y="28275"/>
                  </a:moveTo>
                  <a:cubicBezTo>
                    <a:pt x="20755" y="28275"/>
                    <a:pt x="23395" y="28542"/>
                    <a:pt x="25066" y="29244"/>
                  </a:cubicBezTo>
                  <a:cubicBezTo>
                    <a:pt x="26738" y="29946"/>
                    <a:pt x="27573" y="31483"/>
                    <a:pt x="27573" y="33722"/>
                  </a:cubicBezTo>
                  <a:cubicBezTo>
                    <a:pt x="27573" y="35928"/>
                    <a:pt x="26738" y="37465"/>
                    <a:pt x="25200" y="38301"/>
                  </a:cubicBezTo>
                  <a:cubicBezTo>
                    <a:pt x="23696" y="39003"/>
                    <a:pt x="21323" y="39404"/>
                    <a:pt x="18249" y="39404"/>
                  </a:cubicBezTo>
                  <a:lnTo>
                    <a:pt x="10863" y="39404"/>
                  </a:lnTo>
                  <a:lnTo>
                    <a:pt x="10863" y="28275"/>
                  </a:lnTo>
                  <a:close/>
                  <a:moveTo>
                    <a:pt x="1" y="1"/>
                  </a:moveTo>
                  <a:lnTo>
                    <a:pt x="1" y="48595"/>
                  </a:lnTo>
                  <a:lnTo>
                    <a:pt x="21190" y="48595"/>
                  </a:lnTo>
                  <a:cubicBezTo>
                    <a:pt x="27874" y="48595"/>
                    <a:pt x="32586" y="47091"/>
                    <a:pt x="35226" y="44016"/>
                  </a:cubicBezTo>
                  <a:cubicBezTo>
                    <a:pt x="37599" y="41509"/>
                    <a:pt x="38736" y="38435"/>
                    <a:pt x="38736" y="35093"/>
                  </a:cubicBezTo>
                  <a:cubicBezTo>
                    <a:pt x="38736" y="32051"/>
                    <a:pt x="37900" y="29545"/>
                    <a:pt x="36062" y="27439"/>
                  </a:cubicBezTo>
                  <a:cubicBezTo>
                    <a:pt x="34257" y="25367"/>
                    <a:pt x="31884" y="23963"/>
                    <a:pt x="28843" y="23395"/>
                  </a:cubicBezTo>
                  <a:cubicBezTo>
                    <a:pt x="29679" y="22994"/>
                    <a:pt x="30213" y="22693"/>
                    <a:pt x="30648" y="22560"/>
                  </a:cubicBezTo>
                  <a:cubicBezTo>
                    <a:pt x="30915" y="22426"/>
                    <a:pt x="31483" y="22025"/>
                    <a:pt x="32319" y="21323"/>
                  </a:cubicBezTo>
                  <a:cubicBezTo>
                    <a:pt x="34825" y="19518"/>
                    <a:pt x="35928" y="16711"/>
                    <a:pt x="35928" y="12834"/>
                  </a:cubicBezTo>
                  <a:cubicBezTo>
                    <a:pt x="35928" y="9759"/>
                    <a:pt x="34959" y="6986"/>
                    <a:pt x="32720" y="4479"/>
                  </a:cubicBezTo>
                  <a:cubicBezTo>
                    <a:pt x="31483" y="3075"/>
                    <a:pt x="29812" y="1972"/>
                    <a:pt x="27306" y="1271"/>
                  </a:cubicBezTo>
                  <a:cubicBezTo>
                    <a:pt x="24933" y="435"/>
                    <a:pt x="22159" y="1"/>
                    <a:pt x="188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6"/>
            <p:cNvSpPr/>
            <p:nvPr/>
          </p:nvSpPr>
          <p:spPr>
            <a:xfrm>
              <a:off x="1335150" y="2288900"/>
              <a:ext cx="789600" cy="1214875"/>
            </a:xfrm>
            <a:custGeom>
              <a:rect b="b" l="l" r="r" t="t"/>
              <a:pathLst>
                <a:path extrusionOk="0" h="48595" w="31584">
                  <a:moveTo>
                    <a:pt x="1" y="1"/>
                  </a:moveTo>
                  <a:lnTo>
                    <a:pt x="1" y="48595"/>
                  </a:lnTo>
                  <a:lnTo>
                    <a:pt x="31584" y="48595"/>
                  </a:lnTo>
                  <a:lnTo>
                    <a:pt x="31584" y="38869"/>
                  </a:lnTo>
                  <a:lnTo>
                    <a:pt x="10863" y="38869"/>
                  </a:lnTo>
                  <a:lnTo>
                    <a:pt x="1086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6"/>
            <p:cNvSpPr/>
            <p:nvPr/>
          </p:nvSpPr>
          <p:spPr>
            <a:xfrm>
              <a:off x="2118050" y="2261325"/>
              <a:ext cx="1274200" cy="1253325"/>
            </a:xfrm>
            <a:custGeom>
              <a:rect b="b" l="l" r="r" t="t"/>
              <a:pathLst>
                <a:path extrusionOk="0" h="50133" w="50968">
                  <a:moveTo>
                    <a:pt x="25501" y="9459"/>
                  </a:moveTo>
                  <a:cubicBezTo>
                    <a:pt x="29511" y="9459"/>
                    <a:pt x="33020" y="10996"/>
                    <a:pt x="35794" y="14071"/>
                  </a:cubicBezTo>
                  <a:cubicBezTo>
                    <a:pt x="38568" y="17112"/>
                    <a:pt x="39972" y="20755"/>
                    <a:pt x="39972" y="25066"/>
                  </a:cubicBezTo>
                  <a:cubicBezTo>
                    <a:pt x="39972" y="29511"/>
                    <a:pt x="38568" y="33154"/>
                    <a:pt x="35794" y="36196"/>
                  </a:cubicBezTo>
                  <a:cubicBezTo>
                    <a:pt x="33020" y="39137"/>
                    <a:pt x="29511" y="40674"/>
                    <a:pt x="25501" y="40674"/>
                  </a:cubicBezTo>
                  <a:cubicBezTo>
                    <a:pt x="21457" y="40674"/>
                    <a:pt x="18115" y="39137"/>
                    <a:pt x="15307" y="36196"/>
                  </a:cubicBezTo>
                  <a:cubicBezTo>
                    <a:pt x="12533" y="33154"/>
                    <a:pt x="11130" y="29511"/>
                    <a:pt x="11130" y="25066"/>
                  </a:cubicBezTo>
                  <a:cubicBezTo>
                    <a:pt x="11130" y="20755"/>
                    <a:pt x="12533" y="17112"/>
                    <a:pt x="15307" y="14071"/>
                  </a:cubicBezTo>
                  <a:cubicBezTo>
                    <a:pt x="18115" y="10996"/>
                    <a:pt x="21457" y="9459"/>
                    <a:pt x="25501" y="9459"/>
                  </a:cubicBezTo>
                  <a:close/>
                  <a:moveTo>
                    <a:pt x="25501" y="1"/>
                  </a:moveTo>
                  <a:cubicBezTo>
                    <a:pt x="18382" y="1"/>
                    <a:pt x="12266" y="2374"/>
                    <a:pt x="7386" y="7253"/>
                  </a:cubicBezTo>
                  <a:cubicBezTo>
                    <a:pt x="2507" y="11965"/>
                    <a:pt x="0" y="17948"/>
                    <a:pt x="0" y="25066"/>
                  </a:cubicBezTo>
                  <a:cubicBezTo>
                    <a:pt x="0" y="32152"/>
                    <a:pt x="2507" y="38167"/>
                    <a:pt x="7386" y="43013"/>
                  </a:cubicBezTo>
                  <a:cubicBezTo>
                    <a:pt x="12266" y="47759"/>
                    <a:pt x="18382" y="50132"/>
                    <a:pt x="25501" y="50132"/>
                  </a:cubicBezTo>
                  <a:cubicBezTo>
                    <a:pt x="32720" y="50132"/>
                    <a:pt x="38702" y="47759"/>
                    <a:pt x="43581" y="43013"/>
                  </a:cubicBezTo>
                  <a:cubicBezTo>
                    <a:pt x="48461" y="38167"/>
                    <a:pt x="50967" y="32152"/>
                    <a:pt x="50967" y="25066"/>
                  </a:cubicBezTo>
                  <a:cubicBezTo>
                    <a:pt x="50967" y="17948"/>
                    <a:pt x="48461" y="11965"/>
                    <a:pt x="43581" y="7253"/>
                  </a:cubicBezTo>
                  <a:cubicBezTo>
                    <a:pt x="38702" y="2374"/>
                    <a:pt x="32720" y="1"/>
                    <a:pt x="255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6"/>
            <p:cNvSpPr/>
            <p:nvPr/>
          </p:nvSpPr>
          <p:spPr>
            <a:xfrm>
              <a:off x="3448200" y="2261325"/>
              <a:ext cx="1134675" cy="1256650"/>
            </a:xfrm>
            <a:custGeom>
              <a:rect b="b" l="l" r="r" t="t"/>
              <a:pathLst>
                <a:path extrusionOk="0" h="50266" w="45387">
                  <a:moveTo>
                    <a:pt x="25468" y="1"/>
                  </a:moveTo>
                  <a:cubicBezTo>
                    <a:pt x="18382" y="1"/>
                    <a:pt x="12233" y="2507"/>
                    <a:pt x="7387" y="7253"/>
                  </a:cubicBezTo>
                  <a:cubicBezTo>
                    <a:pt x="2507" y="12099"/>
                    <a:pt x="1" y="18115"/>
                    <a:pt x="1" y="25200"/>
                  </a:cubicBezTo>
                  <a:cubicBezTo>
                    <a:pt x="1" y="32452"/>
                    <a:pt x="2374" y="38435"/>
                    <a:pt x="7220" y="43181"/>
                  </a:cubicBezTo>
                  <a:cubicBezTo>
                    <a:pt x="12099" y="47893"/>
                    <a:pt x="18249" y="50266"/>
                    <a:pt x="25768" y="50266"/>
                  </a:cubicBezTo>
                  <a:cubicBezTo>
                    <a:pt x="33121" y="50266"/>
                    <a:pt x="39671" y="47057"/>
                    <a:pt x="45119" y="40941"/>
                  </a:cubicBezTo>
                  <a:lnTo>
                    <a:pt x="38301" y="33689"/>
                  </a:lnTo>
                  <a:cubicBezTo>
                    <a:pt x="34792" y="38000"/>
                    <a:pt x="30481" y="40106"/>
                    <a:pt x="25200" y="40106"/>
                  </a:cubicBezTo>
                  <a:cubicBezTo>
                    <a:pt x="21290" y="40106"/>
                    <a:pt x="17948" y="38702"/>
                    <a:pt x="15308" y="35928"/>
                  </a:cubicBezTo>
                  <a:cubicBezTo>
                    <a:pt x="12534" y="33288"/>
                    <a:pt x="11130" y="29645"/>
                    <a:pt x="11130" y="25066"/>
                  </a:cubicBezTo>
                  <a:cubicBezTo>
                    <a:pt x="11130" y="20621"/>
                    <a:pt x="12667" y="16979"/>
                    <a:pt x="15441" y="14338"/>
                  </a:cubicBezTo>
                  <a:cubicBezTo>
                    <a:pt x="18382" y="11698"/>
                    <a:pt x="21858" y="10294"/>
                    <a:pt x="25902" y="10294"/>
                  </a:cubicBezTo>
                  <a:cubicBezTo>
                    <a:pt x="31049" y="10294"/>
                    <a:pt x="35360" y="12534"/>
                    <a:pt x="38702" y="16711"/>
                  </a:cubicBezTo>
                  <a:lnTo>
                    <a:pt x="45386" y="9191"/>
                  </a:lnTo>
                  <a:cubicBezTo>
                    <a:pt x="40106" y="3075"/>
                    <a:pt x="33422" y="1"/>
                    <a:pt x="25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6"/>
            <p:cNvSpPr/>
            <p:nvPr/>
          </p:nvSpPr>
          <p:spPr>
            <a:xfrm>
              <a:off x="4690625" y="2288900"/>
              <a:ext cx="1061975" cy="1214875"/>
            </a:xfrm>
            <a:custGeom>
              <a:rect b="b" l="l" r="r" t="t"/>
              <a:pathLst>
                <a:path extrusionOk="0" h="48595" w="42479">
                  <a:moveTo>
                    <a:pt x="1" y="1"/>
                  </a:moveTo>
                  <a:lnTo>
                    <a:pt x="1" y="48595"/>
                  </a:lnTo>
                  <a:lnTo>
                    <a:pt x="10863" y="48595"/>
                  </a:lnTo>
                  <a:lnTo>
                    <a:pt x="10863" y="34825"/>
                  </a:lnTo>
                  <a:lnTo>
                    <a:pt x="15742" y="29378"/>
                  </a:lnTo>
                  <a:lnTo>
                    <a:pt x="29946" y="48595"/>
                  </a:lnTo>
                  <a:lnTo>
                    <a:pt x="42479" y="48595"/>
                  </a:lnTo>
                  <a:cubicBezTo>
                    <a:pt x="40240" y="45420"/>
                    <a:pt x="36898" y="40808"/>
                    <a:pt x="32453" y="34391"/>
                  </a:cubicBezTo>
                  <a:cubicBezTo>
                    <a:pt x="28008" y="28141"/>
                    <a:pt x="24933" y="23830"/>
                    <a:pt x="23262" y="21457"/>
                  </a:cubicBezTo>
                  <a:lnTo>
                    <a:pt x="42479" y="1"/>
                  </a:lnTo>
                  <a:lnTo>
                    <a:pt x="29111" y="1"/>
                  </a:lnTo>
                  <a:lnTo>
                    <a:pt x="10863" y="19919"/>
                  </a:lnTo>
                  <a:lnTo>
                    <a:pt x="1086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6"/>
            <p:cNvSpPr/>
            <p:nvPr/>
          </p:nvSpPr>
          <p:spPr>
            <a:xfrm>
              <a:off x="6375900" y="1927125"/>
              <a:ext cx="125350" cy="111150"/>
            </a:xfrm>
            <a:custGeom>
              <a:rect b="b" l="l" r="r" t="t"/>
              <a:pathLst>
                <a:path extrusionOk="0" h="4446" w="5014">
                  <a:moveTo>
                    <a:pt x="5013" y="0"/>
                  </a:moveTo>
                  <a:lnTo>
                    <a:pt x="0" y="444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6"/>
            <p:cNvSpPr/>
            <p:nvPr/>
          </p:nvSpPr>
          <p:spPr>
            <a:xfrm>
              <a:off x="6501225" y="1927125"/>
              <a:ext cx="853100" cy="320025"/>
            </a:xfrm>
            <a:custGeom>
              <a:rect b="b" l="l" r="r" t="t"/>
              <a:pathLst>
                <a:path extrusionOk="0" h="12801" w="34124">
                  <a:moveTo>
                    <a:pt x="0" y="0"/>
                  </a:moveTo>
                  <a:lnTo>
                    <a:pt x="3209" y="12801"/>
                  </a:lnTo>
                  <a:lnTo>
                    <a:pt x="34123" y="10428"/>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6"/>
            <p:cNvSpPr/>
            <p:nvPr/>
          </p:nvSpPr>
          <p:spPr>
            <a:xfrm>
              <a:off x="6111025" y="2285550"/>
              <a:ext cx="25" cy="25"/>
            </a:xfrm>
            <a:custGeom>
              <a:rect b="b" l="l" r="r" t="t"/>
              <a:pathLst>
                <a:path extrusionOk="0" h="1" w="1">
                  <a:moveTo>
                    <a:pt x="1" y="1"/>
                  </a:move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6"/>
            <p:cNvSpPr/>
            <p:nvPr/>
          </p:nvSpPr>
          <p:spPr>
            <a:xfrm>
              <a:off x="6107675" y="3448600"/>
              <a:ext cx="853100" cy="320025"/>
            </a:xfrm>
            <a:custGeom>
              <a:rect b="b" l="l" r="r" t="t"/>
              <a:pathLst>
                <a:path extrusionOk="0" h="12801" w="34124">
                  <a:moveTo>
                    <a:pt x="30915" y="1"/>
                  </a:moveTo>
                  <a:lnTo>
                    <a:pt x="1" y="2374"/>
                  </a:lnTo>
                  <a:lnTo>
                    <a:pt x="34124" y="12801"/>
                  </a:lnTo>
                  <a:lnTo>
                    <a:pt x="3091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6"/>
            <p:cNvSpPr/>
            <p:nvPr/>
          </p:nvSpPr>
          <p:spPr>
            <a:xfrm>
              <a:off x="6111025" y="1927125"/>
              <a:ext cx="571525" cy="790425"/>
            </a:xfrm>
            <a:custGeom>
              <a:rect b="b" l="l" r="r" t="t"/>
              <a:pathLst>
                <a:path extrusionOk="0" h="31617" w="22861">
                  <a:moveTo>
                    <a:pt x="15608" y="0"/>
                  </a:moveTo>
                  <a:lnTo>
                    <a:pt x="10595" y="4445"/>
                  </a:lnTo>
                  <a:lnTo>
                    <a:pt x="1" y="14338"/>
                  </a:lnTo>
                  <a:lnTo>
                    <a:pt x="19084" y="31617"/>
                  </a:lnTo>
                  <a:lnTo>
                    <a:pt x="22861" y="28809"/>
                  </a:lnTo>
                  <a:lnTo>
                    <a:pt x="18817" y="12801"/>
                  </a:lnTo>
                  <a:lnTo>
                    <a:pt x="1560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6"/>
            <p:cNvSpPr/>
            <p:nvPr/>
          </p:nvSpPr>
          <p:spPr>
            <a:xfrm>
              <a:off x="6782800" y="2981550"/>
              <a:ext cx="568175" cy="787075"/>
            </a:xfrm>
            <a:custGeom>
              <a:rect b="b" l="l" r="r" t="t"/>
              <a:pathLst>
                <a:path extrusionOk="0" h="31483" w="22727">
                  <a:moveTo>
                    <a:pt x="3777" y="1"/>
                  </a:moveTo>
                  <a:lnTo>
                    <a:pt x="0" y="2942"/>
                  </a:lnTo>
                  <a:lnTo>
                    <a:pt x="3910" y="18683"/>
                  </a:lnTo>
                  <a:lnTo>
                    <a:pt x="7119" y="31483"/>
                  </a:lnTo>
                  <a:lnTo>
                    <a:pt x="22726" y="17145"/>
                  </a:lnTo>
                  <a:lnTo>
                    <a:pt x="377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6"/>
            <p:cNvSpPr/>
            <p:nvPr/>
          </p:nvSpPr>
          <p:spPr>
            <a:xfrm>
              <a:off x="6107675" y="2187800"/>
              <a:ext cx="1246650" cy="1320150"/>
            </a:xfrm>
            <a:custGeom>
              <a:rect b="b" l="l" r="r" t="t"/>
              <a:pathLst>
                <a:path extrusionOk="0" h="52806" w="49866">
                  <a:moveTo>
                    <a:pt x="49865" y="1"/>
                  </a:moveTo>
                  <a:lnTo>
                    <a:pt x="2507" y="37465"/>
                  </a:lnTo>
                  <a:cubicBezTo>
                    <a:pt x="970" y="38735"/>
                    <a:pt x="1" y="40407"/>
                    <a:pt x="1" y="42078"/>
                  </a:cubicBezTo>
                  <a:lnTo>
                    <a:pt x="1" y="52806"/>
                  </a:lnTo>
                  <a:lnTo>
                    <a:pt x="47359" y="15876"/>
                  </a:lnTo>
                  <a:cubicBezTo>
                    <a:pt x="48896" y="14773"/>
                    <a:pt x="49865" y="13102"/>
                    <a:pt x="49865" y="11431"/>
                  </a:cubicBezTo>
                  <a:lnTo>
                    <a:pt x="498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 name="Google Shape;202;p16"/>
          <p:cNvSpPr txBox="1"/>
          <p:nvPr>
            <p:ph type="title"/>
          </p:nvPr>
        </p:nvSpPr>
        <p:spPr>
          <a:xfrm>
            <a:off x="476650" y="600725"/>
            <a:ext cx="6995400" cy="1669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3600"/>
              <a:buFont typeface="Montserrat"/>
              <a:buNone/>
              <a:defRPr b="1" sz="3600">
                <a:solidFill>
                  <a:srgbClr val="310048"/>
                </a:solidFill>
                <a:latin typeface="Montserrat"/>
                <a:ea typeface="Montserrat"/>
                <a:cs typeface="Montserrat"/>
                <a:sym typeface="Montserrat"/>
              </a:defRPr>
            </a:lvl1pPr>
            <a:lvl2pPr lvl="1"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2pPr>
            <a:lvl3pPr lvl="2"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3pPr>
            <a:lvl4pPr lvl="3"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4pPr>
            <a:lvl5pPr lvl="4"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5pPr>
            <a:lvl6pPr lvl="5"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6pPr>
            <a:lvl7pPr lvl="6"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7pPr>
            <a:lvl8pPr lvl="7"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8pPr>
            <a:lvl9pPr lvl="8"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osi wave">
  <p:cSld name="TITLE_1_1_1_1_1_1_1_1">
    <p:bg>
      <p:bgPr>
        <a:gradFill>
          <a:gsLst>
            <a:gs pos="0">
              <a:srgbClr val="2AEA22"/>
            </a:gs>
            <a:gs pos="100000">
              <a:srgbClr val="17AE79"/>
            </a:gs>
          </a:gsLst>
          <a:lin ang="8099331" scaled="0"/>
        </a:gradFill>
      </p:bgPr>
    </p:bg>
    <p:spTree>
      <p:nvGrpSpPr>
        <p:cNvPr id="203" name="Shape 203"/>
        <p:cNvGrpSpPr/>
        <p:nvPr/>
      </p:nvGrpSpPr>
      <p:grpSpPr>
        <a:xfrm>
          <a:off x="0" y="0"/>
          <a:ext cx="0" cy="0"/>
          <a:chOff x="0" y="0"/>
          <a:chExt cx="0" cy="0"/>
        </a:xfrm>
      </p:grpSpPr>
      <p:sp>
        <p:nvSpPr>
          <p:cNvPr id="204" name="Google Shape;204;p17"/>
          <p:cNvSpPr/>
          <p:nvPr/>
        </p:nvSpPr>
        <p:spPr>
          <a:xfrm>
            <a:off x="0" y="4570850"/>
            <a:ext cx="9144000" cy="572700"/>
          </a:xfrm>
          <a:prstGeom prst="rect">
            <a:avLst/>
          </a:prstGeom>
          <a:solidFill>
            <a:srgbClr val="F3F3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7"/>
          <p:cNvSpPr/>
          <p:nvPr/>
        </p:nvSpPr>
        <p:spPr>
          <a:xfrm rot="10800000">
            <a:off x="3" y="822403"/>
            <a:ext cx="9143872" cy="3803072"/>
          </a:xfrm>
          <a:custGeom>
            <a:rect b="b" l="l" r="r" t="t"/>
            <a:pathLst>
              <a:path extrusionOk="0" h="148514" w="285189">
                <a:moveTo>
                  <a:pt x="0" y="0"/>
                </a:moveTo>
                <a:lnTo>
                  <a:pt x="0" y="148514"/>
                </a:lnTo>
                <a:cubicBezTo>
                  <a:pt x="65161" y="148514"/>
                  <a:pt x="110187" y="133217"/>
                  <a:pt x="162557" y="122977"/>
                </a:cubicBezTo>
                <a:cubicBezTo>
                  <a:pt x="202577" y="115019"/>
                  <a:pt x="252705" y="114068"/>
                  <a:pt x="274381" y="114068"/>
                </a:cubicBezTo>
                <a:cubicBezTo>
                  <a:pt x="281188" y="114068"/>
                  <a:pt x="285188" y="114162"/>
                  <a:pt x="285188" y="114162"/>
                </a:cubicBezTo>
                <a:lnTo>
                  <a:pt x="28518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7"/>
          <p:cNvSpPr txBox="1"/>
          <p:nvPr/>
        </p:nvSpPr>
        <p:spPr>
          <a:xfrm>
            <a:off x="8254577" y="4686626"/>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n-AU" sz="600" u="none" cap="none" strike="noStrike">
                <a:solidFill>
                  <a:srgbClr val="805295"/>
                </a:solidFill>
                <a:latin typeface="Montserrat SemiBold"/>
                <a:ea typeface="Montserrat SemiBold"/>
                <a:cs typeface="Montserrat SemiBold"/>
                <a:sym typeface="Montserrat SemiBold"/>
              </a:rPr>
              <a:t>‹#›</a:t>
            </a:fld>
            <a:endParaRPr b="0" i="0" sz="600" u="none" cap="none" strike="noStrike">
              <a:solidFill>
                <a:srgbClr val="805295"/>
              </a:solidFill>
              <a:latin typeface="Montserrat SemiBold"/>
              <a:ea typeface="Montserrat SemiBold"/>
              <a:cs typeface="Montserrat SemiBold"/>
              <a:sym typeface="Montserrat SemiBold"/>
            </a:endParaRPr>
          </a:p>
        </p:txBody>
      </p:sp>
      <p:sp>
        <p:nvSpPr>
          <p:cNvPr id="207" name="Google Shape;207;p17"/>
          <p:cNvSpPr txBox="1"/>
          <p:nvPr/>
        </p:nvSpPr>
        <p:spPr>
          <a:xfrm>
            <a:off x="476650" y="4722475"/>
            <a:ext cx="1471500" cy="321900"/>
          </a:xfrm>
          <a:prstGeom prst="rect">
            <a:avLst/>
          </a:prstGeom>
          <a:no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AU" sz="600" u="none" cap="none" strike="noStrike">
                <a:solidFill>
                  <a:srgbClr val="805295"/>
                </a:solidFill>
                <a:latin typeface="Montserrat SemiBold"/>
                <a:ea typeface="Montserrat SemiBold"/>
                <a:cs typeface="Montserrat SemiBold"/>
                <a:sym typeface="Montserrat SemiBold"/>
              </a:rPr>
              <a:t>©2019 Block8. All rights reserved.</a:t>
            </a:r>
            <a:endParaRPr b="0" i="0" sz="600" u="none" cap="none" strike="noStrike">
              <a:solidFill>
                <a:srgbClr val="805295"/>
              </a:solidFill>
              <a:latin typeface="Montserrat SemiBold"/>
              <a:ea typeface="Montserrat SemiBold"/>
              <a:cs typeface="Montserrat SemiBold"/>
              <a:sym typeface="Montserrat SemiBold"/>
            </a:endParaRPr>
          </a:p>
        </p:txBody>
      </p:sp>
      <p:grpSp>
        <p:nvGrpSpPr>
          <p:cNvPr id="208" name="Google Shape;208;p17"/>
          <p:cNvGrpSpPr/>
          <p:nvPr/>
        </p:nvGrpSpPr>
        <p:grpSpPr>
          <a:xfrm>
            <a:off x="520837" y="303406"/>
            <a:ext cx="763211" cy="197593"/>
            <a:chOff x="241450" y="1927125"/>
            <a:chExt cx="7112875" cy="1841500"/>
          </a:xfrm>
        </p:grpSpPr>
        <p:sp>
          <p:nvSpPr>
            <p:cNvPr id="209" name="Google Shape;209;p17"/>
            <p:cNvSpPr/>
            <p:nvPr/>
          </p:nvSpPr>
          <p:spPr>
            <a:xfrm>
              <a:off x="241450" y="2288900"/>
              <a:ext cx="968400" cy="1214875"/>
            </a:xfrm>
            <a:custGeom>
              <a:rect b="b" l="l" r="r" t="t"/>
              <a:pathLst>
                <a:path extrusionOk="0" h="48595" w="38736">
                  <a:moveTo>
                    <a:pt x="16009" y="9191"/>
                  </a:moveTo>
                  <a:cubicBezTo>
                    <a:pt x="19218" y="9191"/>
                    <a:pt x="21457" y="9492"/>
                    <a:pt x="22861" y="10161"/>
                  </a:cubicBezTo>
                  <a:cubicBezTo>
                    <a:pt x="24097" y="10862"/>
                    <a:pt x="24799" y="12400"/>
                    <a:pt x="24799" y="14505"/>
                  </a:cubicBezTo>
                  <a:cubicBezTo>
                    <a:pt x="24799" y="16711"/>
                    <a:pt x="24097" y="18115"/>
                    <a:pt x="22694" y="18683"/>
                  </a:cubicBezTo>
                  <a:cubicBezTo>
                    <a:pt x="21190" y="19351"/>
                    <a:pt x="18950" y="19652"/>
                    <a:pt x="15876" y="19652"/>
                  </a:cubicBezTo>
                  <a:lnTo>
                    <a:pt x="10863" y="19652"/>
                  </a:lnTo>
                  <a:lnTo>
                    <a:pt x="10863" y="9191"/>
                  </a:lnTo>
                  <a:close/>
                  <a:moveTo>
                    <a:pt x="17146" y="28275"/>
                  </a:moveTo>
                  <a:cubicBezTo>
                    <a:pt x="20755" y="28275"/>
                    <a:pt x="23395" y="28542"/>
                    <a:pt x="25066" y="29244"/>
                  </a:cubicBezTo>
                  <a:cubicBezTo>
                    <a:pt x="26738" y="29946"/>
                    <a:pt x="27573" y="31483"/>
                    <a:pt x="27573" y="33722"/>
                  </a:cubicBezTo>
                  <a:cubicBezTo>
                    <a:pt x="27573" y="35928"/>
                    <a:pt x="26738" y="37465"/>
                    <a:pt x="25200" y="38301"/>
                  </a:cubicBezTo>
                  <a:cubicBezTo>
                    <a:pt x="23696" y="39003"/>
                    <a:pt x="21323" y="39404"/>
                    <a:pt x="18249" y="39404"/>
                  </a:cubicBezTo>
                  <a:lnTo>
                    <a:pt x="10863" y="39404"/>
                  </a:lnTo>
                  <a:lnTo>
                    <a:pt x="10863" y="28275"/>
                  </a:lnTo>
                  <a:close/>
                  <a:moveTo>
                    <a:pt x="1" y="1"/>
                  </a:moveTo>
                  <a:lnTo>
                    <a:pt x="1" y="48595"/>
                  </a:lnTo>
                  <a:lnTo>
                    <a:pt x="21190" y="48595"/>
                  </a:lnTo>
                  <a:cubicBezTo>
                    <a:pt x="27874" y="48595"/>
                    <a:pt x="32586" y="47091"/>
                    <a:pt x="35226" y="44016"/>
                  </a:cubicBezTo>
                  <a:cubicBezTo>
                    <a:pt x="37599" y="41509"/>
                    <a:pt x="38736" y="38435"/>
                    <a:pt x="38736" y="35093"/>
                  </a:cubicBezTo>
                  <a:cubicBezTo>
                    <a:pt x="38736" y="32051"/>
                    <a:pt x="37900" y="29545"/>
                    <a:pt x="36062" y="27439"/>
                  </a:cubicBezTo>
                  <a:cubicBezTo>
                    <a:pt x="34257" y="25367"/>
                    <a:pt x="31884" y="23963"/>
                    <a:pt x="28843" y="23395"/>
                  </a:cubicBezTo>
                  <a:cubicBezTo>
                    <a:pt x="29679" y="22994"/>
                    <a:pt x="30213" y="22693"/>
                    <a:pt x="30648" y="22560"/>
                  </a:cubicBezTo>
                  <a:cubicBezTo>
                    <a:pt x="30915" y="22426"/>
                    <a:pt x="31483" y="22025"/>
                    <a:pt x="32319" y="21323"/>
                  </a:cubicBezTo>
                  <a:cubicBezTo>
                    <a:pt x="34825" y="19518"/>
                    <a:pt x="35928" y="16711"/>
                    <a:pt x="35928" y="12834"/>
                  </a:cubicBezTo>
                  <a:cubicBezTo>
                    <a:pt x="35928" y="9759"/>
                    <a:pt x="34959" y="6986"/>
                    <a:pt x="32720" y="4479"/>
                  </a:cubicBezTo>
                  <a:cubicBezTo>
                    <a:pt x="31483" y="3075"/>
                    <a:pt x="29812" y="1972"/>
                    <a:pt x="27306" y="1271"/>
                  </a:cubicBezTo>
                  <a:cubicBezTo>
                    <a:pt x="24933" y="435"/>
                    <a:pt x="22159" y="1"/>
                    <a:pt x="188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7"/>
            <p:cNvSpPr/>
            <p:nvPr/>
          </p:nvSpPr>
          <p:spPr>
            <a:xfrm>
              <a:off x="1335150" y="2288900"/>
              <a:ext cx="789600" cy="1214875"/>
            </a:xfrm>
            <a:custGeom>
              <a:rect b="b" l="l" r="r" t="t"/>
              <a:pathLst>
                <a:path extrusionOk="0" h="48595" w="31584">
                  <a:moveTo>
                    <a:pt x="1" y="1"/>
                  </a:moveTo>
                  <a:lnTo>
                    <a:pt x="1" y="48595"/>
                  </a:lnTo>
                  <a:lnTo>
                    <a:pt x="31584" y="48595"/>
                  </a:lnTo>
                  <a:lnTo>
                    <a:pt x="31584" y="38869"/>
                  </a:lnTo>
                  <a:lnTo>
                    <a:pt x="10863" y="38869"/>
                  </a:lnTo>
                  <a:lnTo>
                    <a:pt x="1086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7"/>
            <p:cNvSpPr/>
            <p:nvPr/>
          </p:nvSpPr>
          <p:spPr>
            <a:xfrm>
              <a:off x="2118050" y="2261325"/>
              <a:ext cx="1274200" cy="1253325"/>
            </a:xfrm>
            <a:custGeom>
              <a:rect b="b" l="l" r="r" t="t"/>
              <a:pathLst>
                <a:path extrusionOk="0" h="50133" w="50968">
                  <a:moveTo>
                    <a:pt x="25501" y="9459"/>
                  </a:moveTo>
                  <a:cubicBezTo>
                    <a:pt x="29511" y="9459"/>
                    <a:pt x="33020" y="10996"/>
                    <a:pt x="35794" y="14071"/>
                  </a:cubicBezTo>
                  <a:cubicBezTo>
                    <a:pt x="38568" y="17112"/>
                    <a:pt x="39972" y="20755"/>
                    <a:pt x="39972" y="25066"/>
                  </a:cubicBezTo>
                  <a:cubicBezTo>
                    <a:pt x="39972" y="29511"/>
                    <a:pt x="38568" y="33154"/>
                    <a:pt x="35794" y="36196"/>
                  </a:cubicBezTo>
                  <a:cubicBezTo>
                    <a:pt x="33020" y="39137"/>
                    <a:pt x="29511" y="40674"/>
                    <a:pt x="25501" y="40674"/>
                  </a:cubicBezTo>
                  <a:cubicBezTo>
                    <a:pt x="21457" y="40674"/>
                    <a:pt x="18115" y="39137"/>
                    <a:pt x="15307" y="36196"/>
                  </a:cubicBezTo>
                  <a:cubicBezTo>
                    <a:pt x="12533" y="33154"/>
                    <a:pt x="11130" y="29511"/>
                    <a:pt x="11130" y="25066"/>
                  </a:cubicBezTo>
                  <a:cubicBezTo>
                    <a:pt x="11130" y="20755"/>
                    <a:pt x="12533" y="17112"/>
                    <a:pt x="15307" y="14071"/>
                  </a:cubicBezTo>
                  <a:cubicBezTo>
                    <a:pt x="18115" y="10996"/>
                    <a:pt x="21457" y="9459"/>
                    <a:pt x="25501" y="9459"/>
                  </a:cubicBezTo>
                  <a:close/>
                  <a:moveTo>
                    <a:pt x="25501" y="1"/>
                  </a:moveTo>
                  <a:cubicBezTo>
                    <a:pt x="18382" y="1"/>
                    <a:pt x="12266" y="2374"/>
                    <a:pt x="7386" y="7253"/>
                  </a:cubicBezTo>
                  <a:cubicBezTo>
                    <a:pt x="2507" y="11965"/>
                    <a:pt x="0" y="17948"/>
                    <a:pt x="0" y="25066"/>
                  </a:cubicBezTo>
                  <a:cubicBezTo>
                    <a:pt x="0" y="32152"/>
                    <a:pt x="2507" y="38167"/>
                    <a:pt x="7386" y="43013"/>
                  </a:cubicBezTo>
                  <a:cubicBezTo>
                    <a:pt x="12266" y="47759"/>
                    <a:pt x="18382" y="50132"/>
                    <a:pt x="25501" y="50132"/>
                  </a:cubicBezTo>
                  <a:cubicBezTo>
                    <a:pt x="32720" y="50132"/>
                    <a:pt x="38702" y="47759"/>
                    <a:pt x="43581" y="43013"/>
                  </a:cubicBezTo>
                  <a:cubicBezTo>
                    <a:pt x="48461" y="38167"/>
                    <a:pt x="50967" y="32152"/>
                    <a:pt x="50967" y="25066"/>
                  </a:cubicBezTo>
                  <a:cubicBezTo>
                    <a:pt x="50967" y="17948"/>
                    <a:pt x="48461" y="11965"/>
                    <a:pt x="43581" y="7253"/>
                  </a:cubicBezTo>
                  <a:cubicBezTo>
                    <a:pt x="38702" y="2374"/>
                    <a:pt x="32720" y="1"/>
                    <a:pt x="255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7"/>
            <p:cNvSpPr/>
            <p:nvPr/>
          </p:nvSpPr>
          <p:spPr>
            <a:xfrm>
              <a:off x="3448200" y="2261325"/>
              <a:ext cx="1134675" cy="1256650"/>
            </a:xfrm>
            <a:custGeom>
              <a:rect b="b" l="l" r="r" t="t"/>
              <a:pathLst>
                <a:path extrusionOk="0" h="50266" w="45387">
                  <a:moveTo>
                    <a:pt x="25468" y="1"/>
                  </a:moveTo>
                  <a:cubicBezTo>
                    <a:pt x="18382" y="1"/>
                    <a:pt x="12233" y="2507"/>
                    <a:pt x="7387" y="7253"/>
                  </a:cubicBezTo>
                  <a:cubicBezTo>
                    <a:pt x="2507" y="12099"/>
                    <a:pt x="1" y="18115"/>
                    <a:pt x="1" y="25200"/>
                  </a:cubicBezTo>
                  <a:cubicBezTo>
                    <a:pt x="1" y="32452"/>
                    <a:pt x="2374" y="38435"/>
                    <a:pt x="7220" y="43181"/>
                  </a:cubicBezTo>
                  <a:cubicBezTo>
                    <a:pt x="12099" y="47893"/>
                    <a:pt x="18249" y="50266"/>
                    <a:pt x="25768" y="50266"/>
                  </a:cubicBezTo>
                  <a:cubicBezTo>
                    <a:pt x="33121" y="50266"/>
                    <a:pt x="39671" y="47057"/>
                    <a:pt x="45119" y="40941"/>
                  </a:cubicBezTo>
                  <a:lnTo>
                    <a:pt x="38301" y="33689"/>
                  </a:lnTo>
                  <a:cubicBezTo>
                    <a:pt x="34792" y="38000"/>
                    <a:pt x="30481" y="40106"/>
                    <a:pt x="25200" y="40106"/>
                  </a:cubicBezTo>
                  <a:cubicBezTo>
                    <a:pt x="21290" y="40106"/>
                    <a:pt x="17948" y="38702"/>
                    <a:pt x="15308" y="35928"/>
                  </a:cubicBezTo>
                  <a:cubicBezTo>
                    <a:pt x="12534" y="33288"/>
                    <a:pt x="11130" y="29645"/>
                    <a:pt x="11130" y="25066"/>
                  </a:cubicBezTo>
                  <a:cubicBezTo>
                    <a:pt x="11130" y="20621"/>
                    <a:pt x="12667" y="16979"/>
                    <a:pt x="15441" y="14338"/>
                  </a:cubicBezTo>
                  <a:cubicBezTo>
                    <a:pt x="18382" y="11698"/>
                    <a:pt x="21858" y="10294"/>
                    <a:pt x="25902" y="10294"/>
                  </a:cubicBezTo>
                  <a:cubicBezTo>
                    <a:pt x="31049" y="10294"/>
                    <a:pt x="35360" y="12534"/>
                    <a:pt x="38702" y="16711"/>
                  </a:cubicBezTo>
                  <a:lnTo>
                    <a:pt x="45386" y="9191"/>
                  </a:lnTo>
                  <a:cubicBezTo>
                    <a:pt x="40106" y="3075"/>
                    <a:pt x="33422" y="1"/>
                    <a:pt x="25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7"/>
            <p:cNvSpPr/>
            <p:nvPr/>
          </p:nvSpPr>
          <p:spPr>
            <a:xfrm>
              <a:off x="4690625" y="2288900"/>
              <a:ext cx="1061975" cy="1214875"/>
            </a:xfrm>
            <a:custGeom>
              <a:rect b="b" l="l" r="r" t="t"/>
              <a:pathLst>
                <a:path extrusionOk="0" h="48595" w="42479">
                  <a:moveTo>
                    <a:pt x="1" y="1"/>
                  </a:moveTo>
                  <a:lnTo>
                    <a:pt x="1" y="48595"/>
                  </a:lnTo>
                  <a:lnTo>
                    <a:pt x="10863" y="48595"/>
                  </a:lnTo>
                  <a:lnTo>
                    <a:pt x="10863" y="34825"/>
                  </a:lnTo>
                  <a:lnTo>
                    <a:pt x="15742" y="29378"/>
                  </a:lnTo>
                  <a:lnTo>
                    <a:pt x="29946" y="48595"/>
                  </a:lnTo>
                  <a:lnTo>
                    <a:pt x="42479" y="48595"/>
                  </a:lnTo>
                  <a:cubicBezTo>
                    <a:pt x="40240" y="45420"/>
                    <a:pt x="36898" y="40808"/>
                    <a:pt x="32453" y="34391"/>
                  </a:cubicBezTo>
                  <a:cubicBezTo>
                    <a:pt x="28008" y="28141"/>
                    <a:pt x="24933" y="23830"/>
                    <a:pt x="23262" y="21457"/>
                  </a:cubicBezTo>
                  <a:lnTo>
                    <a:pt x="42479" y="1"/>
                  </a:lnTo>
                  <a:lnTo>
                    <a:pt x="29111" y="1"/>
                  </a:lnTo>
                  <a:lnTo>
                    <a:pt x="10863" y="19919"/>
                  </a:lnTo>
                  <a:lnTo>
                    <a:pt x="1086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7"/>
            <p:cNvSpPr/>
            <p:nvPr/>
          </p:nvSpPr>
          <p:spPr>
            <a:xfrm>
              <a:off x="6375900" y="1927125"/>
              <a:ext cx="125350" cy="111150"/>
            </a:xfrm>
            <a:custGeom>
              <a:rect b="b" l="l" r="r" t="t"/>
              <a:pathLst>
                <a:path extrusionOk="0" h="4446" w="5014">
                  <a:moveTo>
                    <a:pt x="5013" y="0"/>
                  </a:moveTo>
                  <a:lnTo>
                    <a:pt x="0" y="444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7"/>
            <p:cNvSpPr/>
            <p:nvPr/>
          </p:nvSpPr>
          <p:spPr>
            <a:xfrm>
              <a:off x="6501225" y="1927125"/>
              <a:ext cx="853100" cy="320025"/>
            </a:xfrm>
            <a:custGeom>
              <a:rect b="b" l="l" r="r" t="t"/>
              <a:pathLst>
                <a:path extrusionOk="0" h="12801" w="34124">
                  <a:moveTo>
                    <a:pt x="0" y="0"/>
                  </a:moveTo>
                  <a:lnTo>
                    <a:pt x="3209" y="12801"/>
                  </a:lnTo>
                  <a:lnTo>
                    <a:pt x="34123" y="10428"/>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7"/>
            <p:cNvSpPr/>
            <p:nvPr/>
          </p:nvSpPr>
          <p:spPr>
            <a:xfrm>
              <a:off x="6111025" y="2285550"/>
              <a:ext cx="25" cy="25"/>
            </a:xfrm>
            <a:custGeom>
              <a:rect b="b" l="l" r="r" t="t"/>
              <a:pathLst>
                <a:path extrusionOk="0" h="1" w="1">
                  <a:moveTo>
                    <a:pt x="1" y="1"/>
                  </a:move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7"/>
            <p:cNvSpPr/>
            <p:nvPr/>
          </p:nvSpPr>
          <p:spPr>
            <a:xfrm>
              <a:off x="6107675" y="3448600"/>
              <a:ext cx="853100" cy="320025"/>
            </a:xfrm>
            <a:custGeom>
              <a:rect b="b" l="l" r="r" t="t"/>
              <a:pathLst>
                <a:path extrusionOk="0" h="12801" w="34124">
                  <a:moveTo>
                    <a:pt x="30915" y="1"/>
                  </a:moveTo>
                  <a:lnTo>
                    <a:pt x="1" y="2374"/>
                  </a:lnTo>
                  <a:lnTo>
                    <a:pt x="34124" y="12801"/>
                  </a:lnTo>
                  <a:lnTo>
                    <a:pt x="3091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7"/>
            <p:cNvSpPr/>
            <p:nvPr/>
          </p:nvSpPr>
          <p:spPr>
            <a:xfrm>
              <a:off x="6111025" y="1927125"/>
              <a:ext cx="571525" cy="790425"/>
            </a:xfrm>
            <a:custGeom>
              <a:rect b="b" l="l" r="r" t="t"/>
              <a:pathLst>
                <a:path extrusionOk="0" h="31617" w="22861">
                  <a:moveTo>
                    <a:pt x="15608" y="0"/>
                  </a:moveTo>
                  <a:lnTo>
                    <a:pt x="10595" y="4445"/>
                  </a:lnTo>
                  <a:lnTo>
                    <a:pt x="1" y="14338"/>
                  </a:lnTo>
                  <a:lnTo>
                    <a:pt x="19084" y="31617"/>
                  </a:lnTo>
                  <a:lnTo>
                    <a:pt x="22861" y="28809"/>
                  </a:lnTo>
                  <a:lnTo>
                    <a:pt x="18817" y="12801"/>
                  </a:lnTo>
                  <a:lnTo>
                    <a:pt x="1560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7"/>
            <p:cNvSpPr/>
            <p:nvPr/>
          </p:nvSpPr>
          <p:spPr>
            <a:xfrm>
              <a:off x="6782800" y="2981550"/>
              <a:ext cx="568175" cy="787075"/>
            </a:xfrm>
            <a:custGeom>
              <a:rect b="b" l="l" r="r" t="t"/>
              <a:pathLst>
                <a:path extrusionOk="0" h="31483" w="22727">
                  <a:moveTo>
                    <a:pt x="3777" y="1"/>
                  </a:moveTo>
                  <a:lnTo>
                    <a:pt x="0" y="2942"/>
                  </a:lnTo>
                  <a:lnTo>
                    <a:pt x="3910" y="18683"/>
                  </a:lnTo>
                  <a:lnTo>
                    <a:pt x="7119" y="31483"/>
                  </a:lnTo>
                  <a:lnTo>
                    <a:pt x="22726" y="17145"/>
                  </a:lnTo>
                  <a:lnTo>
                    <a:pt x="377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7"/>
            <p:cNvSpPr/>
            <p:nvPr/>
          </p:nvSpPr>
          <p:spPr>
            <a:xfrm>
              <a:off x="6107675" y="2187800"/>
              <a:ext cx="1246650" cy="1320150"/>
            </a:xfrm>
            <a:custGeom>
              <a:rect b="b" l="l" r="r" t="t"/>
              <a:pathLst>
                <a:path extrusionOk="0" h="52806" w="49866">
                  <a:moveTo>
                    <a:pt x="49865" y="1"/>
                  </a:moveTo>
                  <a:lnTo>
                    <a:pt x="2507" y="37465"/>
                  </a:lnTo>
                  <a:cubicBezTo>
                    <a:pt x="970" y="38735"/>
                    <a:pt x="1" y="40407"/>
                    <a:pt x="1" y="42078"/>
                  </a:cubicBezTo>
                  <a:lnTo>
                    <a:pt x="1" y="52806"/>
                  </a:lnTo>
                  <a:lnTo>
                    <a:pt x="47359" y="15876"/>
                  </a:lnTo>
                  <a:cubicBezTo>
                    <a:pt x="48896" y="14773"/>
                    <a:pt x="49865" y="13102"/>
                    <a:pt x="49865" y="11431"/>
                  </a:cubicBezTo>
                  <a:lnTo>
                    <a:pt x="498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1" name="Google Shape;221;p17"/>
          <p:cNvSpPr txBox="1"/>
          <p:nvPr>
            <p:ph type="title"/>
          </p:nvPr>
        </p:nvSpPr>
        <p:spPr>
          <a:xfrm>
            <a:off x="476650" y="600725"/>
            <a:ext cx="6995400" cy="1669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3600"/>
              <a:buFont typeface="Montserrat"/>
              <a:buNone/>
              <a:defRPr b="1" sz="3600">
                <a:solidFill>
                  <a:srgbClr val="310048"/>
                </a:solidFill>
                <a:latin typeface="Montserrat"/>
                <a:ea typeface="Montserrat"/>
                <a:cs typeface="Montserrat"/>
                <a:sym typeface="Montserrat"/>
              </a:defRPr>
            </a:lvl1pPr>
            <a:lvl2pPr lvl="1"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2pPr>
            <a:lvl3pPr lvl="2"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3pPr>
            <a:lvl4pPr lvl="3"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4pPr>
            <a:lvl5pPr lvl="4"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5pPr>
            <a:lvl6pPr lvl="5"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6pPr>
            <a:lvl7pPr lvl="6"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7pPr>
            <a:lvl8pPr lvl="7"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8pPr>
            <a:lvl9pPr lvl="8"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white background">
  <p:cSld name="TITLE_1_1_2">
    <p:spTree>
      <p:nvGrpSpPr>
        <p:cNvPr id="222" name="Shape 222"/>
        <p:cNvGrpSpPr/>
        <p:nvPr/>
      </p:nvGrpSpPr>
      <p:grpSpPr>
        <a:xfrm>
          <a:off x="0" y="0"/>
          <a:ext cx="0" cy="0"/>
          <a:chOff x="0" y="0"/>
          <a:chExt cx="0" cy="0"/>
        </a:xfrm>
      </p:grpSpPr>
      <p:grpSp>
        <p:nvGrpSpPr>
          <p:cNvPr id="223" name="Google Shape;223;p18"/>
          <p:cNvGrpSpPr/>
          <p:nvPr/>
        </p:nvGrpSpPr>
        <p:grpSpPr>
          <a:xfrm>
            <a:off x="520837" y="303406"/>
            <a:ext cx="763211" cy="197593"/>
            <a:chOff x="241450" y="1927125"/>
            <a:chExt cx="7112875" cy="1841500"/>
          </a:xfrm>
        </p:grpSpPr>
        <p:sp>
          <p:nvSpPr>
            <p:cNvPr id="224" name="Google Shape;224;p18"/>
            <p:cNvSpPr/>
            <p:nvPr/>
          </p:nvSpPr>
          <p:spPr>
            <a:xfrm>
              <a:off x="241450" y="2288900"/>
              <a:ext cx="968400" cy="1214875"/>
            </a:xfrm>
            <a:custGeom>
              <a:rect b="b" l="l" r="r" t="t"/>
              <a:pathLst>
                <a:path extrusionOk="0" h="48595" w="38736">
                  <a:moveTo>
                    <a:pt x="16009" y="9191"/>
                  </a:moveTo>
                  <a:cubicBezTo>
                    <a:pt x="19218" y="9191"/>
                    <a:pt x="21457" y="9492"/>
                    <a:pt x="22861" y="10161"/>
                  </a:cubicBezTo>
                  <a:cubicBezTo>
                    <a:pt x="24097" y="10862"/>
                    <a:pt x="24799" y="12400"/>
                    <a:pt x="24799" y="14505"/>
                  </a:cubicBezTo>
                  <a:cubicBezTo>
                    <a:pt x="24799" y="16711"/>
                    <a:pt x="24097" y="18115"/>
                    <a:pt x="22694" y="18683"/>
                  </a:cubicBezTo>
                  <a:cubicBezTo>
                    <a:pt x="21190" y="19351"/>
                    <a:pt x="18950" y="19652"/>
                    <a:pt x="15876" y="19652"/>
                  </a:cubicBezTo>
                  <a:lnTo>
                    <a:pt x="10863" y="19652"/>
                  </a:lnTo>
                  <a:lnTo>
                    <a:pt x="10863" y="9191"/>
                  </a:lnTo>
                  <a:close/>
                  <a:moveTo>
                    <a:pt x="17146" y="28275"/>
                  </a:moveTo>
                  <a:cubicBezTo>
                    <a:pt x="20755" y="28275"/>
                    <a:pt x="23395" y="28542"/>
                    <a:pt x="25066" y="29244"/>
                  </a:cubicBezTo>
                  <a:cubicBezTo>
                    <a:pt x="26738" y="29946"/>
                    <a:pt x="27573" y="31483"/>
                    <a:pt x="27573" y="33722"/>
                  </a:cubicBezTo>
                  <a:cubicBezTo>
                    <a:pt x="27573" y="35928"/>
                    <a:pt x="26738" y="37465"/>
                    <a:pt x="25200" y="38301"/>
                  </a:cubicBezTo>
                  <a:cubicBezTo>
                    <a:pt x="23696" y="39003"/>
                    <a:pt x="21323" y="39404"/>
                    <a:pt x="18249" y="39404"/>
                  </a:cubicBezTo>
                  <a:lnTo>
                    <a:pt x="10863" y="39404"/>
                  </a:lnTo>
                  <a:lnTo>
                    <a:pt x="10863" y="28275"/>
                  </a:lnTo>
                  <a:close/>
                  <a:moveTo>
                    <a:pt x="1" y="1"/>
                  </a:moveTo>
                  <a:lnTo>
                    <a:pt x="1" y="48595"/>
                  </a:lnTo>
                  <a:lnTo>
                    <a:pt x="21190" y="48595"/>
                  </a:lnTo>
                  <a:cubicBezTo>
                    <a:pt x="27874" y="48595"/>
                    <a:pt x="32586" y="47091"/>
                    <a:pt x="35226" y="44016"/>
                  </a:cubicBezTo>
                  <a:cubicBezTo>
                    <a:pt x="37599" y="41509"/>
                    <a:pt x="38736" y="38435"/>
                    <a:pt x="38736" y="35093"/>
                  </a:cubicBezTo>
                  <a:cubicBezTo>
                    <a:pt x="38736" y="32051"/>
                    <a:pt x="37900" y="29545"/>
                    <a:pt x="36062" y="27439"/>
                  </a:cubicBezTo>
                  <a:cubicBezTo>
                    <a:pt x="34257" y="25367"/>
                    <a:pt x="31884" y="23963"/>
                    <a:pt x="28843" y="23395"/>
                  </a:cubicBezTo>
                  <a:cubicBezTo>
                    <a:pt x="29679" y="22994"/>
                    <a:pt x="30213" y="22693"/>
                    <a:pt x="30648" y="22560"/>
                  </a:cubicBezTo>
                  <a:cubicBezTo>
                    <a:pt x="30915" y="22426"/>
                    <a:pt x="31483" y="22025"/>
                    <a:pt x="32319" y="21323"/>
                  </a:cubicBezTo>
                  <a:cubicBezTo>
                    <a:pt x="34825" y="19518"/>
                    <a:pt x="35928" y="16711"/>
                    <a:pt x="35928" y="12834"/>
                  </a:cubicBezTo>
                  <a:cubicBezTo>
                    <a:pt x="35928" y="9759"/>
                    <a:pt x="34959" y="6986"/>
                    <a:pt x="32720" y="4479"/>
                  </a:cubicBezTo>
                  <a:cubicBezTo>
                    <a:pt x="31483" y="3075"/>
                    <a:pt x="29812" y="1972"/>
                    <a:pt x="27306" y="1271"/>
                  </a:cubicBezTo>
                  <a:cubicBezTo>
                    <a:pt x="24933" y="435"/>
                    <a:pt x="22159" y="1"/>
                    <a:pt x="18817" y="1"/>
                  </a:cubicBez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8"/>
            <p:cNvSpPr/>
            <p:nvPr/>
          </p:nvSpPr>
          <p:spPr>
            <a:xfrm>
              <a:off x="1335150" y="2288900"/>
              <a:ext cx="789600" cy="1214875"/>
            </a:xfrm>
            <a:custGeom>
              <a:rect b="b" l="l" r="r" t="t"/>
              <a:pathLst>
                <a:path extrusionOk="0" h="48595" w="31584">
                  <a:moveTo>
                    <a:pt x="1" y="1"/>
                  </a:moveTo>
                  <a:lnTo>
                    <a:pt x="1" y="48595"/>
                  </a:lnTo>
                  <a:lnTo>
                    <a:pt x="31584" y="48595"/>
                  </a:lnTo>
                  <a:lnTo>
                    <a:pt x="31584" y="38869"/>
                  </a:lnTo>
                  <a:lnTo>
                    <a:pt x="10863" y="38869"/>
                  </a:lnTo>
                  <a:lnTo>
                    <a:pt x="10863"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p:nvPr/>
          </p:nvSpPr>
          <p:spPr>
            <a:xfrm>
              <a:off x="2118050" y="2261325"/>
              <a:ext cx="1274200" cy="1253325"/>
            </a:xfrm>
            <a:custGeom>
              <a:rect b="b" l="l" r="r" t="t"/>
              <a:pathLst>
                <a:path extrusionOk="0" h="50133" w="50968">
                  <a:moveTo>
                    <a:pt x="25501" y="9459"/>
                  </a:moveTo>
                  <a:cubicBezTo>
                    <a:pt x="29511" y="9459"/>
                    <a:pt x="33020" y="10996"/>
                    <a:pt x="35794" y="14071"/>
                  </a:cubicBezTo>
                  <a:cubicBezTo>
                    <a:pt x="38568" y="17112"/>
                    <a:pt x="39972" y="20755"/>
                    <a:pt x="39972" y="25066"/>
                  </a:cubicBezTo>
                  <a:cubicBezTo>
                    <a:pt x="39972" y="29511"/>
                    <a:pt x="38568" y="33154"/>
                    <a:pt x="35794" y="36196"/>
                  </a:cubicBezTo>
                  <a:cubicBezTo>
                    <a:pt x="33020" y="39137"/>
                    <a:pt x="29511" y="40674"/>
                    <a:pt x="25501" y="40674"/>
                  </a:cubicBezTo>
                  <a:cubicBezTo>
                    <a:pt x="21457" y="40674"/>
                    <a:pt x="18115" y="39137"/>
                    <a:pt x="15307" y="36196"/>
                  </a:cubicBezTo>
                  <a:cubicBezTo>
                    <a:pt x="12533" y="33154"/>
                    <a:pt x="11130" y="29511"/>
                    <a:pt x="11130" y="25066"/>
                  </a:cubicBezTo>
                  <a:cubicBezTo>
                    <a:pt x="11130" y="20755"/>
                    <a:pt x="12533" y="17112"/>
                    <a:pt x="15307" y="14071"/>
                  </a:cubicBezTo>
                  <a:cubicBezTo>
                    <a:pt x="18115" y="10996"/>
                    <a:pt x="21457" y="9459"/>
                    <a:pt x="25501" y="9459"/>
                  </a:cubicBezTo>
                  <a:close/>
                  <a:moveTo>
                    <a:pt x="25501" y="1"/>
                  </a:moveTo>
                  <a:cubicBezTo>
                    <a:pt x="18382" y="1"/>
                    <a:pt x="12266" y="2374"/>
                    <a:pt x="7386" y="7253"/>
                  </a:cubicBezTo>
                  <a:cubicBezTo>
                    <a:pt x="2507" y="11965"/>
                    <a:pt x="0" y="17948"/>
                    <a:pt x="0" y="25066"/>
                  </a:cubicBezTo>
                  <a:cubicBezTo>
                    <a:pt x="0" y="32152"/>
                    <a:pt x="2507" y="38167"/>
                    <a:pt x="7386" y="43013"/>
                  </a:cubicBezTo>
                  <a:cubicBezTo>
                    <a:pt x="12266" y="47759"/>
                    <a:pt x="18382" y="50132"/>
                    <a:pt x="25501" y="50132"/>
                  </a:cubicBezTo>
                  <a:cubicBezTo>
                    <a:pt x="32720" y="50132"/>
                    <a:pt x="38702" y="47759"/>
                    <a:pt x="43581" y="43013"/>
                  </a:cubicBezTo>
                  <a:cubicBezTo>
                    <a:pt x="48461" y="38167"/>
                    <a:pt x="50967" y="32152"/>
                    <a:pt x="50967" y="25066"/>
                  </a:cubicBezTo>
                  <a:cubicBezTo>
                    <a:pt x="50967" y="17948"/>
                    <a:pt x="48461" y="11965"/>
                    <a:pt x="43581" y="7253"/>
                  </a:cubicBezTo>
                  <a:cubicBezTo>
                    <a:pt x="38702" y="2374"/>
                    <a:pt x="32720" y="1"/>
                    <a:pt x="25501" y="1"/>
                  </a:cubicBez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a:off x="3448200" y="2261325"/>
              <a:ext cx="1134675" cy="1256650"/>
            </a:xfrm>
            <a:custGeom>
              <a:rect b="b" l="l" r="r" t="t"/>
              <a:pathLst>
                <a:path extrusionOk="0" h="50266" w="45387">
                  <a:moveTo>
                    <a:pt x="25468" y="1"/>
                  </a:moveTo>
                  <a:cubicBezTo>
                    <a:pt x="18382" y="1"/>
                    <a:pt x="12233" y="2507"/>
                    <a:pt x="7387" y="7253"/>
                  </a:cubicBezTo>
                  <a:cubicBezTo>
                    <a:pt x="2507" y="12099"/>
                    <a:pt x="1" y="18115"/>
                    <a:pt x="1" y="25200"/>
                  </a:cubicBezTo>
                  <a:cubicBezTo>
                    <a:pt x="1" y="32452"/>
                    <a:pt x="2374" y="38435"/>
                    <a:pt x="7220" y="43181"/>
                  </a:cubicBezTo>
                  <a:cubicBezTo>
                    <a:pt x="12099" y="47893"/>
                    <a:pt x="18249" y="50266"/>
                    <a:pt x="25768" y="50266"/>
                  </a:cubicBezTo>
                  <a:cubicBezTo>
                    <a:pt x="33121" y="50266"/>
                    <a:pt x="39671" y="47057"/>
                    <a:pt x="45119" y="40941"/>
                  </a:cubicBezTo>
                  <a:lnTo>
                    <a:pt x="38301" y="33689"/>
                  </a:lnTo>
                  <a:cubicBezTo>
                    <a:pt x="34792" y="38000"/>
                    <a:pt x="30481" y="40106"/>
                    <a:pt x="25200" y="40106"/>
                  </a:cubicBezTo>
                  <a:cubicBezTo>
                    <a:pt x="21290" y="40106"/>
                    <a:pt x="17948" y="38702"/>
                    <a:pt x="15308" y="35928"/>
                  </a:cubicBezTo>
                  <a:cubicBezTo>
                    <a:pt x="12534" y="33288"/>
                    <a:pt x="11130" y="29645"/>
                    <a:pt x="11130" y="25066"/>
                  </a:cubicBezTo>
                  <a:cubicBezTo>
                    <a:pt x="11130" y="20621"/>
                    <a:pt x="12667" y="16979"/>
                    <a:pt x="15441" y="14338"/>
                  </a:cubicBezTo>
                  <a:cubicBezTo>
                    <a:pt x="18382" y="11698"/>
                    <a:pt x="21858" y="10294"/>
                    <a:pt x="25902" y="10294"/>
                  </a:cubicBezTo>
                  <a:cubicBezTo>
                    <a:pt x="31049" y="10294"/>
                    <a:pt x="35360" y="12534"/>
                    <a:pt x="38702" y="16711"/>
                  </a:cubicBezTo>
                  <a:lnTo>
                    <a:pt x="45386" y="9191"/>
                  </a:lnTo>
                  <a:cubicBezTo>
                    <a:pt x="40106" y="3075"/>
                    <a:pt x="33422" y="1"/>
                    <a:pt x="25468" y="1"/>
                  </a:cubicBez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8"/>
            <p:cNvSpPr/>
            <p:nvPr/>
          </p:nvSpPr>
          <p:spPr>
            <a:xfrm>
              <a:off x="4690625" y="2288900"/>
              <a:ext cx="1061975" cy="1214875"/>
            </a:xfrm>
            <a:custGeom>
              <a:rect b="b" l="l" r="r" t="t"/>
              <a:pathLst>
                <a:path extrusionOk="0" h="48595" w="42479">
                  <a:moveTo>
                    <a:pt x="1" y="1"/>
                  </a:moveTo>
                  <a:lnTo>
                    <a:pt x="1" y="48595"/>
                  </a:lnTo>
                  <a:lnTo>
                    <a:pt x="10863" y="48595"/>
                  </a:lnTo>
                  <a:lnTo>
                    <a:pt x="10863" y="34825"/>
                  </a:lnTo>
                  <a:lnTo>
                    <a:pt x="15742" y="29378"/>
                  </a:lnTo>
                  <a:lnTo>
                    <a:pt x="29946" y="48595"/>
                  </a:lnTo>
                  <a:lnTo>
                    <a:pt x="42479" y="48595"/>
                  </a:lnTo>
                  <a:cubicBezTo>
                    <a:pt x="40240" y="45420"/>
                    <a:pt x="36898" y="40808"/>
                    <a:pt x="32453" y="34391"/>
                  </a:cubicBezTo>
                  <a:cubicBezTo>
                    <a:pt x="28008" y="28141"/>
                    <a:pt x="24933" y="23830"/>
                    <a:pt x="23262" y="21457"/>
                  </a:cubicBezTo>
                  <a:lnTo>
                    <a:pt x="42479" y="1"/>
                  </a:lnTo>
                  <a:lnTo>
                    <a:pt x="29111" y="1"/>
                  </a:lnTo>
                  <a:lnTo>
                    <a:pt x="10863" y="19919"/>
                  </a:lnTo>
                  <a:lnTo>
                    <a:pt x="10863"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8"/>
            <p:cNvSpPr/>
            <p:nvPr/>
          </p:nvSpPr>
          <p:spPr>
            <a:xfrm>
              <a:off x="6375900" y="1927125"/>
              <a:ext cx="125350" cy="111150"/>
            </a:xfrm>
            <a:custGeom>
              <a:rect b="b" l="l" r="r" t="t"/>
              <a:pathLst>
                <a:path extrusionOk="0" h="4446" w="5014">
                  <a:moveTo>
                    <a:pt x="5013" y="0"/>
                  </a:moveTo>
                  <a:lnTo>
                    <a:pt x="0" y="4445"/>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a:off x="6501225" y="1927125"/>
              <a:ext cx="853100" cy="320025"/>
            </a:xfrm>
            <a:custGeom>
              <a:rect b="b" l="l" r="r" t="t"/>
              <a:pathLst>
                <a:path extrusionOk="0" h="12801" w="34124">
                  <a:moveTo>
                    <a:pt x="0" y="0"/>
                  </a:moveTo>
                  <a:lnTo>
                    <a:pt x="3209" y="12801"/>
                  </a:lnTo>
                  <a:lnTo>
                    <a:pt x="34123" y="10428"/>
                  </a:lnTo>
                  <a:lnTo>
                    <a:pt x="0" y="0"/>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a:off x="6111025" y="2285550"/>
              <a:ext cx="25" cy="25"/>
            </a:xfrm>
            <a:custGeom>
              <a:rect b="b" l="l" r="r" t="t"/>
              <a:pathLst>
                <a:path extrusionOk="0" h="1" w="1">
                  <a:moveTo>
                    <a:pt x="1" y="1"/>
                  </a:moveTo>
                  <a:lnTo>
                    <a:pt x="1"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a:off x="6107675" y="3448600"/>
              <a:ext cx="853100" cy="320025"/>
            </a:xfrm>
            <a:custGeom>
              <a:rect b="b" l="l" r="r" t="t"/>
              <a:pathLst>
                <a:path extrusionOk="0" h="12801" w="34124">
                  <a:moveTo>
                    <a:pt x="30915" y="1"/>
                  </a:moveTo>
                  <a:lnTo>
                    <a:pt x="1" y="2374"/>
                  </a:lnTo>
                  <a:lnTo>
                    <a:pt x="34124" y="12801"/>
                  </a:lnTo>
                  <a:lnTo>
                    <a:pt x="30915"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8"/>
            <p:cNvSpPr/>
            <p:nvPr/>
          </p:nvSpPr>
          <p:spPr>
            <a:xfrm>
              <a:off x="6111025" y="1927125"/>
              <a:ext cx="571525" cy="790425"/>
            </a:xfrm>
            <a:custGeom>
              <a:rect b="b" l="l" r="r" t="t"/>
              <a:pathLst>
                <a:path extrusionOk="0" h="31617" w="22861">
                  <a:moveTo>
                    <a:pt x="15608" y="0"/>
                  </a:moveTo>
                  <a:lnTo>
                    <a:pt x="10595" y="4445"/>
                  </a:lnTo>
                  <a:lnTo>
                    <a:pt x="1" y="14338"/>
                  </a:lnTo>
                  <a:lnTo>
                    <a:pt x="19084" y="31617"/>
                  </a:lnTo>
                  <a:lnTo>
                    <a:pt x="22861" y="28809"/>
                  </a:lnTo>
                  <a:lnTo>
                    <a:pt x="18817" y="12801"/>
                  </a:lnTo>
                  <a:lnTo>
                    <a:pt x="15608" y="0"/>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8"/>
            <p:cNvSpPr/>
            <p:nvPr/>
          </p:nvSpPr>
          <p:spPr>
            <a:xfrm>
              <a:off x="6782800" y="2981550"/>
              <a:ext cx="568175" cy="787075"/>
            </a:xfrm>
            <a:custGeom>
              <a:rect b="b" l="l" r="r" t="t"/>
              <a:pathLst>
                <a:path extrusionOk="0" h="31483" w="22727">
                  <a:moveTo>
                    <a:pt x="3777" y="1"/>
                  </a:moveTo>
                  <a:lnTo>
                    <a:pt x="0" y="2942"/>
                  </a:lnTo>
                  <a:lnTo>
                    <a:pt x="3910" y="18683"/>
                  </a:lnTo>
                  <a:lnTo>
                    <a:pt x="7119" y="31483"/>
                  </a:lnTo>
                  <a:lnTo>
                    <a:pt x="22726" y="17145"/>
                  </a:lnTo>
                  <a:lnTo>
                    <a:pt x="3777"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8"/>
            <p:cNvSpPr/>
            <p:nvPr/>
          </p:nvSpPr>
          <p:spPr>
            <a:xfrm>
              <a:off x="6107675" y="2187800"/>
              <a:ext cx="1246650" cy="1320150"/>
            </a:xfrm>
            <a:custGeom>
              <a:rect b="b" l="l" r="r" t="t"/>
              <a:pathLst>
                <a:path extrusionOk="0" h="52806" w="49866">
                  <a:moveTo>
                    <a:pt x="49865" y="1"/>
                  </a:moveTo>
                  <a:lnTo>
                    <a:pt x="2507" y="37465"/>
                  </a:lnTo>
                  <a:cubicBezTo>
                    <a:pt x="970" y="38735"/>
                    <a:pt x="1" y="40407"/>
                    <a:pt x="1" y="42078"/>
                  </a:cubicBezTo>
                  <a:lnTo>
                    <a:pt x="1" y="52806"/>
                  </a:lnTo>
                  <a:lnTo>
                    <a:pt x="47359" y="15876"/>
                  </a:lnTo>
                  <a:cubicBezTo>
                    <a:pt x="48896" y="14773"/>
                    <a:pt x="49865" y="13102"/>
                    <a:pt x="49865" y="11431"/>
                  </a:cubicBezTo>
                  <a:lnTo>
                    <a:pt x="49865"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6" name="Google Shape;236;p18"/>
          <p:cNvSpPr txBox="1"/>
          <p:nvPr>
            <p:ph type="title"/>
          </p:nvPr>
        </p:nvSpPr>
        <p:spPr>
          <a:xfrm>
            <a:off x="476650" y="600725"/>
            <a:ext cx="6995400" cy="16692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3600"/>
              <a:buFont typeface="Montserrat"/>
              <a:buNone/>
              <a:defRPr b="1" sz="3600">
                <a:solidFill>
                  <a:srgbClr val="310048"/>
                </a:solidFill>
                <a:latin typeface="Montserrat"/>
                <a:ea typeface="Montserrat"/>
                <a:cs typeface="Montserrat"/>
                <a:sym typeface="Montserrat"/>
              </a:defRPr>
            </a:lvl1pPr>
            <a:lvl2pPr lvl="1"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2pPr>
            <a:lvl3pPr lvl="2"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3pPr>
            <a:lvl4pPr lvl="3"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4pPr>
            <a:lvl5pPr lvl="4"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5pPr>
            <a:lvl6pPr lvl="5"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6pPr>
            <a:lvl7pPr lvl="6"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7pPr>
            <a:lvl8pPr lvl="7"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8pPr>
            <a:lvl9pPr lvl="8" rtl="0"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9pPr>
          </a:lstStyle>
          <a:p/>
        </p:txBody>
      </p:sp>
      <p:sp>
        <p:nvSpPr>
          <p:cNvPr id="237" name="Google Shape;237;p18"/>
          <p:cNvSpPr txBox="1"/>
          <p:nvPr/>
        </p:nvSpPr>
        <p:spPr>
          <a:xfrm>
            <a:off x="8254577" y="4686626"/>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n-AU" sz="600" u="none" cap="none" strike="noStrike">
                <a:solidFill>
                  <a:srgbClr val="805295"/>
                </a:solidFill>
                <a:latin typeface="Montserrat SemiBold"/>
                <a:ea typeface="Montserrat SemiBold"/>
                <a:cs typeface="Montserrat SemiBold"/>
                <a:sym typeface="Montserrat SemiBold"/>
              </a:rPr>
              <a:t>‹#›</a:t>
            </a:fld>
            <a:endParaRPr b="0" i="0" sz="600" u="none" cap="none" strike="noStrike">
              <a:solidFill>
                <a:srgbClr val="805295"/>
              </a:solidFill>
              <a:latin typeface="Montserrat SemiBold"/>
              <a:ea typeface="Montserrat SemiBold"/>
              <a:cs typeface="Montserrat SemiBold"/>
              <a:sym typeface="Montserrat SemiBold"/>
            </a:endParaRPr>
          </a:p>
        </p:txBody>
      </p:sp>
      <p:sp>
        <p:nvSpPr>
          <p:cNvPr id="238" name="Google Shape;238;p18"/>
          <p:cNvSpPr txBox="1"/>
          <p:nvPr/>
        </p:nvSpPr>
        <p:spPr>
          <a:xfrm>
            <a:off x="476650" y="4722475"/>
            <a:ext cx="1471500" cy="321900"/>
          </a:xfrm>
          <a:prstGeom prst="rect">
            <a:avLst/>
          </a:prstGeom>
          <a:no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AU" sz="600" u="none" cap="none" strike="noStrike">
                <a:solidFill>
                  <a:srgbClr val="805295"/>
                </a:solidFill>
                <a:latin typeface="Montserrat SemiBold"/>
                <a:ea typeface="Montserrat SemiBold"/>
                <a:cs typeface="Montserrat SemiBold"/>
                <a:sym typeface="Montserrat SemiBold"/>
              </a:rPr>
              <a:t>©2019 Block8. All rights reserved.</a:t>
            </a:r>
            <a:endParaRPr b="0" i="0" sz="600" u="none" cap="none" strike="noStrike">
              <a:solidFill>
                <a:srgbClr val="805295"/>
              </a:solidFill>
              <a:latin typeface="Montserrat SemiBold"/>
              <a:ea typeface="Montserrat SemiBold"/>
              <a:cs typeface="Montserrat SemiBold"/>
              <a:sym typeface="Montserrat SemiBo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gray background">
  <p:cSld name="TITLE_1_1_1_1">
    <p:spTree>
      <p:nvGrpSpPr>
        <p:cNvPr id="9" name="Shape 9"/>
        <p:cNvGrpSpPr/>
        <p:nvPr/>
      </p:nvGrpSpPr>
      <p:grpSpPr>
        <a:xfrm>
          <a:off x="0" y="0"/>
          <a:ext cx="0" cy="0"/>
          <a:chOff x="0" y="0"/>
          <a:chExt cx="0" cy="0"/>
        </a:xfrm>
      </p:grpSpPr>
      <p:grpSp>
        <p:nvGrpSpPr>
          <p:cNvPr id="10" name="Google Shape;10;p3"/>
          <p:cNvGrpSpPr/>
          <p:nvPr/>
        </p:nvGrpSpPr>
        <p:grpSpPr>
          <a:xfrm>
            <a:off x="520837" y="303406"/>
            <a:ext cx="763211" cy="197593"/>
            <a:chOff x="241450" y="1927125"/>
            <a:chExt cx="7112875" cy="1841500"/>
          </a:xfrm>
        </p:grpSpPr>
        <p:sp>
          <p:nvSpPr>
            <p:cNvPr id="11" name="Google Shape;11;p3"/>
            <p:cNvSpPr/>
            <p:nvPr/>
          </p:nvSpPr>
          <p:spPr>
            <a:xfrm>
              <a:off x="241450" y="2288900"/>
              <a:ext cx="968400" cy="1214875"/>
            </a:xfrm>
            <a:custGeom>
              <a:rect b="b" l="l" r="r" t="t"/>
              <a:pathLst>
                <a:path extrusionOk="0" h="48595" w="38736">
                  <a:moveTo>
                    <a:pt x="16009" y="9191"/>
                  </a:moveTo>
                  <a:cubicBezTo>
                    <a:pt x="19218" y="9191"/>
                    <a:pt x="21457" y="9492"/>
                    <a:pt x="22861" y="10161"/>
                  </a:cubicBezTo>
                  <a:cubicBezTo>
                    <a:pt x="24097" y="10862"/>
                    <a:pt x="24799" y="12400"/>
                    <a:pt x="24799" y="14505"/>
                  </a:cubicBezTo>
                  <a:cubicBezTo>
                    <a:pt x="24799" y="16711"/>
                    <a:pt x="24097" y="18115"/>
                    <a:pt x="22694" y="18683"/>
                  </a:cubicBezTo>
                  <a:cubicBezTo>
                    <a:pt x="21190" y="19351"/>
                    <a:pt x="18950" y="19652"/>
                    <a:pt x="15876" y="19652"/>
                  </a:cubicBezTo>
                  <a:lnTo>
                    <a:pt x="10863" y="19652"/>
                  </a:lnTo>
                  <a:lnTo>
                    <a:pt x="10863" y="9191"/>
                  </a:lnTo>
                  <a:close/>
                  <a:moveTo>
                    <a:pt x="17146" y="28275"/>
                  </a:moveTo>
                  <a:cubicBezTo>
                    <a:pt x="20755" y="28275"/>
                    <a:pt x="23395" y="28542"/>
                    <a:pt x="25066" y="29244"/>
                  </a:cubicBezTo>
                  <a:cubicBezTo>
                    <a:pt x="26738" y="29946"/>
                    <a:pt x="27573" y="31483"/>
                    <a:pt x="27573" y="33722"/>
                  </a:cubicBezTo>
                  <a:cubicBezTo>
                    <a:pt x="27573" y="35928"/>
                    <a:pt x="26738" y="37465"/>
                    <a:pt x="25200" y="38301"/>
                  </a:cubicBezTo>
                  <a:cubicBezTo>
                    <a:pt x="23696" y="39003"/>
                    <a:pt x="21323" y="39404"/>
                    <a:pt x="18249" y="39404"/>
                  </a:cubicBezTo>
                  <a:lnTo>
                    <a:pt x="10863" y="39404"/>
                  </a:lnTo>
                  <a:lnTo>
                    <a:pt x="10863" y="28275"/>
                  </a:lnTo>
                  <a:close/>
                  <a:moveTo>
                    <a:pt x="1" y="1"/>
                  </a:moveTo>
                  <a:lnTo>
                    <a:pt x="1" y="48595"/>
                  </a:lnTo>
                  <a:lnTo>
                    <a:pt x="21190" y="48595"/>
                  </a:lnTo>
                  <a:cubicBezTo>
                    <a:pt x="27874" y="48595"/>
                    <a:pt x="32586" y="47091"/>
                    <a:pt x="35226" y="44016"/>
                  </a:cubicBezTo>
                  <a:cubicBezTo>
                    <a:pt x="37599" y="41509"/>
                    <a:pt x="38736" y="38435"/>
                    <a:pt x="38736" y="35093"/>
                  </a:cubicBezTo>
                  <a:cubicBezTo>
                    <a:pt x="38736" y="32051"/>
                    <a:pt x="37900" y="29545"/>
                    <a:pt x="36062" y="27439"/>
                  </a:cubicBezTo>
                  <a:cubicBezTo>
                    <a:pt x="34257" y="25367"/>
                    <a:pt x="31884" y="23963"/>
                    <a:pt x="28843" y="23395"/>
                  </a:cubicBezTo>
                  <a:cubicBezTo>
                    <a:pt x="29679" y="22994"/>
                    <a:pt x="30213" y="22693"/>
                    <a:pt x="30648" y="22560"/>
                  </a:cubicBezTo>
                  <a:cubicBezTo>
                    <a:pt x="30915" y="22426"/>
                    <a:pt x="31483" y="22025"/>
                    <a:pt x="32319" y="21323"/>
                  </a:cubicBezTo>
                  <a:cubicBezTo>
                    <a:pt x="34825" y="19518"/>
                    <a:pt x="35928" y="16711"/>
                    <a:pt x="35928" y="12834"/>
                  </a:cubicBezTo>
                  <a:cubicBezTo>
                    <a:pt x="35928" y="9759"/>
                    <a:pt x="34959" y="6986"/>
                    <a:pt x="32720" y="4479"/>
                  </a:cubicBezTo>
                  <a:cubicBezTo>
                    <a:pt x="31483" y="3075"/>
                    <a:pt x="29812" y="1972"/>
                    <a:pt x="27306" y="1271"/>
                  </a:cubicBezTo>
                  <a:cubicBezTo>
                    <a:pt x="24933" y="435"/>
                    <a:pt x="22159" y="1"/>
                    <a:pt x="18817" y="1"/>
                  </a:cubicBez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
            <p:cNvSpPr/>
            <p:nvPr/>
          </p:nvSpPr>
          <p:spPr>
            <a:xfrm>
              <a:off x="1335150" y="2288900"/>
              <a:ext cx="789600" cy="1214875"/>
            </a:xfrm>
            <a:custGeom>
              <a:rect b="b" l="l" r="r" t="t"/>
              <a:pathLst>
                <a:path extrusionOk="0" h="48595" w="31584">
                  <a:moveTo>
                    <a:pt x="1" y="1"/>
                  </a:moveTo>
                  <a:lnTo>
                    <a:pt x="1" y="48595"/>
                  </a:lnTo>
                  <a:lnTo>
                    <a:pt x="31584" y="48595"/>
                  </a:lnTo>
                  <a:lnTo>
                    <a:pt x="31584" y="38869"/>
                  </a:lnTo>
                  <a:lnTo>
                    <a:pt x="10863" y="38869"/>
                  </a:lnTo>
                  <a:lnTo>
                    <a:pt x="10863"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a:off x="2118050" y="2261325"/>
              <a:ext cx="1274200" cy="1253325"/>
            </a:xfrm>
            <a:custGeom>
              <a:rect b="b" l="l" r="r" t="t"/>
              <a:pathLst>
                <a:path extrusionOk="0" h="50133" w="50968">
                  <a:moveTo>
                    <a:pt x="25501" y="9459"/>
                  </a:moveTo>
                  <a:cubicBezTo>
                    <a:pt x="29511" y="9459"/>
                    <a:pt x="33020" y="10996"/>
                    <a:pt x="35794" y="14071"/>
                  </a:cubicBezTo>
                  <a:cubicBezTo>
                    <a:pt x="38568" y="17112"/>
                    <a:pt x="39972" y="20755"/>
                    <a:pt x="39972" y="25066"/>
                  </a:cubicBezTo>
                  <a:cubicBezTo>
                    <a:pt x="39972" y="29511"/>
                    <a:pt x="38568" y="33154"/>
                    <a:pt x="35794" y="36196"/>
                  </a:cubicBezTo>
                  <a:cubicBezTo>
                    <a:pt x="33020" y="39137"/>
                    <a:pt x="29511" y="40674"/>
                    <a:pt x="25501" y="40674"/>
                  </a:cubicBezTo>
                  <a:cubicBezTo>
                    <a:pt x="21457" y="40674"/>
                    <a:pt x="18115" y="39137"/>
                    <a:pt x="15307" y="36196"/>
                  </a:cubicBezTo>
                  <a:cubicBezTo>
                    <a:pt x="12533" y="33154"/>
                    <a:pt x="11130" y="29511"/>
                    <a:pt x="11130" y="25066"/>
                  </a:cubicBezTo>
                  <a:cubicBezTo>
                    <a:pt x="11130" y="20755"/>
                    <a:pt x="12533" y="17112"/>
                    <a:pt x="15307" y="14071"/>
                  </a:cubicBezTo>
                  <a:cubicBezTo>
                    <a:pt x="18115" y="10996"/>
                    <a:pt x="21457" y="9459"/>
                    <a:pt x="25501" y="9459"/>
                  </a:cubicBezTo>
                  <a:close/>
                  <a:moveTo>
                    <a:pt x="25501" y="1"/>
                  </a:moveTo>
                  <a:cubicBezTo>
                    <a:pt x="18382" y="1"/>
                    <a:pt x="12266" y="2374"/>
                    <a:pt x="7386" y="7253"/>
                  </a:cubicBezTo>
                  <a:cubicBezTo>
                    <a:pt x="2507" y="11965"/>
                    <a:pt x="0" y="17948"/>
                    <a:pt x="0" y="25066"/>
                  </a:cubicBezTo>
                  <a:cubicBezTo>
                    <a:pt x="0" y="32152"/>
                    <a:pt x="2507" y="38167"/>
                    <a:pt x="7386" y="43013"/>
                  </a:cubicBezTo>
                  <a:cubicBezTo>
                    <a:pt x="12266" y="47759"/>
                    <a:pt x="18382" y="50132"/>
                    <a:pt x="25501" y="50132"/>
                  </a:cubicBezTo>
                  <a:cubicBezTo>
                    <a:pt x="32720" y="50132"/>
                    <a:pt x="38702" y="47759"/>
                    <a:pt x="43581" y="43013"/>
                  </a:cubicBezTo>
                  <a:cubicBezTo>
                    <a:pt x="48461" y="38167"/>
                    <a:pt x="50967" y="32152"/>
                    <a:pt x="50967" y="25066"/>
                  </a:cubicBezTo>
                  <a:cubicBezTo>
                    <a:pt x="50967" y="17948"/>
                    <a:pt x="48461" y="11965"/>
                    <a:pt x="43581" y="7253"/>
                  </a:cubicBezTo>
                  <a:cubicBezTo>
                    <a:pt x="38702" y="2374"/>
                    <a:pt x="32720" y="1"/>
                    <a:pt x="25501" y="1"/>
                  </a:cubicBez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a:off x="3448200" y="2261325"/>
              <a:ext cx="1134675" cy="1256650"/>
            </a:xfrm>
            <a:custGeom>
              <a:rect b="b" l="l" r="r" t="t"/>
              <a:pathLst>
                <a:path extrusionOk="0" h="50266" w="45387">
                  <a:moveTo>
                    <a:pt x="25468" y="1"/>
                  </a:moveTo>
                  <a:cubicBezTo>
                    <a:pt x="18382" y="1"/>
                    <a:pt x="12233" y="2507"/>
                    <a:pt x="7387" y="7253"/>
                  </a:cubicBezTo>
                  <a:cubicBezTo>
                    <a:pt x="2507" y="12099"/>
                    <a:pt x="1" y="18115"/>
                    <a:pt x="1" y="25200"/>
                  </a:cubicBezTo>
                  <a:cubicBezTo>
                    <a:pt x="1" y="32452"/>
                    <a:pt x="2374" y="38435"/>
                    <a:pt x="7220" y="43181"/>
                  </a:cubicBezTo>
                  <a:cubicBezTo>
                    <a:pt x="12099" y="47893"/>
                    <a:pt x="18249" y="50266"/>
                    <a:pt x="25768" y="50266"/>
                  </a:cubicBezTo>
                  <a:cubicBezTo>
                    <a:pt x="33121" y="50266"/>
                    <a:pt x="39671" y="47057"/>
                    <a:pt x="45119" y="40941"/>
                  </a:cubicBezTo>
                  <a:lnTo>
                    <a:pt x="38301" y="33689"/>
                  </a:lnTo>
                  <a:cubicBezTo>
                    <a:pt x="34792" y="38000"/>
                    <a:pt x="30481" y="40106"/>
                    <a:pt x="25200" y="40106"/>
                  </a:cubicBezTo>
                  <a:cubicBezTo>
                    <a:pt x="21290" y="40106"/>
                    <a:pt x="17948" y="38702"/>
                    <a:pt x="15308" y="35928"/>
                  </a:cubicBezTo>
                  <a:cubicBezTo>
                    <a:pt x="12534" y="33288"/>
                    <a:pt x="11130" y="29645"/>
                    <a:pt x="11130" y="25066"/>
                  </a:cubicBezTo>
                  <a:cubicBezTo>
                    <a:pt x="11130" y="20621"/>
                    <a:pt x="12667" y="16979"/>
                    <a:pt x="15441" y="14338"/>
                  </a:cubicBezTo>
                  <a:cubicBezTo>
                    <a:pt x="18382" y="11698"/>
                    <a:pt x="21858" y="10294"/>
                    <a:pt x="25902" y="10294"/>
                  </a:cubicBezTo>
                  <a:cubicBezTo>
                    <a:pt x="31049" y="10294"/>
                    <a:pt x="35360" y="12534"/>
                    <a:pt x="38702" y="16711"/>
                  </a:cubicBezTo>
                  <a:lnTo>
                    <a:pt x="45386" y="9191"/>
                  </a:lnTo>
                  <a:cubicBezTo>
                    <a:pt x="40106" y="3075"/>
                    <a:pt x="33422" y="1"/>
                    <a:pt x="25468" y="1"/>
                  </a:cubicBez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4690625" y="2288900"/>
              <a:ext cx="1061975" cy="1214875"/>
            </a:xfrm>
            <a:custGeom>
              <a:rect b="b" l="l" r="r" t="t"/>
              <a:pathLst>
                <a:path extrusionOk="0" h="48595" w="42479">
                  <a:moveTo>
                    <a:pt x="1" y="1"/>
                  </a:moveTo>
                  <a:lnTo>
                    <a:pt x="1" y="48595"/>
                  </a:lnTo>
                  <a:lnTo>
                    <a:pt x="10863" y="48595"/>
                  </a:lnTo>
                  <a:lnTo>
                    <a:pt x="10863" y="34825"/>
                  </a:lnTo>
                  <a:lnTo>
                    <a:pt x="15742" y="29378"/>
                  </a:lnTo>
                  <a:lnTo>
                    <a:pt x="29946" y="48595"/>
                  </a:lnTo>
                  <a:lnTo>
                    <a:pt x="42479" y="48595"/>
                  </a:lnTo>
                  <a:cubicBezTo>
                    <a:pt x="40240" y="45420"/>
                    <a:pt x="36898" y="40808"/>
                    <a:pt x="32453" y="34391"/>
                  </a:cubicBezTo>
                  <a:cubicBezTo>
                    <a:pt x="28008" y="28141"/>
                    <a:pt x="24933" y="23830"/>
                    <a:pt x="23262" y="21457"/>
                  </a:cubicBezTo>
                  <a:lnTo>
                    <a:pt x="42479" y="1"/>
                  </a:lnTo>
                  <a:lnTo>
                    <a:pt x="29111" y="1"/>
                  </a:lnTo>
                  <a:lnTo>
                    <a:pt x="10863" y="19919"/>
                  </a:lnTo>
                  <a:lnTo>
                    <a:pt x="10863"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p:nvPr/>
          </p:nvSpPr>
          <p:spPr>
            <a:xfrm>
              <a:off x="6375900" y="1927125"/>
              <a:ext cx="125350" cy="111150"/>
            </a:xfrm>
            <a:custGeom>
              <a:rect b="b" l="l" r="r" t="t"/>
              <a:pathLst>
                <a:path extrusionOk="0" h="4446" w="5014">
                  <a:moveTo>
                    <a:pt x="5013" y="0"/>
                  </a:moveTo>
                  <a:lnTo>
                    <a:pt x="0" y="4445"/>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6501225" y="1927125"/>
              <a:ext cx="853100" cy="320025"/>
            </a:xfrm>
            <a:custGeom>
              <a:rect b="b" l="l" r="r" t="t"/>
              <a:pathLst>
                <a:path extrusionOk="0" h="12801" w="34124">
                  <a:moveTo>
                    <a:pt x="0" y="0"/>
                  </a:moveTo>
                  <a:lnTo>
                    <a:pt x="3209" y="12801"/>
                  </a:lnTo>
                  <a:lnTo>
                    <a:pt x="34123" y="10428"/>
                  </a:lnTo>
                  <a:lnTo>
                    <a:pt x="0" y="0"/>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6111025" y="2285550"/>
              <a:ext cx="25" cy="25"/>
            </a:xfrm>
            <a:custGeom>
              <a:rect b="b" l="l" r="r" t="t"/>
              <a:pathLst>
                <a:path extrusionOk="0" h="1" w="1">
                  <a:moveTo>
                    <a:pt x="1" y="1"/>
                  </a:moveTo>
                  <a:lnTo>
                    <a:pt x="1"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6107675" y="3448600"/>
              <a:ext cx="853100" cy="320025"/>
            </a:xfrm>
            <a:custGeom>
              <a:rect b="b" l="l" r="r" t="t"/>
              <a:pathLst>
                <a:path extrusionOk="0" h="12801" w="34124">
                  <a:moveTo>
                    <a:pt x="30915" y="1"/>
                  </a:moveTo>
                  <a:lnTo>
                    <a:pt x="1" y="2374"/>
                  </a:lnTo>
                  <a:lnTo>
                    <a:pt x="34124" y="12801"/>
                  </a:lnTo>
                  <a:lnTo>
                    <a:pt x="30915"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a:off x="6111025" y="1927125"/>
              <a:ext cx="571525" cy="790425"/>
            </a:xfrm>
            <a:custGeom>
              <a:rect b="b" l="l" r="r" t="t"/>
              <a:pathLst>
                <a:path extrusionOk="0" h="31617" w="22861">
                  <a:moveTo>
                    <a:pt x="15608" y="0"/>
                  </a:moveTo>
                  <a:lnTo>
                    <a:pt x="10595" y="4445"/>
                  </a:lnTo>
                  <a:lnTo>
                    <a:pt x="1" y="14338"/>
                  </a:lnTo>
                  <a:lnTo>
                    <a:pt x="19084" y="31617"/>
                  </a:lnTo>
                  <a:lnTo>
                    <a:pt x="22861" y="28809"/>
                  </a:lnTo>
                  <a:lnTo>
                    <a:pt x="18817" y="12801"/>
                  </a:lnTo>
                  <a:lnTo>
                    <a:pt x="15608" y="0"/>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a:off x="6782800" y="2981550"/>
              <a:ext cx="568175" cy="787075"/>
            </a:xfrm>
            <a:custGeom>
              <a:rect b="b" l="l" r="r" t="t"/>
              <a:pathLst>
                <a:path extrusionOk="0" h="31483" w="22727">
                  <a:moveTo>
                    <a:pt x="3777" y="1"/>
                  </a:moveTo>
                  <a:lnTo>
                    <a:pt x="0" y="2942"/>
                  </a:lnTo>
                  <a:lnTo>
                    <a:pt x="3910" y="18683"/>
                  </a:lnTo>
                  <a:lnTo>
                    <a:pt x="7119" y="31483"/>
                  </a:lnTo>
                  <a:lnTo>
                    <a:pt x="22726" y="17145"/>
                  </a:lnTo>
                  <a:lnTo>
                    <a:pt x="3777"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6107675" y="2187800"/>
              <a:ext cx="1246650" cy="1320150"/>
            </a:xfrm>
            <a:custGeom>
              <a:rect b="b" l="l" r="r" t="t"/>
              <a:pathLst>
                <a:path extrusionOk="0" h="52806" w="49866">
                  <a:moveTo>
                    <a:pt x="49865" y="1"/>
                  </a:moveTo>
                  <a:lnTo>
                    <a:pt x="2507" y="37465"/>
                  </a:lnTo>
                  <a:cubicBezTo>
                    <a:pt x="970" y="38735"/>
                    <a:pt x="1" y="40407"/>
                    <a:pt x="1" y="42078"/>
                  </a:cubicBezTo>
                  <a:lnTo>
                    <a:pt x="1" y="52806"/>
                  </a:lnTo>
                  <a:lnTo>
                    <a:pt x="47359" y="15876"/>
                  </a:lnTo>
                  <a:cubicBezTo>
                    <a:pt x="48896" y="14773"/>
                    <a:pt x="49865" y="13102"/>
                    <a:pt x="49865" y="11431"/>
                  </a:cubicBezTo>
                  <a:lnTo>
                    <a:pt x="49865"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476650" y="600725"/>
            <a:ext cx="6995400" cy="1669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600"/>
              <a:buFont typeface="Montserrat"/>
              <a:buNone/>
              <a:defRPr b="1" sz="3600">
                <a:solidFill>
                  <a:srgbClr val="310048"/>
                </a:solidFill>
                <a:latin typeface="Montserrat"/>
                <a:ea typeface="Montserrat"/>
                <a:cs typeface="Montserrat"/>
                <a:sym typeface="Montserrat"/>
              </a:defRPr>
            </a:lvl1pPr>
            <a:lvl2pPr lvl="1"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2pPr>
            <a:lvl3pPr lvl="2"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3pPr>
            <a:lvl4pPr lvl="3"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4pPr>
            <a:lvl5pPr lvl="4"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5pPr>
            <a:lvl6pPr lvl="5"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6pPr>
            <a:lvl7pPr lvl="6"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7pPr>
            <a:lvl8pPr lvl="7"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8pPr>
            <a:lvl9pPr lvl="8"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9pPr>
          </a:lstStyle>
          <a:p/>
        </p:txBody>
      </p:sp>
      <p:sp>
        <p:nvSpPr>
          <p:cNvPr id="24" name="Google Shape;24;p3"/>
          <p:cNvSpPr txBox="1"/>
          <p:nvPr/>
        </p:nvSpPr>
        <p:spPr>
          <a:xfrm>
            <a:off x="8254577" y="4686626"/>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n-AU" sz="600" u="none" cap="none" strike="noStrike">
                <a:solidFill>
                  <a:srgbClr val="805295"/>
                </a:solidFill>
                <a:latin typeface="Montserrat SemiBold"/>
                <a:ea typeface="Montserrat SemiBold"/>
                <a:cs typeface="Montserrat SemiBold"/>
                <a:sym typeface="Montserrat SemiBold"/>
              </a:rPr>
              <a:t>‹#›</a:t>
            </a:fld>
            <a:endParaRPr b="0" i="0" sz="600" u="none" cap="none" strike="noStrike">
              <a:solidFill>
                <a:srgbClr val="805295"/>
              </a:solidFill>
              <a:latin typeface="Montserrat SemiBold"/>
              <a:ea typeface="Montserrat SemiBold"/>
              <a:cs typeface="Montserrat SemiBold"/>
              <a:sym typeface="Montserrat SemiBold"/>
            </a:endParaRPr>
          </a:p>
        </p:txBody>
      </p:sp>
      <p:sp>
        <p:nvSpPr>
          <p:cNvPr id="25" name="Google Shape;25;p3"/>
          <p:cNvSpPr txBox="1"/>
          <p:nvPr/>
        </p:nvSpPr>
        <p:spPr>
          <a:xfrm>
            <a:off x="476650" y="4722475"/>
            <a:ext cx="1471500" cy="321900"/>
          </a:xfrm>
          <a:prstGeom prst="rect">
            <a:avLst/>
          </a:prstGeom>
          <a:no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AU" sz="600" u="none" cap="none" strike="noStrike">
                <a:solidFill>
                  <a:srgbClr val="805295"/>
                </a:solidFill>
                <a:latin typeface="Montserrat SemiBold"/>
                <a:ea typeface="Montserrat SemiBold"/>
                <a:cs typeface="Montserrat SemiBold"/>
                <a:sym typeface="Montserrat SemiBold"/>
              </a:rPr>
              <a:t>©2019 Block8. All rights reserved.</a:t>
            </a:r>
            <a:endParaRPr b="0" i="0" sz="600" u="none" cap="none" strike="noStrike">
              <a:solidFill>
                <a:srgbClr val="805295"/>
              </a:solidFill>
              <a:latin typeface="Montserrat SemiBold"/>
              <a:ea typeface="Montserrat SemiBold"/>
              <a:cs typeface="Montserrat SemiBold"/>
              <a:sym typeface="Montserrat SemiBo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ave">
  <p:cSld name="TITLE_1_1_1_1_1">
    <p:spTree>
      <p:nvGrpSpPr>
        <p:cNvPr id="26" name="Shape 26"/>
        <p:cNvGrpSpPr/>
        <p:nvPr/>
      </p:nvGrpSpPr>
      <p:grpSpPr>
        <a:xfrm>
          <a:off x="0" y="0"/>
          <a:ext cx="0" cy="0"/>
          <a:chOff x="0" y="0"/>
          <a:chExt cx="0" cy="0"/>
        </a:xfrm>
      </p:grpSpPr>
      <p:sp>
        <p:nvSpPr>
          <p:cNvPr id="27" name="Google Shape;27;p4"/>
          <p:cNvSpPr/>
          <p:nvPr/>
        </p:nvSpPr>
        <p:spPr>
          <a:xfrm rot="10800000">
            <a:off x="3" y="822403"/>
            <a:ext cx="9143872" cy="3803072"/>
          </a:xfrm>
          <a:custGeom>
            <a:rect b="b" l="l" r="r" t="t"/>
            <a:pathLst>
              <a:path extrusionOk="0" h="148514" w="285189">
                <a:moveTo>
                  <a:pt x="0" y="0"/>
                </a:moveTo>
                <a:lnTo>
                  <a:pt x="0" y="148514"/>
                </a:lnTo>
                <a:cubicBezTo>
                  <a:pt x="65161" y="148514"/>
                  <a:pt x="110187" y="133217"/>
                  <a:pt x="162557" y="122977"/>
                </a:cubicBezTo>
                <a:cubicBezTo>
                  <a:pt x="202577" y="115019"/>
                  <a:pt x="252705" y="114068"/>
                  <a:pt x="274381" y="114068"/>
                </a:cubicBezTo>
                <a:cubicBezTo>
                  <a:pt x="281188" y="114068"/>
                  <a:pt x="285188" y="114162"/>
                  <a:pt x="285188" y="114162"/>
                </a:cubicBezTo>
                <a:lnTo>
                  <a:pt x="28518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txBox="1"/>
          <p:nvPr/>
        </p:nvSpPr>
        <p:spPr>
          <a:xfrm>
            <a:off x="8254577" y="4686626"/>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n-AU" sz="600" u="none" cap="none" strike="noStrike">
                <a:solidFill>
                  <a:srgbClr val="805295"/>
                </a:solidFill>
                <a:latin typeface="Montserrat SemiBold"/>
                <a:ea typeface="Montserrat SemiBold"/>
                <a:cs typeface="Montserrat SemiBold"/>
                <a:sym typeface="Montserrat SemiBold"/>
              </a:rPr>
              <a:t>‹#›</a:t>
            </a:fld>
            <a:endParaRPr b="0" i="0" sz="600" u="none" cap="none" strike="noStrike">
              <a:solidFill>
                <a:srgbClr val="805295"/>
              </a:solidFill>
              <a:latin typeface="Montserrat SemiBold"/>
              <a:ea typeface="Montserrat SemiBold"/>
              <a:cs typeface="Montserrat SemiBold"/>
              <a:sym typeface="Montserrat SemiBold"/>
            </a:endParaRPr>
          </a:p>
        </p:txBody>
      </p:sp>
      <p:sp>
        <p:nvSpPr>
          <p:cNvPr id="29" name="Google Shape;29;p4"/>
          <p:cNvSpPr txBox="1"/>
          <p:nvPr/>
        </p:nvSpPr>
        <p:spPr>
          <a:xfrm>
            <a:off x="476650" y="4722475"/>
            <a:ext cx="1471500" cy="321900"/>
          </a:xfrm>
          <a:prstGeom prst="rect">
            <a:avLst/>
          </a:prstGeom>
          <a:no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AU" sz="600" u="none" cap="none" strike="noStrike">
                <a:solidFill>
                  <a:srgbClr val="805295"/>
                </a:solidFill>
                <a:latin typeface="Montserrat SemiBold"/>
                <a:ea typeface="Montserrat SemiBold"/>
                <a:cs typeface="Montserrat SemiBold"/>
                <a:sym typeface="Montserrat SemiBold"/>
              </a:rPr>
              <a:t>©2019 Block8. All rights reserved.</a:t>
            </a:r>
            <a:endParaRPr b="0" i="0" sz="600" u="none" cap="none" strike="noStrike">
              <a:solidFill>
                <a:srgbClr val="805295"/>
              </a:solidFill>
              <a:latin typeface="Montserrat SemiBold"/>
              <a:ea typeface="Montserrat SemiBold"/>
              <a:cs typeface="Montserrat SemiBold"/>
              <a:sym typeface="Montserrat SemiBold"/>
            </a:endParaRPr>
          </a:p>
        </p:txBody>
      </p:sp>
      <p:grpSp>
        <p:nvGrpSpPr>
          <p:cNvPr id="30" name="Google Shape;30;p4"/>
          <p:cNvGrpSpPr/>
          <p:nvPr/>
        </p:nvGrpSpPr>
        <p:grpSpPr>
          <a:xfrm>
            <a:off x="520837" y="303406"/>
            <a:ext cx="763211" cy="197593"/>
            <a:chOff x="241450" y="1927125"/>
            <a:chExt cx="7112875" cy="1841500"/>
          </a:xfrm>
        </p:grpSpPr>
        <p:sp>
          <p:nvSpPr>
            <p:cNvPr id="31" name="Google Shape;31;p4"/>
            <p:cNvSpPr/>
            <p:nvPr/>
          </p:nvSpPr>
          <p:spPr>
            <a:xfrm>
              <a:off x="241450" y="2288900"/>
              <a:ext cx="968400" cy="1214875"/>
            </a:xfrm>
            <a:custGeom>
              <a:rect b="b" l="l" r="r" t="t"/>
              <a:pathLst>
                <a:path extrusionOk="0" h="48595" w="38736">
                  <a:moveTo>
                    <a:pt x="16009" y="9191"/>
                  </a:moveTo>
                  <a:cubicBezTo>
                    <a:pt x="19218" y="9191"/>
                    <a:pt x="21457" y="9492"/>
                    <a:pt x="22861" y="10161"/>
                  </a:cubicBezTo>
                  <a:cubicBezTo>
                    <a:pt x="24097" y="10862"/>
                    <a:pt x="24799" y="12400"/>
                    <a:pt x="24799" y="14505"/>
                  </a:cubicBezTo>
                  <a:cubicBezTo>
                    <a:pt x="24799" y="16711"/>
                    <a:pt x="24097" y="18115"/>
                    <a:pt x="22694" y="18683"/>
                  </a:cubicBezTo>
                  <a:cubicBezTo>
                    <a:pt x="21190" y="19351"/>
                    <a:pt x="18950" y="19652"/>
                    <a:pt x="15876" y="19652"/>
                  </a:cubicBezTo>
                  <a:lnTo>
                    <a:pt x="10863" y="19652"/>
                  </a:lnTo>
                  <a:lnTo>
                    <a:pt x="10863" y="9191"/>
                  </a:lnTo>
                  <a:close/>
                  <a:moveTo>
                    <a:pt x="17146" y="28275"/>
                  </a:moveTo>
                  <a:cubicBezTo>
                    <a:pt x="20755" y="28275"/>
                    <a:pt x="23395" y="28542"/>
                    <a:pt x="25066" y="29244"/>
                  </a:cubicBezTo>
                  <a:cubicBezTo>
                    <a:pt x="26738" y="29946"/>
                    <a:pt x="27573" y="31483"/>
                    <a:pt x="27573" y="33722"/>
                  </a:cubicBezTo>
                  <a:cubicBezTo>
                    <a:pt x="27573" y="35928"/>
                    <a:pt x="26738" y="37465"/>
                    <a:pt x="25200" y="38301"/>
                  </a:cubicBezTo>
                  <a:cubicBezTo>
                    <a:pt x="23696" y="39003"/>
                    <a:pt x="21323" y="39404"/>
                    <a:pt x="18249" y="39404"/>
                  </a:cubicBezTo>
                  <a:lnTo>
                    <a:pt x="10863" y="39404"/>
                  </a:lnTo>
                  <a:lnTo>
                    <a:pt x="10863" y="28275"/>
                  </a:lnTo>
                  <a:close/>
                  <a:moveTo>
                    <a:pt x="1" y="1"/>
                  </a:moveTo>
                  <a:lnTo>
                    <a:pt x="1" y="48595"/>
                  </a:lnTo>
                  <a:lnTo>
                    <a:pt x="21190" y="48595"/>
                  </a:lnTo>
                  <a:cubicBezTo>
                    <a:pt x="27874" y="48595"/>
                    <a:pt x="32586" y="47091"/>
                    <a:pt x="35226" y="44016"/>
                  </a:cubicBezTo>
                  <a:cubicBezTo>
                    <a:pt x="37599" y="41509"/>
                    <a:pt x="38736" y="38435"/>
                    <a:pt x="38736" y="35093"/>
                  </a:cubicBezTo>
                  <a:cubicBezTo>
                    <a:pt x="38736" y="32051"/>
                    <a:pt x="37900" y="29545"/>
                    <a:pt x="36062" y="27439"/>
                  </a:cubicBezTo>
                  <a:cubicBezTo>
                    <a:pt x="34257" y="25367"/>
                    <a:pt x="31884" y="23963"/>
                    <a:pt x="28843" y="23395"/>
                  </a:cubicBezTo>
                  <a:cubicBezTo>
                    <a:pt x="29679" y="22994"/>
                    <a:pt x="30213" y="22693"/>
                    <a:pt x="30648" y="22560"/>
                  </a:cubicBezTo>
                  <a:cubicBezTo>
                    <a:pt x="30915" y="22426"/>
                    <a:pt x="31483" y="22025"/>
                    <a:pt x="32319" y="21323"/>
                  </a:cubicBezTo>
                  <a:cubicBezTo>
                    <a:pt x="34825" y="19518"/>
                    <a:pt x="35928" y="16711"/>
                    <a:pt x="35928" y="12834"/>
                  </a:cubicBezTo>
                  <a:cubicBezTo>
                    <a:pt x="35928" y="9759"/>
                    <a:pt x="34959" y="6986"/>
                    <a:pt x="32720" y="4479"/>
                  </a:cubicBezTo>
                  <a:cubicBezTo>
                    <a:pt x="31483" y="3075"/>
                    <a:pt x="29812" y="1972"/>
                    <a:pt x="27306" y="1271"/>
                  </a:cubicBezTo>
                  <a:cubicBezTo>
                    <a:pt x="24933" y="435"/>
                    <a:pt x="22159" y="1"/>
                    <a:pt x="18817" y="1"/>
                  </a:cubicBez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a:off x="1335150" y="2288900"/>
              <a:ext cx="789600" cy="1214875"/>
            </a:xfrm>
            <a:custGeom>
              <a:rect b="b" l="l" r="r" t="t"/>
              <a:pathLst>
                <a:path extrusionOk="0" h="48595" w="31584">
                  <a:moveTo>
                    <a:pt x="1" y="1"/>
                  </a:moveTo>
                  <a:lnTo>
                    <a:pt x="1" y="48595"/>
                  </a:lnTo>
                  <a:lnTo>
                    <a:pt x="31584" y="48595"/>
                  </a:lnTo>
                  <a:lnTo>
                    <a:pt x="31584" y="38869"/>
                  </a:lnTo>
                  <a:lnTo>
                    <a:pt x="10863" y="38869"/>
                  </a:lnTo>
                  <a:lnTo>
                    <a:pt x="10863"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a:off x="2118050" y="2261325"/>
              <a:ext cx="1274200" cy="1253325"/>
            </a:xfrm>
            <a:custGeom>
              <a:rect b="b" l="l" r="r" t="t"/>
              <a:pathLst>
                <a:path extrusionOk="0" h="50133" w="50968">
                  <a:moveTo>
                    <a:pt x="25501" y="9459"/>
                  </a:moveTo>
                  <a:cubicBezTo>
                    <a:pt x="29511" y="9459"/>
                    <a:pt x="33020" y="10996"/>
                    <a:pt x="35794" y="14071"/>
                  </a:cubicBezTo>
                  <a:cubicBezTo>
                    <a:pt x="38568" y="17112"/>
                    <a:pt x="39972" y="20755"/>
                    <a:pt x="39972" y="25066"/>
                  </a:cubicBezTo>
                  <a:cubicBezTo>
                    <a:pt x="39972" y="29511"/>
                    <a:pt x="38568" y="33154"/>
                    <a:pt x="35794" y="36196"/>
                  </a:cubicBezTo>
                  <a:cubicBezTo>
                    <a:pt x="33020" y="39137"/>
                    <a:pt x="29511" y="40674"/>
                    <a:pt x="25501" y="40674"/>
                  </a:cubicBezTo>
                  <a:cubicBezTo>
                    <a:pt x="21457" y="40674"/>
                    <a:pt x="18115" y="39137"/>
                    <a:pt x="15307" y="36196"/>
                  </a:cubicBezTo>
                  <a:cubicBezTo>
                    <a:pt x="12533" y="33154"/>
                    <a:pt x="11130" y="29511"/>
                    <a:pt x="11130" y="25066"/>
                  </a:cubicBezTo>
                  <a:cubicBezTo>
                    <a:pt x="11130" y="20755"/>
                    <a:pt x="12533" y="17112"/>
                    <a:pt x="15307" y="14071"/>
                  </a:cubicBezTo>
                  <a:cubicBezTo>
                    <a:pt x="18115" y="10996"/>
                    <a:pt x="21457" y="9459"/>
                    <a:pt x="25501" y="9459"/>
                  </a:cubicBezTo>
                  <a:close/>
                  <a:moveTo>
                    <a:pt x="25501" y="1"/>
                  </a:moveTo>
                  <a:cubicBezTo>
                    <a:pt x="18382" y="1"/>
                    <a:pt x="12266" y="2374"/>
                    <a:pt x="7386" y="7253"/>
                  </a:cubicBezTo>
                  <a:cubicBezTo>
                    <a:pt x="2507" y="11965"/>
                    <a:pt x="0" y="17948"/>
                    <a:pt x="0" y="25066"/>
                  </a:cubicBezTo>
                  <a:cubicBezTo>
                    <a:pt x="0" y="32152"/>
                    <a:pt x="2507" y="38167"/>
                    <a:pt x="7386" y="43013"/>
                  </a:cubicBezTo>
                  <a:cubicBezTo>
                    <a:pt x="12266" y="47759"/>
                    <a:pt x="18382" y="50132"/>
                    <a:pt x="25501" y="50132"/>
                  </a:cubicBezTo>
                  <a:cubicBezTo>
                    <a:pt x="32720" y="50132"/>
                    <a:pt x="38702" y="47759"/>
                    <a:pt x="43581" y="43013"/>
                  </a:cubicBezTo>
                  <a:cubicBezTo>
                    <a:pt x="48461" y="38167"/>
                    <a:pt x="50967" y="32152"/>
                    <a:pt x="50967" y="25066"/>
                  </a:cubicBezTo>
                  <a:cubicBezTo>
                    <a:pt x="50967" y="17948"/>
                    <a:pt x="48461" y="11965"/>
                    <a:pt x="43581" y="7253"/>
                  </a:cubicBezTo>
                  <a:cubicBezTo>
                    <a:pt x="38702" y="2374"/>
                    <a:pt x="32720" y="1"/>
                    <a:pt x="25501" y="1"/>
                  </a:cubicBez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a:off x="3448200" y="2261325"/>
              <a:ext cx="1134675" cy="1256650"/>
            </a:xfrm>
            <a:custGeom>
              <a:rect b="b" l="l" r="r" t="t"/>
              <a:pathLst>
                <a:path extrusionOk="0" h="50266" w="45387">
                  <a:moveTo>
                    <a:pt x="25468" y="1"/>
                  </a:moveTo>
                  <a:cubicBezTo>
                    <a:pt x="18382" y="1"/>
                    <a:pt x="12233" y="2507"/>
                    <a:pt x="7387" y="7253"/>
                  </a:cubicBezTo>
                  <a:cubicBezTo>
                    <a:pt x="2507" y="12099"/>
                    <a:pt x="1" y="18115"/>
                    <a:pt x="1" y="25200"/>
                  </a:cubicBezTo>
                  <a:cubicBezTo>
                    <a:pt x="1" y="32452"/>
                    <a:pt x="2374" y="38435"/>
                    <a:pt x="7220" y="43181"/>
                  </a:cubicBezTo>
                  <a:cubicBezTo>
                    <a:pt x="12099" y="47893"/>
                    <a:pt x="18249" y="50266"/>
                    <a:pt x="25768" y="50266"/>
                  </a:cubicBezTo>
                  <a:cubicBezTo>
                    <a:pt x="33121" y="50266"/>
                    <a:pt x="39671" y="47057"/>
                    <a:pt x="45119" y="40941"/>
                  </a:cubicBezTo>
                  <a:lnTo>
                    <a:pt x="38301" y="33689"/>
                  </a:lnTo>
                  <a:cubicBezTo>
                    <a:pt x="34792" y="38000"/>
                    <a:pt x="30481" y="40106"/>
                    <a:pt x="25200" y="40106"/>
                  </a:cubicBezTo>
                  <a:cubicBezTo>
                    <a:pt x="21290" y="40106"/>
                    <a:pt x="17948" y="38702"/>
                    <a:pt x="15308" y="35928"/>
                  </a:cubicBezTo>
                  <a:cubicBezTo>
                    <a:pt x="12534" y="33288"/>
                    <a:pt x="11130" y="29645"/>
                    <a:pt x="11130" y="25066"/>
                  </a:cubicBezTo>
                  <a:cubicBezTo>
                    <a:pt x="11130" y="20621"/>
                    <a:pt x="12667" y="16979"/>
                    <a:pt x="15441" y="14338"/>
                  </a:cubicBezTo>
                  <a:cubicBezTo>
                    <a:pt x="18382" y="11698"/>
                    <a:pt x="21858" y="10294"/>
                    <a:pt x="25902" y="10294"/>
                  </a:cubicBezTo>
                  <a:cubicBezTo>
                    <a:pt x="31049" y="10294"/>
                    <a:pt x="35360" y="12534"/>
                    <a:pt x="38702" y="16711"/>
                  </a:cubicBezTo>
                  <a:lnTo>
                    <a:pt x="45386" y="9191"/>
                  </a:lnTo>
                  <a:cubicBezTo>
                    <a:pt x="40106" y="3075"/>
                    <a:pt x="33422" y="1"/>
                    <a:pt x="25468" y="1"/>
                  </a:cubicBez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a:off x="4690625" y="2288900"/>
              <a:ext cx="1061975" cy="1214875"/>
            </a:xfrm>
            <a:custGeom>
              <a:rect b="b" l="l" r="r" t="t"/>
              <a:pathLst>
                <a:path extrusionOk="0" h="48595" w="42479">
                  <a:moveTo>
                    <a:pt x="1" y="1"/>
                  </a:moveTo>
                  <a:lnTo>
                    <a:pt x="1" y="48595"/>
                  </a:lnTo>
                  <a:lnTo>
                    <a:pt x="10863" y="48595"/>
                  </a:lnTo>
                  <a:lnTo>
                    <a:pt x="10863" y="34825"/>
                  </a:lnTo>
                  <a:lnTo>
                    <a:pt x="15742" y="29378"/>
                  </a:lnTo>
                  <a:lnTo>
                    <a:pt x="29946" y="48595"/>
                  </a:lnTo>
                  <a:lnTo>
                    <a:pt x="42479" y="48595"/>
                  </a:lnTo>
                  <a:cubicBezTo>
                    <a:pt x="40240" y="45420"/>
                    <a:pt x="36898" y="40808"/>
                    <a:pt x="32453" y="34391"/>
                  </a:cubicBezTo>
                  <a:cubicBezTo>
                    <a:pt x="28008" y="28141"/>
                    <a:pt x="24933" y="23830"/>
                    <a:pt x="23262" y="21457"/>
                  </a:cubicBezTo>
                  <a:lnTo>
                    <a:pt x="42479" y="1"/>
                  </a:lnTo>
                  <a:lnTo>
                    <a:pt x="29111" y="1"/>
                  </a:lnTo>
                  <a:lnTo>
                    <a:pt x="10863" y="19919"/>
                  </a:lnTo>
                  <a:lnTo>
                    <a:pt x="10863"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a:off x="6375900" y="1927125"/>
              <a:ext cx="125350" cy="111150"/>
            </a:xfrm>
            <a:custGeom>
              <a:rect b="b" l="l" r="r" t="t"/>
              <a:pathLst>
                <a:path extrusionOk="0" h="4446" w="5014">
                  <a:moveTo>
                    <a:pt x="5013" y="0"/>
                  </a:moveTo>
                  <a:lnTo>
                    <a:pt x="0" y="4445"/>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a:off x="6501225" y="1927125"/>
              <a:ext cx="853100" cy="320025"/>
            </a:xfrm>
            <a:custGeom>
              <a:rect b="b" l="l" r="r" t="t"/>
              <a:pathLst>
                <a:path extrusionOk="0" h="12801" w="34124">
                  <a:moveTo>
                    <a:pt x="0" y="0"/>
                  </a:moveTo>
                  <a:lnTo>
                    <a:pt x="3209" y="12801"/>
                  </a:lnTo>
                  <a:lnTo>
                    <a:pt x="34123" y="10428"/>
                  </a:lnTo>
                  <a:lnTo>
                    <a:pt x="0" y="0"/>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a:off x="6111025" y="2285550"/>
              <a:ext cx="25" cy="25"/>
            </a:xfrm>
            <a:custGeom>
              <a:rect b="b" l="l" r="r" t="t"/>
              <a:pathLst>
                <a:path extrusionOk="0" h="1" w="1">
                  <a:moveTo>
                    <a:pt x="1" y="1"/>
                  </a:moveTo>
                  <a:lnTo>
                    <a:pt x="1"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a:off x="6107675" y="3448600"/>
              <a:ext cx="853100" cy="320025"/>
            </a:xfrm>
            <a:custGeom>
              <a:rect b="b" l="l" r="r" t="t"/>
              <a:pathLst>
                <a:path extrusionOk="0" h="12801" w="34124">
                  <a:moveTo>
                    <a:pt x="30915" y="1"/>
                  </a:moveTo>
                  <a:lnTo>
                    <a:pt x="1" y="2374"/>
                  </a:lnTo>
                  <a:lnTo>
                    <a:pt x="34124" y="12801"/>
                  </a:lnTo>
                  <a:lnTo>
                    <a:pt x="30915"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a:off x="6111025" y="1927125"/>
              <a:ext cx="571525" cy="790425"/>
            </a:xfrm>
            <a:custGeom>
              <a:rect b="b" l="l" r="r" t="t"/>
              <a:pathLst>
                <a:path extrusionOk="0" h="31617" w="22861">
                  <a:moveTo>
                    <a:pt x="15608" y="0"/>
                  </a:moveTo>
                  <a:lnTo>
                    <a:pt x="10595" y="4445"/>
                  </a:lnTo>
                  <a:lnTo>
                    <a:pt x="1" y="14338"/>
                  </a:lnTo>
                  <a:lnTo>
                    <a:pt x="19084" y="31617"/>
                  </a:lnTo>
                  <a:lnTo>
                    <a:pt x="22861" y="28809"/>
                  </a:lnTo>
                  <a:lnTo>
                    <a:pt x="18817" y="12801"/>
                  </a:lnTo>
                  <a:lnTo>
                    <a:pt x="15608" y="0"/>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6782800" y="2981550"/>
              <a:ext cx="568175" cy="787075"/>
            </a:xfrm>
            <a:custGeom>
              <a:rect b="b" l="l" r="r" t="t"/>
              <a:pathLst>
                <a:path extrusionOk="0" h="31483" w="22727">
                  <a:moveTo>
                    <a:pt x="3777" y="1"/>
                  </a:moveTo>
                  <a:lnTo>
                    <a:pt x="0" y="2942"/>
                  </a:lnTo>
                  <a:lnTo>
                    <a:pt x="3910" y="18683"/>
                  </a:lnTo>
                  <a:lnTo>
                    <a:pt x="7119" y="31483"/>
                  </a:lnTo>
                  <a:lnTo>
                    <a:pt x="22726" y="17145"/>
                  </a:lnTo>
                  <a:lnTo>
                    <a:pt x="3777"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6107675" y="2187800"/>
              <a:ext cx="1246650" cy="1320150"/>
            </a:xfrm>
            <a:custGeom>
              <a:rect b="b" l="l" r="r" t="t"/>
              <a:pathLst>
                <a:path extrusionOk="0" h="52806" w="49866">
                  <a:moveTo>
                    <a:pt x="49865" y="1"/>
                  </a:moveTo>
                  <a:lnTo>
                    <a:pt x="2507" y="37465"/>
                  </a:lnTo>
                  <a:cubicBezTo>
                    <a:pt x="970" y="38735"/>
                    <a:pt x="1" y="40407"/>
                    <a:pt x="1" y="42078"/>
                  </a:cubicBezTo>
                  <a:lnTo>
                    <a:pt x="1" y="52806"/>
                  </a:lnTo>
                  <a:lnTo>
                    <a:pt x="47359" y="15876"/>
                  </a:lnTo>
                  <a:cubicBezTo>
                    <a:pt x="48896" y="14773"/>
                    <a:pt x="49865" y="13102"/>
                    <a:pt x="49865" y="11431"/>
                  </a:cubicBezTo>
                  <a:lnTo>
                    <a:pt x="49865"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 name="Google Shape;43;p4"/>
          <p:cNvSpPr txBox="1"/>
          <p:nvPr>
            <p:ph type="title"/>
          </p:nvPr>
        </p:nvSpPr>
        <p:spPr>
          <a:xfrm>
            <a:off x="476650" y="600725"/>
            <a:ext cx="6995400" cy="1669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600"/>
              <a:buFont typeface="Montserrat"/>
              <a:buNone/>
              <a:defRPr b="1" sz="3600">
                <a:solidFill>
                  <a:srgbClr val="310048"/>
                </a:solidFill>
                <a:latin typeface="Montserrat"/>
                <a:ea typeface="Montserrat"/>
                <a:cs typeface="Montserrat"/>
                <a:sym typeface="Montserrat"/>
              </a:defRPr>
            </a:lvl1pPr>
            <a:lvl2pPr lvl="1"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2pPr>
            <a:lvl3pPr lvl="2"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3pPr>
            <a:lvl4pPr lvl="3"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4pPr>
            <a:lvl5pPr lvl="4"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5pPr>
            <a:lvl6pPr lvl="5"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6pPr>
            <a:lvl7pPr lvl="6"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7pPr>
            <a:lvl8pPr lvl="7"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8pPr>
            <a:lvl9pPr lvl="8"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yStake wave">
  <p:cSld name="TITLE_1_1_1_1_1_1">
    <p:spTree>
      <p:nvGrpSpPr>
        <p:cNvPr id="44" name="Shape 44"/>
        <p:cNvGrpSpPr/>
        <p:nvPr/>
      </p:nvGrpSpPr>
      <p:grpSpPr>
        <a:xfrm>
          <a:off x="0" y="0"/>
          <a:ext cx="0" cy="0"/>
          <a:chOff x="0" y="0"/>
          <a:chExt cx="0" cy="0"/>
        </a:xfrm>
      </p:grpSpPr>
      <p:sp>
        <p:nvSpPr>
          <p:cNvPr id="45" name="Google Shape;45;p5"/>
          <p:cNvSpPr/>
          <p:nvPr/>
        </p:nvSpPr>
        <p:spPr>
          <a:xfrm>
            <a:off x="0" y="4570850"/>
            <a:ext cx="9144000" cy="572700"/>
          </a:xfrm>
          <a:prstGeom prst="rect">
            <a:avLst/>
          </a:prstGeom>
          <a:solidFill>
            <a:srgbClr val="F3F3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
          <p:cNvSpPr/>
          <p:nvPr/>
        </p:nvSpPr>
        <p:spPr>
          <a:xfrm rot="10800000">
            <a:off x="3" y="822403"/>
            <a:ext cx="9143872" cy="3803072"/>
          </a:xfrm>
          <a:custGeom>
            <a:rect b="b" l="l" r="r" t="t"/>
            <a:pathLst>
              <a:path extrusionOk="0" h="148514" w="285189">
                <a:moveTo>
                  <a:pt x="0" y="0"/>
                </a:moveTo>
                <a:lnTo>
                  <a:pt x="0" y="148514"/>
                </a:lnTo>
                <a:cubicBezTo>
                  <a:pt x="65161" y="148514"/>
                  <a:pt x="110187" y="133217"/>
                  <a:pt x="162557" y="122977"/>
                </a:cubicBezTo>
                <a:cubicBezTo>
                  <a:pt x="202577" y="115019"/>
                  <a:pt x="252705" y="114068"/>
                  <a:pt x="274381" y="114068"/>
                </a:cubicBezTo>
                <a:cubicBezTo>
                  <a:pt x="281188" y="114068"/>
                  <a:pt x="285188" y="114162"/>
                  <a:pt x="285188" y="114162"/>
                </a:cubicBezTo>
                <a:lnTo>
                  <a:pt x="28518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txBox="1"/>
          <p:nvPr/>
        </p:nvSpPr>
        <p:spPr>
          <a:xfrm>
            <a:off x="8254577" y="4686626"/>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n-AU" sz="600" u="none" cap="none" strike="noStrike">
                <a:solidFill>
                  <a:srgbClr val="805295"/>
                </a:solidFill>
                <a:latin typeface="Montserrat SemiBold"/>
                <a:ea typeface="Montserrat SemiBold"/>
                <a:cs typeface="Montserrat SemiBold"/>
                <a:sym typeface="Montserrat SemiBold"/>
              </a:rPr>
              <a:t>‹#›</a:t>
            </a:fld>
            <a:endParaRPr b="0" i="0" sz="600" u="none" cap="none" strike="noStrike">
              <a:solidFill>
                <a:srgbClr val="805295"/>
              </a:solidFill>
              <a:latin typeface="Montserrat SemiBold"/>
              <a:ea typeface="Montserrat SemiBold"/>
              <a:cs typeface="Montserrat SemiBold"/>
              <a:sym typeface="Montserrat SemiBold"/>
            </a:endParaRPr>
          </a:p>
        </p:txBody>
      </p:sp>
      <p:sp>
        <p:nvSpPr>
          <p:cNvPr id="48" name="Google Shape;48;p5"/>
          <p:cNvSpPr txBox="1"/>
          <p:nvPr/>
        </p:nvSpPr>
        <p:spPr>
          <a:xfrm>
            <a:off x="476650" y="4722475"/>
            <a:ext cx="1471500" cy="321900"/>
          </a:xfrm>
          <a:prstGeom prst="rect">
            <a:avLst/>
          </a:prstGeom>
          <a:no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AU" sz="600" u="none" cap="none" strike="noStrike">
                <a:solidFill>
                  <a:srgbClr val="805295"/>
                </a:solidFill>
                <a:latin typeface="Montserrat SemiBold"/>
                <a:ea typeface="Montserrat SemiBold"/>
                <a:cs typeface="Montserrat SemiBold"/>
                <a:sym typeface="Montserrat SemiBold"/>
              </a:rPr>
              <a:t>©2019 Block8. All rights reserved.</a:t>
            </a:r>
            <a:endParaRPr b="0" i="0" sz="600" u="none" cap="none" strike="noStrike">
              <a:solidFill>
                <a:srgbClr val="805295"/>
              </a:solidFill>
              <a:latin typeface="Montserrat SemiBold"/>
              <a:ea typeface="Montserrat SemiBold"/>
              <a:cs typeface="Montserrat SemiBold"/>
              <a:sym typeface="Montserrat SemiBold"/>
            </a:endParaRPr>
          </a:p>
        </p:txBody>
      </p:sp>
      <p:grpSp>
        <p:nvGrpSpPr>
          <p:cNvPr id="49" name="Google Shape;49;p5"/>
          <p:cNvGrpSpPr/>
          <p:nvPr/>
        </p:nvGrpSpPr>
        <p:grpSpPr>
          <a:xfrm>
            <a:off x="520837" y="303406"/>
            <a:ext cx="763211" cy="197593"/>
            <a:chOff x="241450" y="1927125"/>
            <a:chExt cx="7112875" cy="1841500"/>
          </a:xfrm>
        </p:grpSpPr>
        <p:sp>
          <p:nvSpPr>
            <p:cNvPr id="50" name="Google Shape;50;p5"/>
            <p:cNvSpPr/>
            <p:nvPr/>
          </p:nvSpPr>
          <p:spPr>
            <a:xfrm>
              <a:off x="241450" y="2288900"/>
              <a:ext cx="968400" cy="1214875"/>
            </a:xfrm>
            <a:custGeom>
              <a:rect b="b" l="l" r="r" t="t"/>
              <a:pathLst>
                <a:path extrusionOk="0" h="48595" w="38736">
                  <a:moveTo>
                    <a:pt x="16009" y="9191"/>
                  </a:moveTo>
                  <a:cubicBezTo>
                    <a:pt x="19218" y="9191"/>
                    <a:pt x="21457" y="9492"/>
                    <a:pt x="22861" y="10161"/>
                  </a:cubicBezTo>
                  <a:cubicBezTo>
                    <a:pt x="24097" y="10862"/>
                    <a:pt x="24799" y="12400"/>
                    <a:pt x="24799" y="14505"/>
                  </a:cubicBezTo>
                  <a:cubicBezTo>
                    <a:pt x="24799" y="16711"/>
                    <a:pt x="24097" y="18115"/>
                    <a:pt x="22694" y="18683"/>
                  </a:cubicBezTo>
                  <a:cubicBezTo>
                    <a:pt x="21190" y="19351"/>
                    <a:pt x="18950" y="19652"/>
                    <a:pt x="15876" y="19652"/>
                  </a:cubicBezTo>
                  <a:lnTo>
                    <a:pt x="10863" y="19652"/>
                  </a:lnTo>
                  <a:lnTo>
                    <a:pt x="10863" y="9191"/>
                  </a:lnTo>
                  <a:close/>
                  <a:moveTo>
                    <a:pt x="17146" y="28275"/>
                  </a:moveTo>
                  <a:cubicBezTo>
                    <a:pt x="20755" y="28275"/>
                    <a:pt x="23395" y="28542"/>
                    <a:pt x="25066" y="29244"/>
                  </a:cubicBezTo>
                  <a:cubicBezTo>
                    <a:pt x="26738" y="29946"/>
                    <a:pt x="27573" y="31483"/>
                    <a:pt x="27573" y="33722"/>
                  </a:cubicBezTo>
                  <a:cubicBezTo>
                    <a:pt x="27573" y="35928"/>
                    <a:pt x="26738" y="37465"/>
                    <a:pt x="25200" y="38301"/>
                  </a:cubicBezTo>
                  <a:cubicBezTo>
                    <a:pt x="23696" y="39003"/>
                    <a:pt x="21323" y="39404"/>
                    <a:pt x="18249" y="39404"/>
                  </a:cubicBezTo>
                  <a:lnTo>
                    <a:pt x="10863" y="39404"/>
                  </a:lnTo>
                  <a:lnTo>
                    <a:pt x="10863" y="28275"/>
                  </a:lnTo>
                  <a:close/>
                  <a:moveTo>
                    <a:pt x="1" y="1"/>
                  </a:moveTo>
                  <a:lnTo>
                    <a:pt x="1" y="48595"/>
                  </a:lnTo>
                  <a:lnTo>
                    <a:pt x="21190" y="48595"/>
                  </a:lnTo>
                  <a:cubicBezTo>
                    <a:pt x="27874" y="48595"/>
                    <a:pt x="32586" y="47091"/>
                    <a:pt x="35226" y="44016"/>
                  </a:cubicBezTo>
                  <a:cubicBezTo>
                    <a:pt x="37599" y="41509"/>
                    <a:pt x="38736" y="38435"/>
                    <a:pt x="38736" y="35093"/>
                  </a:cubicBezTo>
                  <a:cubicBezTo>
                    <a:pt x="38736" y="32051"/>
                    <a:pt x="37900" y="29545"/>
                    <a:pt x="36062" y="27439"/>
                  </a:cubicBezTo>
                  <a:cubicBezTo>
                    <a:pt x="34257" y="25367"/>
                    <a:pt x="31884" y="23963"/>
                    <a:pt x="28843" y="23395"/>
                  </a:cubicBezTo>
                  <a:cubicBezTo>
                    <a:pt x="29679" y="22994"/>
                    <a:pt x="30213" y="22693"/>
                    <a:pt x="30648" y="22560"/>
                  </a:cubicBezTo>
                  <a:cubicBezTo>
                    <a:pt x="30915" y="22426"/>
                    <a:pt x="31483" y="22025"/>
                    <a:pt x="32319" y="21323"/>
                  </a:cubicBezTo>
                  <a:cubicBezTo>
                    <a:pt x="34825" y="19518"/>
                    <a:pt x="35928" y="16711"/>
                    <a:pt x="35928" y="12834"/>
                  </a:cubicBezTo>
                  <a:cubicBezTo>
                    <a:pt x="35928" y="9759"/>
                    <a:pt x="34959" y="6986"/>
                    <a:pt x="32720" y="4479"/>
                  </a:cubicBezTo>
                  <a:cubicBezTo>
                    <a:pt x="31483" y="3075"/>
                    <a:pt x="29812" y="1972"/>
                    <a:pt x="27306" y="1271"/>
                  </a:cubicBezTo>
                  <a:cubicBezTo>
                    <a:pt x="24933" y="435"/>
                    <a:pt x="22159" y="1"/>
                    <a:pt x="188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1335150" y="2288900"/>
              <a:ext cx="789600" cy="1214875"/>
            </a:xfrm>
            <a:custGeom>
              <a:rect b="b" l="l" r="r" t="t"/>
              <a:pathLst>
                <a:path extrusionOk="0" h="48595" w="31584">
                  <a:moveTo>
                    <a:pt x="1" y="1"/>
                  </a:moveTo>
                  <a:lnTo>
                    <a:pt x="1" y="48595"/>
                  </a:lnTo>
                  <a:lnTo>
                    <a:pt x="31584" y="48595"/>
                  </a:lnTo>
                  <a:lnTo>
                    <a:pt x="31584" y="38869"/>
                  </a:lnTo>
                  <a:lnTo>
                    <a:pt x="10863" y="38869"/>
                  </a:lnTo>
                  <a:lnTo>
                    <a:pt x="1086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
            <p:cNvSpPr/>
            <p:nvPr/>
          </p:nvSpPr>
          <p:spPr>
            <a:xfrm>
              <a:off x="2118050" y="2261325"/>
              <a:ext cx="1274200" cy="1253325"/>
            </a:xfrm>
            <a:custGeom>
              <a:rect b="b" l="l" r="r" t="t"/>
              <a:pathLst>
                <a:path extrusionOk="0" h="50133" w="50968">
                  <a:moveTo>
                    <a:pt x="25501" y="9459"/>
                  </a:moveTo>
                  <a:cubicBezTo>
                    <a:pt x="29511" y="9459"/>
                    <a:pt x="33020" y="10996"/>
                    <a:pt x="35794" y="14071"/>
                  </a:cubicBezTo>
                  <a:cubicBezTo>
                    <a:pt x="38568" y="17112"/>
                    <a:pt x="39972" y="20755"/>
                    <a:pt x="39972" y="25066"/>
                  </a:cubicBezTo>
                  <a:cubicBezTo>
                    <a:pt x="39972" y="29511"/>
                    <a:pt x="38568" y="33154"/>
                    <a:pt x="35794" y="36196"/>
                  </a:cubicBezTo>
                  <a:cubicBezTo>
                    <a:pt x="33020" y="39137"/>
                    <a:pt x="29511" y="40674"/>
                    <a:pt x="25501" y="40674"/>
                  </a:cubicBezTo>
                  <a:cubicBezTo>
                    <a:pt x="21457" y="40674"/>
                    <a:pt x="18115" y="39137"/>
                    <a:pt x="15307" y="36196"/>
                  </a:cubicBezTo>
                  <a:cubicBezTo>
                    <a:pt x="12533" y="33154"/>
                    <a:pt x="11130" y="29511"/>
                    <a:pt x="11130" y="25066"/>
                  </a:cubicBezTo>
                  <a:cubicBezTo>
                    <a:pt x="11130" y="20755"/>
                    <a:pt x="12533" y="17112"/>
                    <a:pt x="15307" y="14071"/>
                  </a:cubicBezTo>
                  <a:cubicBezTo>
                    <a:pt x="18115" y="10996"/>
                    <a:pt x="21457" y="9459"/>
                    <a:pt x="25501" y="9459"/>
                  </a:cubicBezTo>
                  <a:close/>
                  <a:moveTo>
                    <a:pt x="25501" y="1"/>
                  </a:moveTo>
                  <a:cubicBezTo>
                    <a:pt x="18382" y="1"/>
                    <a:pt x="12266" y="2374"/>
                    <a:pt x="7386" y="7253"/>
                  </a:cubicBezTo>
                  <a:cubicBezTo>
                    <a:pt x="2507" y="11965"/>
                    <a:pt x="0" y="17948"/>
                    <a:pt x="0" y="25066"/>
                  </a:cubicBezTo>
                  <a:cubicBezTo>
                    <a:pt x="0" y="32152"/>
                    <a:pt x="2507" y="38167"/>
                    <a:pt x="7386" y="43013"/>
                  </a:cubicBezTo>
                  <a:cubicBezTo>
                    <a:pt x="12266" y="47759"/>
                    <a:pt x="18382" y="50132"/>
                    <a:pt x="25501" y="50132"/>
                  </a:cubicBezTo>
                  <a:cubicBezTo>
                    <a:pt x="32720" y="50132"/>
                    <a:pt x="38702" y="47759"/>
                    <a:pt x="43581" y="43013"/>
                  </a:cubicBezTo>
                  <a:cubicBezTo>
                    <a:pt x="48461" y="38167"/>
                    <a:pt x="50967" y="32152"/>
                    <a:pt x="50967" y="25066"/>
                  </a:cubicBezTo>
                  <a:cubicBezTo>
                    <a:pt x="50967" y="17948"/>
                    <a:pt x="48461" y="11965"/>
                    <a:pt x="43581" y="7253"/>
                  </a:cubicBezTo>
                  <a:cubicBezTo>
                    <a:pt x="38702" y="2374"/>
                    <a:pt x="32720" y="1"/>
                    <a:pt x="255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3448200" y="2261325"/>
              <a:ext cx="1134675" cy="1256650"/>
            </a:xfrm>
            <a:custGeom>
              <a:rect b="b" l="l" r="r" t="t"/>
              <a:pathLst>
                <a:path extrusionOk="0" h="50266" w="45387">
                  <a:moveTo>
                    <a:pt x="25468" y="1"/>
                  </a:moveTo>
                  <a:cubicBezTo>
                    <a:pt x="18382" y="1"/>
                    <a:pt x="12233" y="2507"/>
                    <a:pt x="7387" y="7253"/>
                  </a:cubicBezTo>
                  <a:cubicBezTo>
                    <a:pt x="2507" y="12099"/>
                    <a:pt x="1" y="18115"/>
                    <a:pt x="1" y="25200"/>
                  </a:cubicBezTo>
                  <a:cubicBezTo>
                    <a:pt x="1" y="32452"/>
                    <a:pt x="2374" y="38435"/>
                    <a:pt x="7220" y="43181"/>
                  </a:cubicBezTo>
                  <a:cubicBezTo>
                    <a:pt x="12099" y="47893"/>
                    <a:pt x="18249" y="50266"/>
                    <a:pt x="25768" y="50266"/>
                  </a:cubicBezTo>
                  <a:cubicBezTo>
                    <a:pt x="33121" y="50266"/>
                    <a:pt x="39671" y="47057"/>
                    <a:pt x="45119" y="40941"/>
                  </a:cubicBezTo>
                  <a:lnTo>
                    <a:pt x="38301" y="33689"/>
                  </a:lnTo>
                  <a:cubicBezTo>
                    <a:pt x="34792" y="38000"/>
                    <a:pt x="30481" y="40106"/>
                    <a:pt x="25200" y="40106"/>
                  </a:cubicBezTo>
                  <a:cubicBezTo>
                    <a:pt x="21290" y="40106"/>
                    <a:pt x="17948" y="38702"/>
                    <a:pt x="15308" y="35928"/>
                  </a:cubicBezTo>
                  <a:cubicBezTo>
                    <a:pt x="12534" y="33288"/>
                    <a:pt x="11130" y="29645"/>
                    <a:pt x="11130" y="25066"/>
                  </a:cubicBezTo>
                  <a:cubicBezTo>
                    <a:pt x="11130" y="20621"/>
                    <a:pt x="12667" y="16979"/>
                    <a:pt x="15441" y="14338"/>
                  </a:cubicBezTo>
                  <a:cubicBezTo>
                    <a:pt x="18382" y="11698"/>
                    <a:pt x="21858" y="10294"/>
                    <a:pt x="25902" y="10294"/>
                  </a:cubicBezTo>
                  <a:cubicBezTo>
                    <a:pt x="31049" y="10294"/>
                    <a:pt x="35360" y="12534"/>
                    <a:pt x="38702" y="16711"/>
                  </a:cubicBezTo>
                  <a:lnTo>
                    <a:pt x="45386" y="9191"/>
                  </a:lnTo>
                  <a:cubicBezTo>
                    <a:pt x="40106" y="3075"/>
                    <a:pt x="33422" y="1"/>
                    <a:pt x="25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a:off x="4690625" y="2288900"/>
              <a:ext cx="1061975" cy="1214875"/>
            </a:xfrm>
            <a:custGeom>
              <a:rect b="b" l="l" r="r" t="t"/>
              <a:pathLst>
                <a:path extrusionOk="0" h="48595" w="42479">
                  <a:moveTo>
                    <a:pt x="1" y="1"/>
                  </a:moveTo>
                  <a:lnTo>
                    <a:pt x="1" y="48595"/>
                  </a:lnTo>
                  <a:lnTo>
                    <a:pt x="10863" y="48595"/>
                  </a:lnTo>
                  <a:lnTo>
                    <a:pt x="10863" y="34825"/>
                  </a:lnTo>
                  <a:lnTo>
                    <a:pt x="15742" y="29378"/>
                  </a:lnTo>
                  <a:lnTo>
                    <a:pt x="29946" y="48595"/>
                  </a:lnTo>
                  <a:lnTo>
                    <a:pt x="42479" y="48595"/>
                  </a:lnTo>
                  <a:cubicBezTo>
                    <a:pt x="40240" y="45420"/>
                    <a:pt x="36898" y="40808"/>
                    <a:pt x="32453" y="34391"/>
                  </a:cubicBezTo>
                  <a:cubicBezTo>
                    <a:pt x="28008" y="28141"/>
                    <a:pt x="24933" y="23830"/>
                    <a:pt x="23262" y="21457"/>
                  </a:cubicBezTo>
                  <a:lnTo>
                    <a:pt x="42479" y="1"/>
                  </a:lnTo>
                  <a:lnTo>
                    <a:pt x="29111" y="1"/>
                  </a:lnTo>
                  <a:lnTo>
                    <a:pt x="10863" y="19919"/>
                  </a:lnTo>
                  <a:lnTo>
                    <a:pt x="1086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6375900" y="1927125"/>
              <a:ext cx="125350" cy="111150"/>
            </a:xfrm>
            <a:custGeom>
              <a:rect b="b" l="l" r="r" t="t"/>
              <a:pathLst>
                <a:path extrusionOk="0" h="4446" w="5014">
                  <a:moveTo>
                    <a:pt x="5013" y="0"/>
                  </a:moveTo>
                  <a:lnTo>
                    <a:pt x="0" y="444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501225" y="1927125"/>
              <a:ext cx="853100" cy="320025"/>
            </a:xfrm>
            <a:custGeom>
              <a:rect b="b" l="l" r="r" t="t"/>
              <a:pathLst>
                <a:path extrusionOk="0" h="12801" w="34124">
                  <a:moveTo>
                    <a:pt x="0" y="0"/>
                  </a:moveTo>
                  <a:lnTo>
                    <a:pt x="3209" y="12801"/>
                  </a:lnTo>
                  <a:lnTo>
                    <a:pt x="34123" y="10428"/>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p:nvPr/>
          </p:nvSpPr>
          <p:spPr>
            <a:xfrm>
              <a:off x="6111025" y="2285550"/>
              <a:ext cx="25" cy="25"/>
            </a:xfrm>
            <a:custGeom>
              <a:rect b="b" l="l" r="r" t="t"/>
              <a:pathLst>
                <a:path extrusionOk="0" h="1" w="1">
                  <a:moveTo>
                    <a:pt x="1" y="1"/>
                  </a:move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a:off x="6107675" y="3448600"/>
              <a:ext cx="853100" cy="320025"/>
            </a:xfrm>
            <a:custGeom>
              <a:rect b="b" l="l" r="r" t="t"/>
              <a:pathLst>
                <a:path extrusionOk="0" h="12801" w="34124">
                  <a:moveTo>
                    <a:pt x="30915" y="1"/>
                  </a:moveTo>
                  <a:lnTo>
                    <a:pt x="1" y="2374"/>
                  </a:lnTo>
                  <a:lnTo>
                    <a:pt x="34124" y="12801"/>
                  </a:lnTo>
                  <a:lnTo>
                    <a:pt x="3091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6111025" y="1927125"/>
              <a:ext cx="571525" cy="790425"/>
            </a:xfrm>
            <a:custGeom>
              <a:rect b="b" l="l" r="r" t="t"/>
              <a:pathLst>
                <a:path extrusionOk="0" h="31617" w="22861">
                  <a:moveTo>
                    <a:pt x="15608" y="0"/>
                  </a:moveTo>
                  <a:lnTo>
                    <a:pt x="10595" y="4445"/>
                  </a:lnTo>
                  <a:lnTo>
                    <a:pt x="1" y="14338"/>
                  </a:lnTo>
                  <a:lnTo>
                    <a:pt x="19084" y="31617"/>
                  </a:lnTo>
                  <a:lnTo>
                    <a:pt x="22861" y="28809"/>
                  </a:lnTo>
                  <a:lnTo>
                    <a:pt x="18817" y="12801"/>
                  </a:lnTo>
                  <a:lnTo>
                    <a:pt x="1560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782800" y="2981550"/>
              <a:ext cx="568175" cy="787075"/>
            </a:xfrm>
            <a:custGeom>
              <a:rect b="b" l="l" r="r" t="t"/>
              <a:pathLst>
                <a:path extrusionOk="0" h="31483" w="22727">
                  <a:moveTo>
                    <a:pt x="3777" y="1"/>
                  </a:moveTo>
                  <a:lnTo>
                    <a:pt x="0" y="2942"/>
                  </a:lnTo>
                  <a:lnTo>
                    <a:pt x="3910" y="18683"/>
                  </a:lnTo>
                  <a:lnTo>
                    <a:pt x="7119" y="31483"/>
                  </a:lnTo>
                  <a:lnTo>
                    <a:pt x="22726" y="17145"/>
                  </a:lnTo>
                  <a:lnTo>
                    <a:pt x="377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
            <p:cNvSpPr/>
            <p:nvPr/>
          </p:nvSpPr>
          <p:spPr>
            <a:xfrm>
              <a:off x="6107675" y="2187800"/>
              <a:ext cx="1246650" cy="1320150"/>
            </a:xfrm>
            <a:custGeom>
              <a:rect b="b" l="l" r="r" t="t"/>
              <a:pathLst>
                <a:path extrusionOk="0" h="52806" w="49866">
                  <a:moveTo>
                    <a:pt x="49865" y="1"/>
                  </a:moveTo>
                  <a:lnTo>
                    <a:pt x="2507" y="37465"/>
                  </a:lnTo>
                  <a:cubicBezTo>
                    <a:pt x="970" y="38735"/>
                    <a:pt x="1" y="40407"/>
                    <a:pt x="1" y="42078"/>
                  </a:cubicBezTo>
                  <a:lnTo>
                    <a:pt x="1" y="52806"/>
                  </a:lnTo>
                  <a:lnTo>
                    <a:pt x="47359" y="15876"/>
                  </a:lnTo>
                  <a:cubicBezTo>
                    <a:pt x="48896" y="14773"/>
                    <a:pt x="49865" y="13102"/>
                    <a:pt x="49865" y="11431"/>
                  </a:cubicBezTo>
                  <a:lnTo>
                    <a:pt x="498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5"/>
          <p:cNvSpPr txBox="1"/>
          <p:nvPr>
            <p:ph type="title"/>
          </p:nvPr>
        </p:nvSpPr>
        <p:spPr>
          <a:xfrm>
            <a:off x="476650" y="600725"/>
            <a:ext cx="6995400" cy="1669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600"/>
              <a:buFont typeface="Montserrat"/>
              <a:buNone/>
              <a:defRPr b="1" sz="3600">
                <a:solidFill>
                  <a:srgbClr val="310048"/>
                </a:solidFill>
                <a:latin typeface="Montserrat"/>
                <a:ea typeface="Montserrat"/>
                <a:cs typeface="Montserrat"/>
                <a:sym typeface="Montserrat"/>
              </a:defRPr>
            </a:lvl1pPr>
            <a:lvl2pPr lvl="1"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2pPr>
            <a:lvl3pPr lvl="2"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3pPr>
            <a:lvl4pPr lvl="3"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4pPr>
            <a:lvl5pPr lvl="4"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5pPr>
            <a:lvl6pPr lvl="5"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6pPr>
            <a:lvl7pPr lvl="6"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7pPr>
            <a:lvl8pPr lvl="7"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8pPr>
            <a:lvl9pPr lvl="8"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MM wave">
  <p:cSld name="TITLE_1_1_1_1_1_1_1">
    <p:spTree>
      <p:nvGrpSpPr>
        <p:cNvPr id="63" name="Shape 63"/>
        <p:cNvGrpSpPr/>
        <p:nvPr/>
      </p:nvGrpSpPr>
      <p:grpSpPr>
        <a:xfrm>
          <a:off x="0" y="0"/>
          <a:ext cx="0" cy="0"/>
          <a:chOff x="0" y="0"/>
          <a:chExt cx="0" cy="0"/>
        </a:xfrm>
      </p:grpSpPr>
      <p:sp>
        <p:nvSpPr>
          <p:cNvPr id="64" name="Google Shape;64;p6"/>
          <p:cNvSpPr/>
          <p:nvPr/>
        </p:nvSpPr>
        <p:spPr>
          <a:xfrm>
            <a:off x="0" y="4570850"/>
            <a:ext cx="9144000" cy="572700"/>
          </a:xfrm>
          <a:prstGeom prst="rect">
            <a:avLst/>
          </a:prstGeom>
          <a:solidFill>
            <a:srgbClr val="F3F3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6"/>
          <p:cNvSpPr/>
          <p:nvPr/>
        </p:nvSpPr>
        <p:spPr>
          <a:xfrm rot="10800000">
            <a:off x="3" y="822403"/>
            <a:ext cx="9143872" cy="3803072"/>
          </a:xfrm>
          <a:custGeom>
            <a:rect b="b" l="l" r="r" t="t"/>
            <a:pathLst>
              <a:path extrusionOk="0" h="148514" w="285189">
                <a:moveTo>
                  <a:pt x="0" y="0"/>
                </a:moveTo>
                <a:lnTo>
                  <a:pt x="0" y="148514"/>
                </a:lnTo>
                <a:cubicBezTo>
                  <a:pt x="65161" y="148514"/>
                  <a:pt x="110187" y="133217"/>
                  <a:pt x="162557" y="122977"/>
                </a:cubicBezTo>
                <a:cubicBezTo>
                  <a:pt x="202577" y="115019"/>
                  <a:pt x="252705" y="114068"/>
                  <a:pt x="274381" y="114068"/>
                </a:cubicBezTo>
                <a:cubicBezTo>
                  <a:pt x="281188" y="114068"/>
                  <a:pt x="285188" y="114162"/>
                  <a:pt x="285188" y="114162"/>
                </a:cubicBezTo>
                <a:lnTo>
                  <a:pt x="28518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txBox="1"/>
          <p:nvPr/>
        </p:nvSpPr>
        <p:spPr>
          <a:xfrm>
            <a:off x="8254577" y="4686626"/>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n-AU" sz="600" u="none" cap="none" strike="noStrike">
                <a:solidFill>
                  <a:srgbClr val="805295"/>
                </a:solidFill>
                <a:latin typeface="Montserrat SemiBold"/>
                <a:ea typeface="Montserrat SemiBold"/>
                <a:cs typeface="Montserrat SemiBold"/>
                <a:sym typeface="Montserrat SemiBold"/>
              </a:rPr>
              <a:t>‹#›</a:t>
            </a:fld>
            <a:endParaRPr b="0" i="0" sz="600" u="none" cap="none" strike="noStrike">
              <a:solidFill>
                <a:srgbClr val="805295"/>
              </a:solidFill>
              <a:latin typeface="Montserrat SemiBold"/>
              <a:ea typeface="Montserrat SemiBold"/>
              <a:cs typeface="Montserrat SemiBold"/>
              <a:sym typeface="Montserrat SemiBold"/>
            </a:endParaRPr>
          </a:p>
        </p:txBody>
      </p:sp>
      <p:sp>
        <p:nvSpPr>
          <p:cNvPr id="67" name="Google Shape;67;p6"/>
          <p:cNvSpPr txBox="1"/>
          <p:nvPr/>
        </p:nvSpPr>
        <p:spPr>
          <a:xfrm>
            <a:off x="476650" y="4722475"/>
            <a:ext cx="1471500" cy="321900"/>
          </a:xfrm>
          <a:prstGeom prst="rect">
            <a:avLst/>
          </a:prstGeom>
          <a:no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AU" sz="600" u="none" cap="none" strike="noStrike">
                <a:solidFill>
                  <a:srgbClr val="805295"/>
                </a:solidFill>
                <a:latin typeface="Montserrat SemiBold"/>
                <a:ea typeface="Montserrat SemiBold"/>
                <a:cs typeface="Montserrat SemiBold"/>
                <a:sym typeface="Montserrat SemiBold"/>
              </a:rPr>
              <a:t>©2019 Block8. All rights reserved.</a:t>
            </a:r>
            <a:endParaRPr b="0" i="0" sz="600" u="none" cap="none" strike="noStrike">
              <a:solidFill>
                <a:srgbClr val="805295"/>
              </a:solidFill>
              <a:latin typeface="Montserrat SemiBold"/>
              <a:ea typeface="Montserrat SemiBold"/>
              <a:cs typeface="Montserrat SemiBold"/>
              <a:sym typeface="Montserrat SemiBold"/>
            </a:endParaRPr>
          </a:p>
        </p:txBody>
      </p:sp>
      <p:grpSp>
        <p:nvGrpSpPr>
          <p:cNvPr id="68" name="Google Shape;68;p6"/>
          <p:cNvGrpSpPr/>
          <p:nvPr/>
        </p:nvGrpSpPr>
        <p:grpSpPr>
          <a:xfrm>
            <a:off x="520837" y="303406"/>
            <a:ext cx="763211" cy="197593"/>
            <a:chOff x="241450" y="1927125"/>
            <a:chExt cx="7112875" cy="1841500"/>
          </a:xfrm>
        </p:grpSpPr>
        <p:sp>
          <p:nvSpPr>
            <p:cNvPr id="69" name="Google Shape;69;p6"/>
            <p:cNvSpPr/>
            <p:nvPr/>
          </p:nvSpPr>
          <p:spPr>
            <a:xfrm>
              <a:off x="241450" y="2288900"/>
              <a:ext cx="968400" cy="1214875"/>
            </a:xfrm>
            <a:custGeom>
              <a:rect b="b" l="l" r="r" t="t"/>
              <a:pathLst>
                <a:path extrusionOk="0" h="48595" w="38736">
                  <a:moveTo>
                    <a:pt x="16009" y="9191"/>
                  </a:moveTo>
                  <a:cubicBezTo>
                    <a:pt x="19218" y="9191"/>
                    <a:pt x="21457" y="9492"/>
                    <a:pt x="22861" y="10161"/>
                  </a:cubicBezTo>
                  <a:cubicBezTo>
                    <a:pt x="24097" y="10862"/>
                    <a:pt x="24799" y="12400"/>
                    <a:pt x="24799" y="14505"/>
                  </a:cubicBezTo>
                  <a:cubicBezTo>
                    <a:pt x="24799" y="16711"/>
                    <a:pt x="24097" y="18115"/>
                    <a:pt x="22694" y="18683"/>
                  </a:cubicBezTo>
                  <a:cubicBezTo>
                    <a:pt x="21190" y="19351"/>
                    <a:pt x="18950" y="19652"/>
                    <a:pt x="15876" y="19652"/>
                  </a:cubicBezTo>
                  <a:lnTo>
                    <a:pt x="10863" y="19652"/>
                  </a:lnTo>
                  <a:lnTo>
                    <a:pt x="10863" y="9191"/>
                  </a:lnTo>
                  <a:close/>
                  <a:moveTo>
                    <a:pt x="17146" y="28275"/>
                  </a:moveTo>
                  <a:cubicBezTo>
                    <a:pt x="20755" y="28275"/>
                    <a:pt x="23395" y="28542"/>
                    <a:pt x="25066" y="29244"/>
                  </a:cubicBezTo>
                  <a:cubicBezTo>
                    <a:pt x="26738" y="29946"/>
                    <a:pt x="27573" y="31483"/>
                    <a:pt x="27573" y="33722"/>
                  </a:cubicBezTo>
                  <a:cubicBezTo>
                    <a:pt x="27573" y="35928"/>
                    <a:pt x="26738" y="37465"/>
                    <a:pt x="25200" y="38301"/>
                  </a:cubicBezTo>
                  <a:cubicBezTo>
                    <a:pt x="23696" y="39003"/>
                    <a:pt x="21323" y="39404"/>
                    <a:pt x="18249" y="39404"/>
                  </a:cubicBezTo>
                  <a:lnTo>
                    <a:pt x="10863" y="39404"/>
                  </a:lnTo>
                  <a:lnTo>
                    <a:pt x="10863" y="28275"/>
                  </a:lnTo>
                  <a:close/>
                  <a:moveTo>
                    <a:pt x="1" y="1"/>
                  </a:moveTo>
                  <a:lnTo>
                    <a:pt x="1" y="48595"/>
                  </a:lnTo>
                  <a:lnTo>
                    <a:pt x="21190" y="48595"/>
                  </a:lnTo>
                  <a:cubicBezTo>
                    <a:pt x="27874" y="48595"/>
                    <a:pt x="32586" y="47091"/>
                    <a:pt x="35226" y="44016"/>
                  </a:cubicBezTo>
                  <a:cubicBezTo>
                    <a:pt x="37599" y="41509"/>
                    <a:pt x="38736" y="38435"/>
                    <a:pt x="38736" y="35093"/>
                  </a:cubicBezTo>
                  <a:cubicBezTo>
                    <a:pt x="38736" y="32051"/>
                    <a:pt x="37900" y="29545"/>
                    <a:pt x="36062" y="27439"/>
                  </a:cubicBezTo>
                  <a:cubicBezTo>
                    <a:pt x="34257" y="25367"/>
                    <a:pt x="31884" y="23963"/>
                    <a:pt x="28843" y="23395"/>
                  </a:cubicBezTo>
                  <a:cubicBezTo>
                    <a:pt x="29679" y="22994"/>
                    <a:pt x="30213" y="22693"/>
                    <a:pt x="30648" y="22560"/>
                  </a:cubicBezTo>
                  <a:cubicBezTo>
                    <a:pt x="30915" y="22426"/>
                    <a:pt x="31483" y="22025"/>
                    <a:pt x="32319" y="21323"/>
                  </a:cubicBezTo>
                  <a:cubicBezTo>
                    <a:pt x="34825" y="19518"/>
                    <a:pt x="35928" y="16711"/>
                    <a:pt x="35928" y="12834"/>
                  </a:cubicBezTo>
                  <a:cubicBezTo>
                    <a:pt x="35928" y="9759"/>
                    <a:pt x="34959" y="6986"/>
                    <a:pt x="32720" y="4479"/>
                  </a:cubicBezTo>
                  <a:cubicBezTo>
                    <a:pt x="31483" y="3075"/>
                    <a:pt x="29812" y="1972"/>
                    <a:pt x="27306" y="1271"/>
                  </a:cubicBezTo>
                  <a:cubicBezTo>
                    <a:pt x="24933" y="435"/>
                    <a:pt x="22159" y="1"/>
                    <a:pt x="188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6"/>
            <p:cNvSpPr/>
            <p:nvPr/>
          </p:nvSpPr>
          <p:spPr>
            <a:xfrm>
              <a:off x="1335150" y="2288900"/>
              <a:ext cx="789600" cy="1214875"/>
            </a:xfrm>
            <a:custGeom>
              <a:rect b="b" l="l" r="r" t="t"/>
              <a:pathLst>
                <a:path extrusionOk="0" h="48595" w="31584">
                  <a:moveTo>
                    <a:pt x="1" y="1"/>
                  </a:moveTo>
                  <a:lnTo>
                    <a:pt x="1" y="48595"/>
                  </a:lnTo>
                  <a:lnTo>
                    <a:pt x="31584" y="48595"/>
                  </a:lnTo>
                  <a:lnTo>
                    <a:pt x="31584" y="38869"/>
                  </a:lnTo>
                  <a:lnTo>
                    <a:pt x="10863" y="38869"/>
                  </a:lnTo>
                  <a:lnTo>
                    <a:pt x="1086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2118050" y="2261325"/>
              <a:ext cx="1274200" cy="1253325"/>
            </a:xfrm>
            <a:custGeom>
              <a:rect b="b" l="l" r="r" t="t"/>
              <a:pathLst>
                <a:path extrusionOk="0" h="50133" w="50968">
                  <a:moveTo>
                    <a:pt x="25501" y="9459"/>
                  </a:moveTo>
                  <a:cubicBezTo>
                    <a:pt x="29511" y="9459"/>
                    <a:pt x="33020" y="10996"/>
                    <a:pt x="35794" y="14071"/>
                  </a:cubicBezTo>
                  <a:cubicBezTo>
                    <a:pt x="38568" y="17112"/>
                    <a:pt x="39972" y="20755"/>
                    <a:pt x="39972" y="25066"/>
                  </a:cubicBezTo>
                  <a:cubicBezTo>
                    <a:pt x="39972" y="29511"/>
                    <a:pt x="38568" y="33154"/>
                    <a:pt x="35794" y="36196"/>
                  </a:cubicBezTo>
                  <a:cubicBezTo>
                    <a:pt x="33020" y="39137"/>
                    <a:pt x="29511" y="40674"/>
                    <a:pt x="25501" y="40674"/>
                  </a:cubicBezTo>
                  <a:cubicBezTo>
                    <a:pt x="21457" y="40674"/>
                    <a:pt x="18115" y="39137"/>
                    <a:pt x="15307" y="36196"/>
                  </a:cubicBezTo>
                  <a:cubicBezTo>
                    <a:pt x="12533" y="33154"/>
                    <a:pt x="11130" y="29511"/>
                    <a:pt x="11130" y="25066"/>
                  </a:cubicBezTo>
                  <a:cubicBezTo>
                    <a:pt x="11130" y="20755"/>
                    <a:pt x="12533" y="17112"/>
                    <a:pt x="15307" y="14071"/>
                  </a:cubicBezTo>
                  <a:cubicBezTo>
                    <a:pt x="18115" y="10996"/>
                    <a:pt x="21457" y="9459"/>
                    <a:pt x="25501" y="9459"/>
                  </a:cubicBezTo>
                  <a:close/>
                  <a:moveTo>
                    <a:pt x="25501" y="1"/>
                  </a:moveTo>
                  <a:cubicBezTo>
                    <a:pt x="18382" y="1"/>
                    <a:pt x="12266" y="2374"/>
                    <a:pt x="7386" y="7253"/>
                  </a:cubicBezTo>
                  <a:cubicBezTo>
                    <a:pt x="2507" y="11965"/>
                    <a:pt x="0" y="17948"/>
                    <a:pt x="0" y="25066"/>
                  </a:cubicBezTo>
                  <a:cubicBezTo>
                    <a:pt x="0" y="32152"/>
                    <a:pt x="2507" y="38167"/>
                    <a:pt x="7386" y="43013"/>
                  </a:cubicBezTo>
                  <a:cubicBezTo>
                    <a:pt x="12266" y="47759"/>
                    <a:pt x="18382" y="50132"/>
                    <a:pt x="25501" y="50132"/>
                  </a:cubicBezTo>
                  <a:cubicBezTo>
                    <a:pt x="32720" y="50132"/>
                    <a:pt x="38702" y="47759"/>
                    <a:pt x="43581" y="43013"/>
                  </a:cubicBezTo>
                  <a:cubicBezTo>
                    <a:pt x="48461" y="38167"/>
                    <a:pt x="50967" y="32152"/>
                    <a:pt x="50967" y="25066"/>
                  </a:cubicBezTo>
                  <a:cubicBezTo>
                    <a:pt x="50967" y="17948"/>
                    <a:pt x="48461" y="11965"/>
                    <a:pt x="43581" y="7253"/>
                  </a:cubicBezTo>
                  <a:cubicBezTo>
                    <a:pt x="38702" y="2374"/>
                    <a:pt x="32720" y="1"/>
                    <a:pt x="255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3448200" y="2261325"/>
              <a:ext cx="1134675" cy="1256650"/>
            </a:xfrm>
            <a:custGeom>
              <a:rect b="b" l="l" r="r" t="t"/>
              <a:pathLst>
                <a:path extrusionOk="0" h="50266" w="45387">
                  <a:moveTo>
                    <a:pt x="25468" y="1"/>
                  </a:moveTo>
                  <a:cubicBezTo>
                    <a:pt x="18382" y="1"/>
                    <a:pt x="12233" y="2507"/>
                    <a:pt x="7387" y="7253"/>
                  </a:cubicBezTo>
                  <a:cubicBezTo>
                    <a:pt x="2507" y="12099"/>
                    <a:pt x="1" y="18115"/>
                    <a:pt x="1" y="25200"/>
                  </a:cubicBezTo>
                  <a:cubicBezTo>
                    <a:pt x="1" y="32452"/>
                    <a:pt x="2374" y="38435"/>
                    <a:pt x="7220" y="43181"/>
                  </a:cubicBezTo>
                  <a:cubicBezTo>
                    <a:pt x="12099" y="47893"/>
                    <a:pt x="18249" y="50266"/>
                    <a:pt x="25768" y="50266"/>
                  </a:cubicBezTo>
                  <a:cubicBezTo>
                    <a:pt x="33121" y="50266"/>
                    <a:pt x="39671" y="47057"/>
                    <a:pt x="45119" y="40941"/>
                  </a:cubicBezTo>
                  <a:lnTo>
                    <a:pt x="38301" y="33689"/>
                  </a:lnTo>
                  <a:cubicBezTo>
                    <a:pt x="34792" y="38000"/>
                    <a:pt x="30481" y="40106"/>
                    <a:pt x="25200" y="40106"/>
                  </a:cubicBezTo>
                  <a:cubicBezTo>
                    <a:pt x="21290" y="40106"/>
                    <a:pt x="17948" y="38702"/>
                    <a:pt x="15308" y="35928"/>
                  </a:cubicBezTo>
                  <a:cubicBezTo>
                    <a:pt x="12534" y="33288"/>
                    <a:pt x="11130" y="29645"/>
                    <a:pt x="11130" y="25066"/>
                  </a:cubicBezTo>
                  <a:cubicBezTo>
                    <a:pt x="11130" y="20621"/>
                    <a:pt x="12667" y="16979"/>
                    <a:pt x="15441" y="14338"/>
                  </a:cubicBezTo>
                  <a:cubicBezTo>
                    <a:pt x="18382" y="11698"/>
                    <a:pt x="21858" y="10294"/>
                    <a:pt x="25902" y="10294"/>
                  </a:cubicBezTo>
                  <a:cubicBezTo>
                    <a:pt x="31049" y="10294"/>
                    <a:pt x="35360" y="12534"/>
                    <a:pt x="38702" y="16711"/>
                  </a:cubicBezTo>
                  <a:lnTo>
                    <a:pt x="45386" y="9191"/>
                  </a:lnTo>
                  <a:cubicBezTo>
                    <a:pt x="40106" y="3075"/>
                    <a:pt x="33422" y="1"/>
                    <a:pt x="25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
            <p:cNvSpPr/>
            <p:nvPr/>
          </p:nvSpPr>
          <p:spPr>
            <a:xfrm>
              <a:off x="4690625" y="2288900"/>
              <a:ext cx="1061975" cy="1214875"/>
            </a:xfrm>
            <a:custGeom>
              <a:rect b="b" l="l" r="r" t="t"/>
              <a:pathLst>
                <a:path extrusionOk="0" h="48595" w="42479">
                  <a:moveTo>
                    <a:pt x="1" y="1"/>
                  </a:moveTo>
                  <a:lnTo>
                    <a:pt x="1" y="48595"/>
                  </a:lnTo>
                  <a:lnTo>
                    <a:pt x="10863" y="48595"/>
                  </a:lnTo>
                  <a:lnTo>
                    <a:pt x="10863" y="34825"/>
                  </a:lnTo>
                  <a:lnTo>
                    <a:pt x="15742" y="29378"/>
                  </a:lnTo>
                  <a:lnTo>
                    <a:pt x="29946" y="48595"/>
                  </a:lnTo>
                  <a:lnTo>
                    <a:pt x="42479" y="48595"/>
                  </a:lnTo>
                  <a:cubicBezTo>
                    <a:pt x="40240" y="45420"/>
                    <a:pt x="36898" y="40808"/>
                    <a:pt x="32453" y="34391"/>
                  </a:cubicBezTo>
                  <a:cubicBezTo>
                    <a:pt x="28008" y="28141"/>
                    <a:pt x="24933" y="23830"/>
                    <a:pt x="23262" y="21457"/>
                  </a:cubicBezTo>
                  <a:lnTo>
                    <a:pt x="42479" y="1"/>
                  </a:lnTo>
                  <a:lnTo>
                    <a:pt x="29111" y="1"/>
                  </a:lnTo>
                  <a:lnTo>
                    <a:pt x="10863" y="19919"/>
                  </a:lnTo>
                  <a:lnTo>
                    <a:pt x="1086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6"/>
            <p:cNvSpPr/>
            <p:nvPr/>
          </p:nvSpPr>
          <p:spPr>
            <a:xfrm>
              <a:off x="6375900" y="1927125"/>
              <a:ext cx="125350" cy="111150"/>
            </a:xfrm>
            <a:custGeom>
              <a:rect b="b" l="l" r="r" t="t"/>
              <a:pathLst>
                <a:path extrusionOk="0" h="4446" w="5014">
                  <a:moveTo>
                    <a:pt x="5013" y="0"/>
                  </a:moveTo>
                  <a:lnTo>
                    <a:pt x="0" y="444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6"/>
            <p:cNvSpPr/>
            <p:nvPr/>
          </p:nvSpPr>
          <p:spPr>
            <a:xfrm>
              <a:off x="6501225" y="1927125"/>
              <a:ext cx="853100" cy="320025"/>
            </a:xfrm>
            <a:custGeom>
              <a:rect b="b" l="l" r="r" t="t"/>
              <a:pathLst>
                <a:path extrusionOk="0" h="12801" w="34124">
                  <a:moveTo>
                    <a:pt x="0" y="0"/>
                  </a:moveTo>
                  <a:lnTo>
                    <a:pt x="3209" y="12801"/>
                  </a:lnTo>
                  <a:lnTo>
                    <a:pt x="34123" y="10428"/>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
            <p:cNvSpPr/>
            <p:nvPr/>
          </p:nvSpPr>
          <p:spPr>
            <a:xfrm>
              <a:off x="6111025" y="2285550"/>
              <a:ext cx="25" cy="25"/>
            </a:xfrm>
            <a:custGeom>
              <a:rect b="b" l="l" r="r" t="t"/>
              <a:pathLst>
                <a:path extrusionOk="0" h="1" w="1">
                  <a:moveTo>
                    <a:pt x="1" y="1"/>
                  </a:move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
            <p:cNvSpPr/>
            <p:nvPr/>
          </p:nvSpPr>
          <p:spPr>
            <a:xfrm>
              <a:off x="6107675" y="3448600"/>
              <a:ext cx="853100" cy="320025"/>
            </a:xfrm>
            <a:custGeom>
              <a:rect b="b" l="l" r="r" t="t"/>
              <a:pathLst>
                <a:path extrusionOk="0" h="12801" w="34124">
                  <a:moveTo>
                    <a:pt x="30915" y="1"/>
                  </a:moveTo>
                  <a:lnTo>
                    <a:pt x="1" y="2374"/>
                  </a:lnTo>
                  <a:lnTo>
                    <a:pt x="34124" y="12801"/>
                  </a:lnTo>
                  <a:lnTo>
                    <a:pt x="3091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
            <p:cNvSpPr/>
            <p:nvPr/>
          </p:nvSpPr>
          <p:spPr>
            <a:xfrm>
              <a:off x="6111025" y="1927125"/>
              <a:ext cx="571525" cy="790425"/>
            </a:xfrm>
            <a:custGeom>
              <a:rect b="b" l="l" r="r" t="t"/>
              <a:pathLst>
                <a:path extrusionOk="0" h="31617" w="22861">
                  <a:moveTo>
                    <a:pt x="15608" y="0"/>
                  </a:moveTo>
                  <a:lnTo>
                    <a:pt x="10595" y="4445"/>
                  </a:lnTo>
                  <a:lnTo>
                    <a:pt x="1" y="14338"/>
                  </a:lnTo>
                  <a:lnTo>
                    <a:pt x="19084" y="31617"/>
                  </a:lnTo>
                  <a:lnTo>
                    <a:pt x="22861" y="28809"/>
                  </a:lnTo>
                  <a:lnTo>
                    <a:pt x="18817" y="12801"/>
                  </a:lnTo>
                  <a:lnTo>
                    <a:pt x="1560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6"/>
            <p:cNvSpPr/>
            <p:nvPr/>
          </p:nvSpPr>
          <p:spPr>
            <a:xfrm>
              <a:off x="6782800" y="2981550"/>
              <a:ext cx="568175" cy="787075"/>
            </a:xfrm>
            <a:custGeom>
              <a:rect b="b" l="l" r="r" t="t"/>
              <a:pathLst>
                <a:path extrusionOk="0" h="31483" w="22727">
                  <a:moveTo>
                    <a:pt x="3777" y="1"/>
                  </a:moveTo>
                  <a:lnTo>
                    <a:pt x="0" y="2942"/>
                  </a:lnTo>
                  <a:lnTo>
                    <a:pt x="3910" y="18683"/>
                  </a:lnTo>
                  <a:lnTo>
                    <a:pt x="7119" y="31483"/>
                  </a:lnTo>
                  <a:lnTo>
                    <a:pt x="22726" y="17145"/>
                  </a:lnTo>
                  <a:lnTo>
                    <a:pt x="377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6"/>
            <p:cNvSpPr/>
            <p:nvPr/>
          </p:nvSpPr>
          <p:spPr>
            <a:xfrm>
              <a:off x="6107675" y="2187800"/>
              <a:ext cx="1246650" cy="1320150"/>
            </a:xfrm>
            <a:custGeom>
              <a:rect b="b" l="l" r="r" t="t"/>
              <a:pathLst>
                <a:path extrusionOk="0" h="52806" w="49866">
                  <a:moveTo>
                    <a:pt x="49865" y="1"/>
                  </a:moveTo>
                  <a:lnTo>
                    <a:pt x="2507" y="37465"/>
                  </a:lnTo>
                  <a:cubicBezTo>
                    <a:pt x="970" y="38735"/>
                    <a:pt x="1" y="40407"/>
                    <a:pt x="1" y="42078"/>
                  </a:cubicBezTo>
                  <a:lnTo>
                    <a:pt x="1" y="52806"/>
                  </a:lnTo>
                  <a:lnTo>
                    <a:pt x="47359" y="15876"/>
                  </a:lnTo>
                  <a:cubicBezTo>
                    <a:pt x="48896" y="14773"/>
                    <a:pt x="49865" y="13102"/>
                    <a:pt x="49865" y="11431"/>
                  </a:cubicBezTo>
                  <a:lnTo>
                    <a:pt x="498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6"/>
          <p:cNvSpPr txBox="1"/>
          <p:nvPr>
            <p:ph type="title"/>
          </p:nvPr>
        </p:nvSpPr>
        <p:spPr>
          <a:xfrm>
            <a:off x="476650" y="600725"/>
            <a:ext cx="6995400" cy="1669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600"/>
              <a:buFont typeface="Montserrat"/>
              <a:buNone/>
              <a:defRPr b="1" sz="3600">
                <a:solidFill>
                  <a:srgbClr val="310048"/>
                </a:solidFill>
                <a:latin typeface="Montserrat"/>
                <a:ea typeface="Montserrat"/>
                <a:cs typeface="Montserrat"/>
                <a:sym typeface="Montserrat"/>
              </a:defRPr>
            </a:lvl1pPr>
            <a:lvl2pPr lvl="1"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2pPr>
            <a:lvl3pPr lvl="2"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3pPr>
            <a:lvl4pPr lvl="3"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4pPr>
            <a:lvl5pPr lvl="4"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5pPr>
            <a:lvl6pPr lvl="5"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6pPr>
            <a:lvl7pPr lvl="6"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7pPr>
            <a:lvl8pPr lvl="7"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8pPr>
            <a:lvl9pPr lvl="8"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osi wave">
  <p:cSld name="TITLE_1_1_1_1_1_1_1_1">
    <p:spTree>
      <p:nvGrpSpPr>
        <p:cNvPr id="82" name="Shape 82"/>
        <p:cNvGrpSpPr/>
        <p:nvPr/>
      </p:nvGrpSpPr>
      <p:grpSpPr>
        <a:xfrm>
          <a:off x="0" y="0"/>
          <a:ext cx="0" cy="0"/>
          <a:chOff x="0" y="0"/>
          <a:chExt cx="0" cy="0"/>
        </a:xfrm>
      </p:grpSpPr>
      <p:sp>
        <p:nvSpPr>
          <p:cNvPr id="83" name="Google Shape;83;p7"/>
          <p:cNvSpPr/>
          <p:nvPr/>
        </p:nvSpPr>
        <p:spPr>
          <a:xfrm>
            <a:off x="0" y="4570850"/>
            <a:ext cx="9144000" cy="572700"/>
          </a:xfrm>
          <a:prstGeom prst="rect">
            <a:avLst/>
          </a:prstGeom>
          <a:solidFill>
            <a:srgbClr val="F3F3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7"/>
          <p:cNvSpPr/>
          <p:nvPr/>
        </p:nvSpPr>
        <p:spPr>
          <a:xfrm rot="10800000">
            <a:off x="3" y="822403"/>
            <a:ext cx="9143872" cy="3803072"/>
          </a:xfrm>
          <a:custGeom>
            <a:rect b="b" l="l" r="r" t="t"/>
            <a:pathLst>
              <a:path extrusionOk="0" h="148514" w="285189">
                <a:moveTo>
                  <a:pt x="0" y="0"/>
                </a:moveTo>
                <a:lnTo>
                  <a:pt x="0" y="148514"/>
                </a:lnTo>
                <a:cubicBezTo>
                  <a:pt x="65161" y="148514"/>
                  <a:pt x="110187" y="133217"/>
                  <a:pt x="162557" y="122977"/>
                </a:cubicBezTo>
                <a:cubicBezTo>
                  <a:pt x="202577" y="115019"/>
                  <a:pt x="252705" y="114068"/>
                  <a:pt x="274381" y="114068"/>
                </a:cubicBezTo>
                <a:cubicBezTo>
                  <a:pt x="281188" y="114068"/>
                  <a:pt x="285188" y="114162"/>
                  <a:pt x="285188" y="114162"/>
                </a:cubicBezTo>
                <a:lnTo>
                  <a:pt x="28518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7"/>
          <p:cNvSpPr txBox="1"/>
          <p:nvPr/>
        </p:nvSpPr>
        <p:spPr>
          <a:xfrm>
            <a:off x="8254577" y="4686626"/>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n-AU" sz="600" u="none" cap="none" strike="noStrike">
                <a:solidFill>
                  <a:srgbClr val="805295"/>
                </a:solidFill>
                <a:latin typeface="Montserrat SemiBold"/>
                <a:ea typeface="Montserrat SemiBold"/>
                <a:cs typeface="Montserrat SemiBold"/>
                <a:sym typeface="Montserrat SemiBold"/>
              </a:rPr>
              <a:t>‹#›</a:t>
            </a:fld>
            <a:endParaRPr b="0" i="0" sz="600" u="none" cap="none" strike="noStrike">
              <a:solidFill>
                <a:srgbClr val="805295"/>
              </a:solidFill>
              <a:latin typeface="Montserrat SemiBold"/>
              <a:ea typeface="Montserrat SemiBold"/>
              <a:cs typeface="Montserrat SemiBold"/>
              <a:sym typeface="Montserrat SemiBold"/>
            </a:endParaRPr>
          </a:p>
        </p:txBody>
      </p:sp>
      <p:sp>
        <p:nvSpPr>
          <p:cNvPr id="86" name="Google Shape;86;p7"/>
          <p:cNvSpPr txBox="1"/>
          <p:nvPr/>
        </p:nvSpPr>
        <p:spPr>
          <a:xfrm>
            <a:off x="476650" y="4722475"/>
            <a:ext cx="1471500" cy="321900"/>
          </a:xfrm>
          <a:prstGeom prst="rect">
            <a:avLst/>
          </a:prstGeom>
          <a:no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AU" sz="600" u="none" cap="none" strike="noStrike">
                <a:solidFill>
                  <a:srgbClr val="805295"/>
                </a:solidFill>
                <a:latin typeface="Montserrat SemiBold"/>
                <a:ea typeface="Montserrat SemiBold"/>
                <a:cs typeface="Montserrat SemiBold"/>
                <a:sym typeface="Montserrat SemiBold"/>
              </a:rPr>
              <a:t>©2019 Block8. All rights reserved.</a:t>
            </a:r>
            <a:endParaRPr b="0" i="0" sz="600" u="none" cap="none" strike="noStrike">
              <a:solidFill>
                <a:srgbClr val="805295"/>
              </a:solidFill>
              <a:latin typeface="Montserrat SemiBold"/>
              <a:ea typeface="Montserrat SemiBold"/>
              <a:cs typeface="Montserrat SemiBold"/>
              <a:sym typeface="Montserrat SemiBold"/>
            </a:endParaRPr>
          </a:p>
        </p:txBody>
      </p:sp>
      <p:grpSp>
        <p:nvGrpSpPr>
          <p:cNvPr id="87" name="Google Shape;87;p7"/>
          <p:cNvGrpSpPr/>
          <p:nvPr/>
        </p:nvGrpSpPr>
        <p:grpSpPr>
          <a:xfrm>
            <a:off x="520837" y="303406"/>
            <a:ext cx="763211" cy="197593"/>
            <a:chOff x="241450" y="1927125"/>
            <a:chExt cx="7112875" cy="1841500"/>
          </a:xfrm>
        </p:grpSpPr>
        <p:sp>
          <p:nvSpPr>
            <p:cNvPr id="88" name="Google Shape;88;p7"/>
            <p:cNvSpPr/>
            <p:nvPr/>
          </p:nvSpPr>
          <p:spPr>
            <a:xfrm>
              <a:off x="241450" y="2288900"/>
              <a:ext cx="968400" cy="1214875"/>
            </a:xfrm>
            <a:custGeom>
              <a:rect b="b" l="l" r="r" t="t"/>
              <a:pathLst>
                <a:path extrusionOk="0" h="48595" w="38736">
                  <a:moveTo>
                    <a:pt x="16009" y="9191"/>
                  </a:moveTo>
                  <a:cubicBezTo>
                    <a:pt x="19218" y="9191"/>
                    <a:pt x="21457" y="9492"/>
                    <a:pt x="22861" y="10161"/>
                  </a:cubicBezTo>
                  <a:cubicBezTo>
                    <a:pt x="24097" y="10862"/>
                    <a:pt x="24799" y="12400"/>
                    <a:pt x="24799" y="14505"/>
                  </a:cubicBezTo>
                  <a:cubicBezTo>
                    <a:pt x="24799" y="16711"/>
                    <a:pt x="24097" y="18115"/>
                    <a:pt x="22694" y="18683"/>
                  </a:cubicBezTo>
                  <a:cubicBezTo>
                    <a:pt x="21190" y="19351"/>
                    <a:pt x="18950" y="19652"/>
                    <a:pt x="15876" y="19652"/>
                  </a:cubicBezTo>
                  <a:lnTo>
                    <a:pt x="10863" y="19652"/>
                  </a:lnTo>
                  <a:lnTo>
                    <a:pt x="10863" y="9191"/>
                  </a:lnTo>
                  <a:close/>
                  <a:moveTo>
                    <a:pt x="17146" y="28275"/>
                  </a:moveTo>
                  <a:cubicBezTo>
                    <a:pt x="20755" y="28275"/>
                    <a:pt x="23395" y="28542"/>
                    <a:pt x="25066" y="29244"/>
                  </a:cubicBezTo>
                  <a:cubicBezTo>
                    <a:pt x="26738" y="29946"/>
                    <a:pt x="27573" y="31483"/>
                    <a:pt x="27573" y="33722"/>
                  </a:cubicBezTo>
                  <a:cubicBezTo>
                    <a:pt x="27573" y="35928"/>
                    <a:pt x="26738" y="37465"/>
                    <a:pt x="25200" y="38301"/>
                  </a:cubicBezTo>
                  <a:cubicBezTo>
                    <a:pt x="23696" y="39003"/>
                    <a:pt x="21323" y="39404"/>
                    <a:pt x="18249" y="39404"/>
                  </a:cubicBezTo>
                  <a:lnTo>
                    <a:pt x="10863" y="39404"/>
                  </a:lnTo>
                  <a:lnTo>
                    <a:pt x="10863" y="28275"/>
                  </a:lnTo>
                  <a:close/>
                  <a:moveTo>
                    <a:pt x="1" y="1"/>
                  </a:moveTo>
                  <a:lnTo>
                    <a:pt x="1" y="48595"/>
                  </a:lnTo>
                  <a:lnTo>
                    <a:pt x="21190" y="48595"/>
                  </a:lnTo>
                  <a:cubicBezTo>
                    <a:pt x="27874" y="48595"/>
                    <a:pt x="32586" y="47091"/>
                    <a:pt x="35226" y="44016"/>
                  </a:cubicBezTo>
                  <a:cubicBezTo>
                    <a:pt x="37599" y="41509"/>
                    <a:pt x="38736" y="38435"/>
                    <a:pt x="38736" y="35093"/>
                  </a:cubicBezTo>
                  <a:cubicBezTo>
                    <a:pt x="38736" y="32051"/>
                    <a:pt x="37900" y="29545"/>
                    <a:pt x="36062" y="27439"/>
                  </a:cubicBezTo>
                  <a:cubicBezTo>
                    <a:pt x="34257" y="25367"/>
                    <a:pt x="31884" y="23963"/>
                    <a:pt x="28843" y="23395"/>
                  </a:cubicBezTo>
                  <a:cubicBezTo>
                    <a:pt x="29679" y="22994"/>
                    <a:pt x="30213" y="22693"/>
                    <a:pt x="30648" y="22560"/>
                  </a:cubicBezTo>
                  <a:cubicBezTo>
                    <a:pt x="30915" y="22426"/>
                    <a:pt x="31483" y="22025"/>
                    <a:pt x="32319" y="21323"/>
                  </a:cubicBezTo>
                  <a:cubicBezTo>
                    <a:pt x="34825" y="19518"/>
                    <a:pt x="35928" y="16711"/>
                    <a:pt x="35928" y="12834"/>
                  </a:cubicBezTo>
                  <a:cubicBezTo>
                    <a:pt x="35928" y="9759"/>
                    <a:pt x="34959" y="6986"/>
                    <a:pt x="32720" y="4479"/>
                  </a:cubicBezTo>
                  <a:cubicBezTo>
                    <a:pt x="31483" y="3075"/>
                    <a:pt x="29812" y="1972"/>
                    <a:pt x="27306" y="1271"/>
                  </a:cubicBezTo>
                  <a:cubicBezTo>
                    <a:pt x="24933" y="435"/>
                    <a:pt x="22159" y="1"/>
                    <a:pt x="188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7"/>
            <p:cNvSpPr/>
            <p:nvPr/>
          </p:nvSpPr>
          <p:spPr>
            <a:xfrm>
              <a:off x="1335150" y="2288900"/>
              <a:ext cx="789600" cy="1214875"/>
            </a:xfrm>
            <a:custGeom>
              <a:rect b="b" l="l" r="r" t="t"/>
              <a:pathLst>
                <a:path extrusionOk="0" h="48595" w="31584">
                  <a:moveTo>
                    <a:pt x="1" y="1"/>
                  </a:moveTo>
                  <a:lnTo>
                    <a:pt x="1" y="48595"/>
                  </a:lnTo>
                  <a:lnTo>
                    <a:pt x="31584" y="48595"/>
                  </a:lnTo>
                  <a:lnTo>
                    <a:pt x="31584" y="38869"/>
                  </a:lnTo>
                  <a:lnTo>
                    <a:pt x="10863" y="38869"/>
                  </a:lnTo>
                  <a:lnTo>
                    <a:pt x="1086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7"/>
            <p:cNvSpPr/>
            <p:nvPr/>
          </p:nvSpPr>
          <p:spPr>
            <a:xfrm>
              <a:off x="2118050" y="2261325"/>
              <a:ext cx="1274200" cy="1253325"/>
            </a:xfrm>
            <a:custGeom>
              <a:rect b="b" l="l" r="r" t="t"/>
              <a:pathLst>
                <a:path extrusionOk="0" h="50133" w="50968">
                  <a:moveTo>
                    <a:pt x="25501" y="9459"/>
                  </a:moveTo>
                  <a:cubicBezTo>
                    <a:pt x="29511" y="9459"/>
                    <a:pt x="33020" y="10996"/>
                    <a:pt x="35794" y="14071"/>
                  </a:cubicBezTo>
                  <a:cubicBezTo>
                    <a:pt x="38568" y="17112"/>
                    <a:pt x="39972" y="20755"/>
                    <a:pt x="39972" y="25066"/>
                  </a:cubicBezTo>
                  <a:cubicBezTo>
                    <a:pt x="39972" y="29511"/>
                    <a:pt x="38568" y="33154"/>
                    <a:pt x="35794" y="36196"/>
                  </a:cubicBezTo>
                  <a:cubicBezTo>
                    <a:pt x="33020" y="39137"/>
                    <a:pt x="29511" y="40674"/>
                    <a:pt x="25501" y="40674"/>
                  </a:cubicBezTo>
                  <a:cubicBezTo>
                    <a:pt x="21457" y="40674"/>
                    <a:pt x="18115" y="39137"/>
                    <a:pt x="15307" y="36196"/>
                  </a:cubicBezTo>
                  <a:cubicBezTo>
                    <a:pt x="12533" y="33154"/>
                    <a:pt x="11130" y="29511"/>
                    <a:pt x="11130" y="25066"/>
                  </a:cubicBezTo>
                  <a:cubicBezTo>
                    <a:pt x="11130" y="20755"/>
                    <a:pt x="12533" y="17112"/>
                    <a:pt x="15307" y="14071"/>
                  </a:cubicBezTo>
                  <a:cubicBezTo>
                    <a:pt x="18115" y="10996"/>
                    <a:pt x="21457" y="9459"/>
                    <a:pt x="25501" y="9459"/>
                  </a:cubicBezTo>
                  <a:close/>
                  <a:moveTo>
                    <a:pt x="25501" y="1"/>
                  </a:moveTo>
                  <a:cubicBezTo>
                    <a:pt x="18382" y="1"/>
                    <a:pt x="12266" y="2374"/>
                    <a:pt x="7386" y="7253"/>
                  </a:cubicBezTo>
                  <a:cubicBezTo>
                    <a:pt x="2507" y="11965"/>
                    <a:pt x="0" y="17948"/>
                    <a:pt x="0" y="25066"/>
                  </a:cubicBezTo>
                  <a:cubicBezTo>
                    <a:pt x="0" y="32152"/>
                    <a:pt x="2507" y="38167"/>
                    <a:pt x="7386" y="43013"/>
                  </a:cubicBezTo>
                  <a:cubicBezTo>
                    <a:pt x="12266" y="47759"/>
                    <a:pt x="18382" y="50132"/>
                    <a:pt x="25501" y="50132"/>
                  </a:cubicBezTo>
                  <a:cubicBezTo>
                    <a:pt x="32720" y="50132"/>
                    <a:pt x="38702" y="47759"/>
                    <a:pt x="43581" y="43013"/>
                  </a:cubicBezTo>
                  <a:cubicBezTo>
                    <a:pt x="48461" y="38167"/>
                    <a:pt x="50967" y="32152"/>
                    <a:pt x="50967" y="25066"/>
                  </a:cubicBezTo>
                  <a:cubicBezTo>
                    <a:pt x="50967" y="17948"/>
                    <a:pt x="48461" y="11965"/>
                    <a:pt x="43581" y="7253"/>
                  </a:cubicBezTo>
                  <a:cubicBezTo>
                    <a:pt x="38702" y="2374"/>
                    <a:pt x="32720" y="1"/>
                    <a:pt x="255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7"/>
            <p:cNvSpPr/>
            <p:nvPr/>
          </p:nvSpPr>
          <p:spPr>
            <a:xfrm>
              <a:off x="3448200" y="2261325"/>
              <a:ext cx="1134675" cy="1256650"/>
            </a:xfrm>
            <a:custGeom>
              <a:rect b="b" l="l" r="r" t="t"/>
              <a:pathLst>
                <a:path extrusionOk="0" h="50266" w="45387">
                  <a:moveTo>
                    <a:pt x="25468" y="1"/>
                  </a:moveTo>
                  <a:cubicBezTo>
                    <a:pt x="18382" y="1"/>
                    <a:pt x="12233" y="2507"/>
                    <a:pt x="7387" y="7253"/>
                  </a:cubicBezTo>
                  <a:cubicBezTo>
                    <a:pt x="2507" y="12099"/>
                    <a:pt x="1" y="18115"/>
                    <a:pt x="1" y="25200"/>
                  </a:cubicBezTo>
                  <a:cubicBezTo>
                    <a:pt x="1" y="32452"/>
                    <a:pt x="2374" y="38435"/>
                    <a:pt x="7220" y="43181"/>
                  </a:cubicBezTo>
                  <a:cubicBezTo>
                    <a:pt x="12099" y="47893"/>
                    <a:pt x="18249" y="50266"/>
                    <a:pt x="25768" y="50266"/>
                  </a:cubicBezTo>
                  <a:cubicBezTo>
                    <a:pt x="33121" y="50266"/>
                    <a:pt x="39671" y="47057"/>
                    <a:pt x="45119" y="40941"/>
                  </a:cubicBezTo>
                  <a:lnTo>
                    <a:pt x="38301" y="33689"/>
                  </a:lnTo>
                  <a:cubicBezTo>
                    <a:pt x="34792" y="38000"/>
                    <a:pt x="30481" y="40106"/>
                    <a:pt x="25200" y="40106"/>
                  </a:cubicBezTo>
                  <a:cubicBezTo>
                    <a:pt x="21290" y="40106"/>
                    <a:pt x="17948" y="38702"/>
                    <a:pt x="15308" y="35928"/>
                  </a:cubicBezTo>
                  <a:cubicBezTo>
                    <a:pt x="12534" y="33288"/>
                    <a:pt x="11130" y="29645"/>
                    <a:pt x="11130" y="25066"/>
                  </a:cubicBezTo>
                  <a:cubicBezTo>
                    <a:pt x="11130" y="20621"/>
                    <a:pt x="12667" y="16979"/>
                    <a:pt x="15441" y="14338"/>
                  </a:cubicBezTo>
                  <a:cubicBezTo>
                    <a:pt x="18382" y="11698"/>
                    <a:pt x="21858" y="10294"/>
                    <a:pt x="25902" y="10294"/>
                  </a:cubicBezTo>
                  <a:cubicBezTo>
                    <a:pt x="31049" y="10294"/>
                    <a:pt x="35360" y="12534"/>
                    <a:pt x="38702" y="16711"/>
                  </a:cubicBezTo>
                  <a:lnTo>
                    <a:pt x="45386" y="9191"/>
                  </a:lnTo>
                  <a:cubicBezTo>
                    <a:pt x="40106" y="3075"/>
                    <a:pt x="33422" y="1"/>
                    <a:pt x="25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7"/>
            <p:cNvSpPr/>
            <p:nvPr/>
          </p:nvSpPr>
          <p:spPr>
            <a:xfrm>
              <a:off x="4690625" y="2288900"/>
              <a:ext cx="1061975" cy="1214875"/>
            </a:xfrm>
            <a:custGeom>
              <a:rect b="b" l="l" r="r" t="t"/>
              <a:pathLst>
                <a:path extrusionOk="0" h="48595" w="42479">
                  <a:moveTo>
                    <a:pt x="1" y="1"/>
                  </a:moveTo>
                  <a:lnTo>
                    <a:pt x="1" y="48595"/>
                  </a:lnTo>
                  <a:lnTo>
                    <a:pt x="10863" y="48595"/>
                  </a:lnTo>
                  <a:lnTo>
                    <a:pt x="10863" y="34825"/>
                  </a:lnTo>
                  <a:lnTo>
                    <a:pt x="15742" y="29378"/>
                  </a:lnTo>
                  <a:lnTo>
                    <a:pt x="29946" y="48595"/>
                  </a:lnTo>
                  <a:lnTo>
                    <a:pt x="42479" y="48595"/>
                  </a:lnTo>
                  <a:cubicBezTo>
                    <a:pt x="40240" y="45420"/>
                    <a:pt x="36898" y="40808"/>
                    <a:pt x="32453" y="34391"/>
                  </a:cubicBezTo>
                  <a:cubicBezTo>
                    <a:pt x="28008" y="28141"/>
                    <a:pt x="24933" y="23830"/>
                    <a:pt x="23262" y="21457"/>
                  </a:cubicBezTo>
                  <a:lnTo>
                    <a:pt x="42479" y="1"/>
                  </a:lnTo>
                  <a:lnTo>
                    <a:pt x="29111" y="1"/>
                  </a:lnTo>
                  <a:lnTo>
                    <a:pt x="10863" y="19919"/>
                  </a:lnTo>
                  <a:lnTo>
                    <a:pt x="1086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7"/>
            <p:cNvSpPr/>
            <p:nvPr/>
          </p:nvSpPr>
          <p:spPr>
            <a:xfrm>
              <a:off x="6375900" y="1927125"/>
              <a:ext cx="125350" cy="111150"/>
            </a:xfrm>
            <a:custGeom>
              <a:rect b="b" l="l" r="r" t="t"/>
              <a:pathLst>
                <a:path extrusionOk="0" h="4446" w="5014">
                  <a:moveTo>
                    <a:pt x="5013" y="0"/>
                  </a:moveTo>
                  <a:lnTo>
                    <a:pt x="0" y="444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7"/>
            <p:cNvSpPr/>
            <p:nvPr/>
          </p:nvSpPr>
          <p:spPr>
            <a:xfrm>
              <a:off x="6501225" y="1927125"/>
              <a:ext cx="853100" cy="320025"/>
            </a:xfrm>
            <a:custGeom>
              <a:rect b="b" l="l" r="r" t="t"/>
              <a:pathLst>
                <a:path extrusionOk="0" h="12801" w="34124">
                  <a:moveTo>
                    <a:pt x="0" y="0"/>
                  </a:moveTo>
                  <a:lnTo>
                    <a:pt x="3209" y="12801"/>
                  </a:lnTo>
                  <a:lnTo>
                    <a:pt x="34123" y="10428"/>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7"/>
            <p:cNvSpPr/>
            <p:nvPr/>
          </p:nvSpPr>
          <p:spPr>
            <a:xfrm>
              <a:off x="6111025" y="2285550"/>
              <a:ext cx="25" cy="25"/>
            </a:xfrm>
            <a:custGeom>
              <a:rect b="b" l="l" r="r" t="t"/>
              <a:pathLst>
                <a:path extrusionOk="0" h="1" w="1">
                  <a:moveTo>
                    <a:pt x="1" y="1"/>
                  </a:move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7"/>
            <p:cNvSpPr/>
            <p:nvPr/>
          </p:nvSpPr>
          <p:spPr>
            <a:xfrm>
              <a:off x="6107675" y="3448600"/>
              <a:ext cx="853100" cy="320025"/>
            </a:xfrm>
            <a:custGeom>
              <a:rect b="b" l="l" r="r" t="t"/>
              <a:pathLst>
                <a:path extrusionOk="0" h="12801" w="34124">
                  <a:moveTo>
                    <a:pt x="30915" y="1"/>
                  </a:moveTo>
                  <a:lnTo>
                    <a:pt x="1" y="2374"/>
                  </a:lnTo>
                  <a:lnTo>
                    <a:pt x="34124" y="12801"/>
                  </a:lnTo>
                  <a:lnTo>
                    <a:pt x="3091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7"/>
            <p:cNvSpPr/>
            <p:nvPr/>
          </p:nvSpPr>
          <p:spPr>
            <a:xfrm>
              <a:off x="6111025" y="1927125"/>
              <a:ext cx="571525" cy="790425"/>
            </a:xfrm>
            <a:custGeom>
              <a:rect b="b" l="l" r="r" t="t"/>
              <a:pathLst>
                <a:path extrusionOk="0" h="31617" w="22861">
                  <a:moveTo>
                    <a:pt x="15608" y="0"/>
                  </a:moveTo>
                  <a:lnTo>
                    <a:pt x="10595" y="4445"/>
                  </a:lnTo>
                  <a:lnTo>
                    <a:pt x="1" y="14338"/>
                  </a:lnTo>
                  <a:lnTo>
                    <a:pt x="19084" y="31617"/>
                  </a:lnTo>
                  <a:lnTo>
                    <a:pt x="22861" y="28809"/>
                  </a:lnTo>
                  <a:lnTo>
                    <a:pt x="18817" y="12801"/>
                  </a:lnTo>
                  <a:lnTo>
                    <a:pt x="1560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7"/>
            <p:cNvSpPr/>
            <p:nvPr/>
          </p:nvSpPr>
          <p:spPr>
            <a:xfrm>
              <a:off x="6782800" y="2981550"/>
              <a:ext cx="568175" cy="787075"/>
            </a:xfrm>
            <a:custGeom>
              <a:rect b="b" l="l" r="r" t="t"/>
              <a:pathLst>
                <a:path extrusionOk="0" h="31483" w="22727">
                  <a:moveTo>
                    <a:pt x="3777" y="1"/>
                  </a:moveTo>
                  <a:lnTo>
                    <a:pt x="0" y="2942"/>
                  </a:lnTo>
                  <a:lnTo>
                    <a:pt x="3910" y="18683"/>
                  </a:lnTo>
                  <a:lnTo>
                    <a:pt x="7119" y="31483"/>
                  </a:lnTo>
                  <a:lnTo>
                    <a:pt x="22726" y="17145"/>
                  </a:lnTo>
                  <a:lnTo>
                    <a:pt x="377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7"/>
            <p:cNvSpPr/>
            <p:nvPr/>
          </p:nvSpPr>
          <p:spPr>
            <a:xfrm>
              <a:off x="6107675" y="2187800"/>
              <a:ext cx="1246650" cy="1320150"/>
            </a:xfrm>
            <a:custGeom>
              <a:rect b="b" l="l" r="r" t="t"/>
              <a:pathLst>
                <a:path extrusionOk="0" h="52806" w="49866">
                  <a:moveTo>
                    <a:pt x="49865" y="1"/>
                  </a:moveTo>
                  <a:lnTo>
                    <a:pt x="2507" y="37465"/>
                  </a:lnTo>
                  <a:cubicBezTo>
                    <a:pt x="970" y="38735"/>
                    <a:pt x="1" y="40407"/>
                    <a:pt x="1" y="42078"/>
                  </a:cubicBezTo>
                  <a:lnTo>
                    <a:pt x="1" y="52806"/>
                  </a:lnTo>
                  <a:lnTo>
                    <a:pt x="47359" y="15876"/>
                  </a:lnTo>
                  <a:cubicBezTo>
                    <a:pt x="48896" y="14773"/>
                    <a:pt x="49865" y="13102"/>
                    <a:pt x="49865" y="11431"/>
                  </a:cubicBezTo>
                  <a:lnTo>
                    <a:pt x="498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p7"/>
          <p:cNvSpPr txBox="1"/>
          <p:nvPr>
            <p:ph type="title"/>
          </p:nvPr>
        </p:nvSpPr>
        <p:spPr>
          <a:xfrm>
            <a:off x="476650" y="600725"/>
            <a:ext cx="6995400" cy="1669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600"/>
              <a:buFont typeface="Montserrat"/>
              <a:buNone/>
              <a:defRPr b="1" sz="3600">
                <a:solidFill>
                  <a:srgbClr val="310048"/>
                </a:solidFill>
                <a:latin typeface="Montserrat"/>
                <a:ea typeface="Montserrat"/>
                <a:cs typeface="Montserrat"/>
                <a:sym typeface="Montserrat"/>
              </a:defRPr>
            </a:lvl1pPr>
            <a:lvl2pPr lvl="1"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2pPr>
            <a:lvl3pPr lvl="2"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3pPr>
            <a:lvl4pPr lvl="3"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4pPr>
            <a:lvl5pPr lvl="4"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5pPr>
            <a:lvl6pPr lvl="5"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6pPr>
            <a:lvl7pPr lvl="6"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7pPr>
            <a:lvl8pPr lvl="7"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8pPr>
            <a:lvl9pPr lvl="8"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white background">
  <p:cSld name="TITLE_1_1_2">
    <p:spTree>
      <p:nvGrpSpPr>
        <p:cNvPr id="101" name="Shape 101"/>
        <p:cNvGrpSpPr/>
        <p:nvPr/>
      </p:nvGrpSpPr>
      <p:grpSpPr>
        <a:xfrm>
          <a:off x="0" y="0"/>
          <a:ext cx="0" cy="0"/>
          <a:chOff x="0" y="0"/>
          <a:chExt cx="0" cy="0"/>
        </a:xfrm>
      </p:grpSpPr>
      <p:grpSp>
        <p:nvGrpSpPr>
          <p:cNvPr id="102" name="Google Shape;102;p8"/>
          <p:cNvGrpSpPr/>
          <p:nvPr/>
        </p:nvGrpSpPr>
        <p:grpSpPr>
          <a:xfrm>
            <a:off x="520837" y="303406"/>
            <a:ext cx="763211" cy="197593"/>
            <a:chOff x="241450" y="1927125"/>
            <a:chExt cx="7112875" cy="1841500"/>
          </a:xfrm>
        </p:grpSpPr>
        <p:sp>
          <p:nvSpPr>
            <p:cNvPr id="103" name="Google Shape;103;p8"/>
            <p:cNvSpPr/>
            <p:nvPr/>
          </p:nvSpPr>
          <p:spPr>
            <a:xfrm>
              <a:off x="241450" y="2288900"/>
              <a:ext cx="968400" cy="1214875"/>
            </a:xfrm>
            <a:custGeom>
              <a:rect b="b" l="l" r="r" t="t"/>
              <a:pathLst>
                <a:path extrusionOk="0" h="48595" w="38736">
                  <a:moveTo>
                    <a:pt x="16009" y="9191"/>
                  </a:moveTo>
                  <a:cubicBezTo>
                    <a:pt x="19218" y="9191"/>
                    <a:pt x="21457" y="9492"/>
                    <a:pt x="22861" y="10161"/>
                  </a:cubicBezTo>
                  <a:cubicBezTo>
                    <a:pt x="24097" y="10862"/>
                    <a:pt x="24799" y="12400"/>
                    <a:pt x="24799" y="14505"/>
                  </a:cubicBezTo>
                  <a:cubicBezTo>
                    <a:pt x="24799" y="16711"/>
                    <a:pt x="24097" y="18115"/>
                    <a:pt x="22694" y="18683"/>
                  </a:cubicBezTo>
                  <a:cubicBezTo>
                    <a:pt x="21190" y="19351"/>
                    <a:pt x="18950" y="19652"/>
                    <a:pt x="15876" y="19652"/>
                  </a:cubicBezTo>
                  <a:lnTo>
                    <a:pt x="10863" y="19652"/>
                  </a:lnTo>
                  <a:lnTo>
                    <a:pt x="10863" y="9191"/>
                  </a:lnTo>
                  <a:close/>
                  <a:moveTo>
                    <a:pt x="17146" y="28275"/>
                  </a:moveTo>
                  <a:cubicBezTo>
                    <a:pt x="20755" y="28275"/>
                    <a:pt x="23395" y="28542"/>
                    <a:pt x="25066" y="29244"/>
                  </a:cubicBezTo>
                  <a:cubicBezTo>
                    <a:pt x="26738" y="29946"/>
                    <a:pt x="27573" y="31483"/>
                    <a:pt x="27573" y="33722"/>
                  </a:cubicBezTo>
                  <a:cubicBezTo>
                    <a:pt x="27573" y="35928"/>
                    <a:pt x="26738" y="37465"/>
                    <a:pt x="25200" y="38301"/>
                  </a:cubicBezTo>
                  <a:cubicBezTo>
                    <a:pt x="23696" y="39003"/>
                    <a:pt x="21323" y="39404"/>
                    <a:pt x="18249" y="39404"/>
                  </a:cubicBezTo>
                  <a:lnTo>
                    <a:pt x="10863" y="39404"/>
                  </a:lnTo>
                  <a:lnTo>
                    <a:pt x="10863" y="28275"/>
                  </a:lnTo>
                  <a:close/>
                  <a:moveTo>
                    <a:pt x="1" y="1"/>
                  </a:moveTo>
                  <a:lnTo>
                    <a:pt x="1" y="48595"/>
                  </a:lnTo>
                  <a:lnTo>
                    <a:pt x="21190" y="48595"/>
                  </a:lnTo>
                  <a:cubicBezTo>
                    <a:pt x="27874" y="48595"/>
                    <a:pt x="32586" y="47091"/>
                    <a:pt x="35226" y="44016"/>
                  </a:cubicBezTo>
                  <a:cubicBezTo>
                    <a:pt x="37599" y="41509"/>
                    <a:pt x="38736" y="38435"/>
                    <a:pt x="38736" y="35093"/>
                  </a:cubicBezTo>
                  <a:cubicBezTo>
                    <a:pt x="38736" y="32051"/>
                    <a:pt x="37900" y="29545"/>
                    <a:pt x="36062" y="27439"/>
                  </a:cubicBezTo>
                  <a:cubicBezTo>
                    <a:pt x="34257" y="25367"/>
                    <a:pt x="31884" y="23963"/>
                    <a:pt x="28843" y="23395"/>
                  </a:cubicBezTo>
                  <a:cubicBezTo>
                    <a:pt x="29679" y="22994"/>
                    <a:pt x="30213" y="22693"/>
                    <a:pt x="30648" y="22560"/>
                  </a:cubicBezTo>
                  <a:cubicBezTo>
                    <a:pt x="30915" y="22426"/>
                    <a:pt x="31483" y="22025"/>
                    <a:pt x="32319" y="21323"/>
                  </a:cubicBezTo>
                  <a:cubicBezTo>
                    <a:pt x="34825" y="19518"/>
                    <a:pt x="35928" y="16711"/>
                    <a:pt x="35928" y="12834"/>
                  </a:cubicBezTo>
                  <a:cubicBezTo>
                    <a:pt x="35928" y="9759"/>
                    <a:pt x="34959" y="6986"/>
                    <a:pt x="32720" y="4479"/>
                  </a:cubicBezTo>
                  <a:cubicBezTo>
                    <a:pt x="31483" y="3075"/>
                    <a:pt x="29812" y="1972"/>
                    <a:pt x="27306" y="1271"/>
                  </a:cubicBezTo>
                  <a:cubicBezTo>
                    <a:pt x="24933" y="435"/>
                    <a:pt x="22159" y="1"/>
                    <a:pt x="18817" y="1"/>
                  </a:cubicBez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8"/>
            <p:cNvSpPr/>
            <p:nvPr/>
          </p:nvSpPr>
          <p:spPr>
            <a:xfrm>
              <a:off x="1335150" y="2288900"/>
              <a:ext cx="789600" cy="1214875"/>
            </a:xfrm>
            <a:custGeom>
              <a:rect b="b" l="l" r="r" t="t"/>
              <a:pathLst>
                <a:path extrusionOk="0" h="48595" w="31584">
                  <a:moveTo>
                    <a:pt x="1" y="1"/>
                  </a:moveTo>
                  <a:lnTo>
                    <a:pt x="1" y="48595"/>
                  </a:lnTo>
                  <a:lnTo>
                    <a:pt x="31584" y="48595"/>
                  </a:lnTo>
                  <a:lnTo>
                    <a:pt x="31584" y="38869"/>
                  </a:lnTo>
                  <a:lnTo>
                    <a:pt x="10863" y="38869"/>
                  </a:lnTo>
                  <a:lnTo>
                    <a:pt x="10863"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8"/>
            <p:cNvSpPr/>
            <p:nvPr/>
          </p:nvSpPr>
          <p:spPr>
            <a:xfrm>
              <a:off x="2118050" y="2261325"/>
              <a:ext cx="1274200" cy="1253325"/>
            </a:xfrm>
            <a:custGeom>
              <a:rect b="b" l="l" r="r" t="t"/>
              <a:pathLst>
                <a:path extrusionOk="0" h="50133" w="50968">
                  <a:moveTo>
                    <a:pt x="25501" y="9459"/>
                  </a:moveTo>
                  <a:cubicBezTo>
                    <a:pt x="29511" y="9459"/>
                    <a:pt x="33020" y="10996"/>
                    <a:pt x="35794" y="14071"/>
                  </a:cubicBezTo>
                  <a:cubicBezTo>
                    <a:pt x="38568" y="17112"/>
                    <a:pt x="39972" y="20755"/>
                    <a:pt x="39972" y="25066"/>
                  </a:cubicBezTo>
                  <a:cubicBezTo>
                    <a:pt x="39972" y="29511"/>
                    <a:pt x="38568" y="33154"/>
                    <a:pt x="35794" y="36196"/>
                  </a:cubicBezTo>
                  <a:cubicBezTo>
                    <a:pt x="33020" y="39137"/>
                    <a:pt x="29511" y="40674"/>
                    <a:pt x="25501" y="40674"/>
                  </a:cubicBezTo>
                  <a:cubicBezTo>
                    <a:pt x="21457" y="40674"/>
                    <a:pt x="18115" y="39137"/>
                    <a:pt x="15307" y="36196"/>
                  </a:cubicBezTo>
                  <a:cubicBezTo>
                    <a:pt x="12533" y="33154"/>
                    <a:pt x="11130" y="29511"/>
                    <a:pt x="11130" y="25066"/>
                  </a:cubicBezTo>
                  <a:cubicBezTo>
                    <a:pt x="11130" y="20755"/>
                    <a:pt x="12533" y="17112"/>
                    <a:pt x="15307" y="14071"/>
                  </a:cubicBezTo>
                  <a:cubicBezTo>
                    <a:pt x="18115" y="10996"/>
                    <a:pt x="21457" y="9459"/>
                    <a:pt x="25501" y="9459"/>
                  </a:cubicBezTo>
                  <a:close/>
                  <a:moveTo>
                    <a:pt x="25501" y="1"/>
                  </a:moveTo>
                  <a:cubicBezTo>
                    <a:pt x="18382" y="1"/>
                    <a:pt x="12266" y="2374"/>
                    <a:pt x="7386" y="7253"/>
                  </a:cubicBezTo>
                  <a:cubicBezTo>
                    <a:pt x="2507" y="11965"/>
                    <a:pt x="0" y="17948"/>
                    <a:pt x="0" y="25066"/>
                  </a:cubicBezTo>
                  <a:cubicBezTo>
                    <a:pt x="0" y="32152"/>
                    <a:pt x="2507" y="38167"/>
                    <a:pt x="7386" y="43013"/>
                  </a:cubicBezTo>
                  <a:cubicBezTo>
                    <a:pt x="12266" y="47759"/>
                    <a:pt x="18382" y="50132"/>
                    <a:pt x="25501" y="50132"/>
                  </a:cubicBezTo>
                  <a:cubicBezTo>
                    <a:pt x="32720" y="50132"/>
                    <a:pt x="38702" y="47759"/>
                    <a:pt x="43581" y="43013"/>
                  </a:cubicBezTo>
                  <a:cubicBezTo>
                    <a:pt x="48461" y="38167"/>
                    <a:pt x="50967" y="32152"/>
                    <a:pt x="50967" y="25066"/>
                  </a:cubicBezTo>
                  <a:cubicBezTo>
                    <a:pt x="50967" y="17948"/>
                    <a:pt x="48461" y="11965"/>
                    <a:pt x="43581" y="7253"/>
                  </a:cubicBezTo>
                  <a:cubicBezTo>
                    <a:pt x="38702" y="2374"/>
                    <a:pt x="32720" y="1"/>
                    <a:pt x="25501" y="1"/>
                  </a:cubicBez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8"/>
            <p:cNvSpPr/>
            <p:nvPr/>
          </p:nvSpPr>
          <p:spPr>
            <a:xfrm>
              <a:off x="3448200" y="2261325"/>
              <a:ext cx="1134675" cy="1256650"/>
            </a:xfrm>
            <a:custGeom>
              <a:rect b="b" l="l" r="r" t="t"/>
              <a:pathLst>
                <a:path extrusionOk="0" h="50266" w="45387">
                  <a:moveTo>
                    <a:pt x="25468" y="1"/>
                  </a:moveTo>
                  <a:cubicBezTo>
                    <a:pt x="18382" y="1"/>
                    <a:pt x="12233" y="2507"/>
                    <a:pt x="7387" y="7253"/>
                  </a:cubicBezTo>
                  <a:cubicBezTo>
                    <a:pt x="2507" y="12099"/>
                    <a:pt x="1" y="18115"/>
                    <a:pt x="1" y="25200"/>
                  </a:cubicBezTo>
                  <a:cubicBezTo>
                    <a:pt x="1" y="32452"/>
                    <a:pt x="2374" y="38435"/>
                    <a:pt x="7220" y="43181"/>
                  </a:cubicBezTo>
                  <a:cubicBezTo>
                    <a:pt x="12099" y="47893"/>
                    <a:pt x="18249" y="50266"/>
                    <a:pt x="25768" y="50266"/>
                  </a:cubicBezTo>
                  <a:cubicBezTo>
                    <a:pt x="33121" y="50266"/>
                    <a:pt x="39671" y="47057"/>
                    <a:pt x="45119" y="40941"/>
                  </a:cubicBezTo>
                  <a:lnTo>
                    <a:pt x="38301" y="33689"/>
                  </a:lnTo>
                  <a:cubicBezTo>
                    <a:pt x="34792" y="38000"/>
                    <a:pt x="30481" y="40106"/>
                    <a:pt x="25200" y="40106"/>
                  </a:cubicBezTo>
                  <a:cubicBezTo>
                    <a:pt x="21290" y="40106"/>
                    <a:pt x="17948" y="38702"/>
                    <a:pt x="15308" y="35928"/>
                  </a:cubicBezTo>
                  <a:cubicBezTo>
                    <a:pt x="12534" y="33288"/>
                    <a:pt x="11130" y="29645"/>
                    <a:pt x="11130" y="25066"/>
                  </a:cubicBezTo>
                  <a:cubicBezTo>
                    <a:pt x="11130" y="20621"/>
                    <a:pt x="12667" y="16979"/>
                    <a:pt x="15441" y="14338"/>
                  </a:cubicBezTo>
                  <a:cubicBezTo>
                    <a:pt x="18382" y="11698"/>
                    <a:pt x="21858" y="10294"/>
                    <a:pt x="25902" y="10294"/>
                  </a:cubicBezTo>
                  <a:cubicBezTo>
                    <a:pt x="31049" y="10294"/>
                    <a:pt x="35360" y="12534"/>
                    <a:pt x="38702" y="16711"/>
                  </a:cubicBezTo>
                  <a:lnTo>
                    <a:pt x="45386" y="9191"/>
                  </a:lnTo>
                  <a:cubicBezTo>
                    <a:pt x="40106" y="3075"/>
                    <a:pt x="33422" y="1"/>
                    <a:pt x="25468" y="1"/>
                  </a:cubicBez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8"/>
            <p:cNvSpPr/>
            <p:nvPr/>
          </p:nvSpPr>
          <p:spPr>
            <a:xfrm>
              <a:off x="4690625" y="2288900"/>
              <a:ext cx="1061975" cy="1214875"/>
            </a:xfrm>
            <a:custGeom>
              <a:rect b="b" l="l" r="r" t="t"/>
              <a:pathLst>
                <a:path extrusionOk="0" h="48595" w="42479">
                  <a:moveTo>
                    <a:pt x="1" y="1"/>
                  </a:moveTo>
                  <a:lnTo>
                    <a:pt x="1" y="48595"/>
                  </a:lnTo>
                  <a:lnTo>
                    <a:pt x="10863" y="48595"/>
                  </a:lnTo>
                  <a:lnTo>
                    <a:pt x="10863" y="34825"/>
                  </a:lnTo>
                  <a:lnTo>
                    <a:pt x="15742" y="29378"/>
                  </a:lnTo>
                  <a:lnTo>
                    <a:pt x="29946" y="48595"/>
                  </a:lnTo>
                  <a:lnTo>
                    <a:pt x="42479" y="48595"/>
                  </a:lnTo>
                  <a:cubicBezTo>
                    <a:pt x="40240" y="45420"/>
                    <a:pt x="36898" y="40808"/>
                    <a:pt x="32453" y="34391"/>
                  </a:cubicBezTo>
                  <a:cubicBezTo>
                    <a:pt x="28008" y="28141"/>
                    <a:pt x="24933" y="23830"/>
                    <a:pt x="23262" y="21457"/>
                  </a:cubicBezTo>
                  <a:lnTo>
                    <a:pt x="42479" y="1"/>
                  </a:lnTo>
                  <a:lnTo>
                    <a:pt x="29111" y="1"/>
                  </a:lnTo>
                  <a:lnTo>
                    <a:pt x="10863" y="19919"/>
                  </a:lnTo>
                  <a:lnTo>
                    <a:pt x="10863"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8"/>
            <p:cNvSpPr/>
            <p:nvPr/>
          </p:nvSpPr>
          <p:spPr>
            <a:xfrm>
              <a:off x="6375900" y="1927125"/>
              <a:ext cx="125350" cy="111150"/>
            </a:xfrm>
            <a:custGeom>
              <a:rect b="b" l="l" r="r" t="t"/>
              <a:pathLst>
                <a:path extrusionOk="0" h="4446" w="5014">
                  <a:moveTo>
                    <a:pt x="5013" y="0"/>
                  </a:moveTo>
                  <a:lnTo>
                    <a:pt x="0" y="4445"/>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8"/>
            <p:cNvSpPr/>
            <p:nvPr/>
          </p:nvSpPr>
          <p:spPr>
            <a:xfrm>
              <a:off x="6501225" y="1927125"/>
              <a:ext cx="853100" cy="320025"/>
            </a:xfrm>
            <a:custGeom>
              <a:rect b="b" l="l" r="r" t="t"/>
              <a:pathLst>
                <a:path extrusionOk="0" h="12801" w="34124">
                  <a:moveTo>
                    <a:pt x="0" y="0"/>
                  </a:moveTo>
                  <a:lnTo>
                    <a:pt x="3209" y="12801"/>
                  </a:lnTo>
                  <a:lnTo>
                    <a:pt x="34123" y="10428"/>
                  </a:lnTo>
                  <a:lnTo>
                    <a:pt x="0" y="0"/>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8"/>
            <p:cNvSpPr/>
            <p:nvPr/>
          </p:nvSpPr>
          <p:spPr>
            <a:xfrm>
              <a:off x="6111025" y="2285550"/>
              <a:ext cx="25" cy="25"/>
            </a:xfrm>
            <a:custGeom>
              <a:rect b="b" l="l" r="r" t="t"/>
              <a:pathLst>
                <a:path extrusionOk="0" h="1" w="1">
                  <a:moveTo>
                    <a:pt x="1" y="1"/>
                  </a:moveTo>
                  <a:lnTo>
                    <a:pt x="1"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8"/>
            <p:cNvSpPr/>
            <p:nvPr/>
          </p:nvSpPr>
          <p:spPr>
            <a:xfrm>
              <a:off x="6107675" y="3448600"/>
              <a:ext cx="853100" cy="320025"/>
            </a:xfrm>
            <a:custGeom>
              <a:rect b="b" l="l" r="r" t="t"/>
              <a:pathLst>
                <a:path extrusionOk="0" h="12801" w="34124">
                  <a:moveTo>
                    <a:pt x="30915" y="1"/>
                  </a:moveTo>
                  <a:lnTo>
                    <a:pt x="1" y="2374"/>
                  </a:lnTo>
                  <a:lnTo>
                    <a:pt x="34124" y="12801"/>
                  </a:lnTo>
                  <a:lnTo>
                    <a:pt x="30915"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8"/>
            <p:cNvSpPr/>
            <p:nvPr/>
          </p:nvSpPr>
          <p:spPr>
            <a:xfrm>
              <a:off x="6111025" y="1927125"/>
              <a:ext cx="571525" cy="790425"/>
            </a:xfrm>
            <a:custGeom>
              <a:rect b="b" l="l" r="r" t="t"/>
              <a:pathLst>
                <a:path extrusionOk="0" h="31617" w="22861">
                  <a:moveTo>
                    <a:pt x="15608" y="0"/>
                  </a:moveTo>
                  <a:lnTo>
                    <a:pt x="10595" y="4445"/>
                  </a:lnTo>
                  <a:lnTo>
                    <a:pt x="1" y="14338"/>
                  </a:lnTo>
                  <a:lnTo>
                    <a:pt x="19084" y="31617"/>
                  </a:lnTo>
                  <a:lnTo>
                    <a:pt x="22861" y="28809"/>
                  </a:lnTo>
                  <a:lnTo>
                    <a:pt x="18817" y="12801"/>
                  </a:lnTo>
                  <a:lnTo>
                    <a:pt x="15608" y="0"/>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8"/>
            <p:cNvSpPr/>
            <p:nvPr/>
          </p:nvSpPr>
          <p:spPr>
            <a:xfrm>
              <a:off x="6782800" y="2981550"/>
              <a:ext cx="568175" cy="787075"/>
            </a:xfrm>
            <a:custGeom>
              <a:rect b="b" l="l" r="r" t="t"/>
              <a:pathLst>
                <a:path extrusionOk="0" h="31483" w="22727">
                  <a:moveTo>
                    <a:pt x="3777" y="1"/>
                  </a:moveTo>
                  <a:lnTo>
                    <a:pt x="0" y="2942"/>
                  </a:lnTo>
                  <a:lnTo>
                    <a:pt x="3910" y="18683"/>
                  </a:lnTo>
                  <a:lnTo>
                    <a:pt x="7119" y="31483"/>
                  </a:lnTo>
                  <a:lnTo>
                    <a:pt x="22726" y="17145"/>
                  </a:lnTo>
                  <a:lnTo>
                    <a:pt x="3777"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8"/>
            <p:cNvSpPr/>
            <p:nvPr/>
          </p:nvSpPr>
          <p:spPr>
            <a:xfrm>
              <a:off x="6107675" y="2187800"/>
              <a:ext cx="1246650" cy="1320150"/>
            </a:xfrm>
            <a:custGeom>
              <a:rect b="b" l="l" r="r" t="t"/>
              <a:pathLst>
                <a:path extrusionOk="0" h="52806" w="49866">
                  <a:moveTo>
                    <a:pt x="49865" y="1"/>
                  </a:moveTo>
                  <a:lnTo>
                    <a:pt x="2507" y="37465"/>
                  </a:lnTo>
                  <a:cubicBezTo>
                    <a:pt x="970" y="38735"/>
                    <a:pt x="1" y="40407"/>
                    <a:pt x="1" y="42078"/>
                  </a:cubicBezTo>
                  <a:lnTo>
                    <a:pt x="1" y="52806"/>
                  </a:lnTo>
                  <a:lnTo>
                    <a:pt x="47359" y="15876"/>
                  </a:lnTo>
                  <a:cubicBezTo>
                    <a:pt x="48896" y="14773"/>
                    <a:pt x="49865" y="13102"/>
                    <a:pt x="49865" y="11431"/>
                  </a:cubicBezTo>
                  <a:lnTo>
                    <a:pt x="49865" y="1"/>
                  </a:lnTo>
                  <a:close/>
                </a:path>
              </a:pathLst>
            </a:custGeom>
            <a:solidFill>
              <a:srgbClr val="3100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8"/>
          <p:cNvSpPr txBox="1"/>
          <p:nvPr>
            <p:ph type="title"/>
          </p:nvPr>
        </p:nvSpPr>
        <p:spPr>
          <a:xfrm>
            <a:off x="476650" y="600725"/>
            <a:ext cx="6995400" cy="1669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600"/>
              <a:buFont typeface="Montserrat"/>
              <a:buNone/>
              <a:defRPr b="1" sz="3600">
                <a:solidFill>
                  <a:srgbClr val="310048"/>
                </a:solidFill>
                <a:latin typeface="Montserrat"/>
                <a:ea typeface="Montserrat"/>
                <a:cs typeface="Montserrat"/>
                <a:sym typeface="Montserrat"/>
              </a:defRPr>
            </a:lvl1pPr>
            <a:lvl2pPr lvl="1"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2pPr>
            <a:lvl3pPr lvl="2"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3pPr>
            <a:lvl4pPr lvl="3"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4pPr>
            <a:lvl5pPr lvl="4"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5pPr>
            <a:lvl6pPr lvl="5"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6pPr>
            <a:lvl7pPr lvl="6"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7pPr>
            <a:lvl8pPr lvl="7"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8pPr>
            <a:lvl9pPr lvl="8" algn="l">
              <a:lnSpc>
                <a:spcPct val="100000"/>
              </a:lnSpc>
              <a:spcBef>
                <a:spcPts val="0"/>
              </a:spcBef>
              <a:spcAft>
                <a:spcPts val="0"/>
              </a:spcAft>
              <a:buClr>
                <a:srgbClr val="FFFFFF"/>
              </a:buClr>
              <a:buSzPts val="2800"/>
              <a:buFont typeface="Montserrat"/>
              <a:buNone/>
              <a:defRPr b="1">
                <a:solidFill>
                  <a:srgbClr val="FFFFFF"/>
                </a:solidFill>
                <a:latin typeface="Montserrat"/>
                <a:ea typeface="Montserrat"/>
                <a:cs typeface="Montserrat"/>
                <a:sym typeface="Montserrat"/>
              </a:defRPr>
            </a:lvl9pPr>
          </a:lstStyle>
          <a:p/>
        </p:txBody>
      </p:sp>
      <p:sp>
        <p:nvSpPr>
          <p:cNvPr id="116" name="Google Shape;116;p8"/>
          <p:cNvSpPr txBox="1"/>
          <p:nvPr/>
        </p:nvSpPr>
        <p:spPr>
          <a:xfrm>
            <a:off x="8254577" y="4686626"/>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n-AU" sz="600" u="none" cap="none" strike="noStrike">
                <a:solidFill>
                  <a:srgbClr val="805295"/>
                </a:solidFill>
                <a:latin typeface="Montserrat SemiBold"/>
                <a:ea typeface="Montserrat SemiBold"/>
                <a:cs typeface="Montserrat SemiBold"/>
                <a:sym typeface="Montserrat SemiBold"/>
              </a:rPr>
              <a:t>‹#›</a:t>
            </a:fld>
            <a:endParaRPr b="0" i="0" sz="600" u="none" cap="none" strike="noStrike">
              <a:solidFill>
                <a:srgbClr val="805295"/>
              </a:solidFill>
              <a:latin typeface="Montserrat SemiBold"/>
              <a:ea typeface="Montserrat SemiBold"/>
              <a:cs typeface="Montserrat SemiBold"/>
              <a:sym typeface="Montserrat SemiBold"/>
            </a:endParaRPr>
          </a:p>
        </p:txBody>
      </p:sp>
      <p:sp>
        <p:nvSpPr>
          <p:cNvPr id="117" name="Google Shape;117;p8"/>
          <p:cNvSpPr txBox="1"/>
          <p:nvPr/>
        </p:nvSpPr>
        <p:spPr>
          <a:xfrm>
            <a:off x="476650" y="4722475"/>
            <a:ext cx="1471500" cy="321900"/>
          </a:xfrm>
          <a:prstGeom prst="rect">
            <a:avLst/>
          </a:prstGeom>
          <a:no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AU" sz="600" u="none" cap="none" strike="noStrike">
                <a:solidFill>
                  <a:srgbClr val="805295"/>
                </a:solidFill>
                <a:latin typeface="Montserrat SemiBold"/>
                <a:ea typeface="Montserrat SemiBold"/>
                <a:cs typeface="Montserrat SemiBold"/>
                <a:sym typeface="Montserrat SemiBold"/>
              </a:rPr>
              <a:t>©2019 Block8. All rights reserved.</a:t>
            </a:r>
            <a:endParaRPr b="0" i="0" sz="600" u="none" cap="none" strike="noStrike">
              <a:solidFill>
                <a:srgbClr val="805295"/>
              </a:solidFill>
              <a:latin typeface="Montserrat SemiBold"/>
              <a:ea typeface="Montserrat SemiBold"/>
              <a:cs typeface="Montserrat SemiBold"/>
              <a:sym typeface="Montserrat SemiBo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8" name="Shape 118"/>
        <p:cNvGrpSpPr/>
        <p:nvPr/>
      </p:nvGrpSpPr>
      <p:grpSpPr>
        <a:xfrm>
          <a:off x="0" y="0"/>
          <a:ext cx="0" cy="0"/>
          <a:chOff x="0" y="0"/>
          <a:chExt cx="0" cy="0"/>
        </a:xfrm>
      </p:grpSpPr>
      <p:sp>
        <p:nvSpPr>
          <p:cNvPr id="119" name="Google Shape;119;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120827"/>
              </a:buClr>
              <a:buSzPts val="5200"/>
              <a:buFont typeface="Arial"/>
              <a:buNone/>
              <a:defRPr b="0" i="0" sz="5200" u="none" cap="none" strike="noStrike">
                <a:solidFill>
                  <a:srgbClr val="120827"/>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20" name="Google Shape;120;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ctr">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ctr">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ctr">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ctr">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ctr">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ctr">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ctr">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ctr">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121" name="Google Shape;12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2" name="Shape 122"/>
        <p:cNvGrpSpPr/>
        <p:nvPr/>
      </p:nvGrpSpPr>
      <p:grpSpPr>
        <a:xfrm>
          <a:off x="0" y="0"/>
          <a:ext cx="0" cy="0"/>
          <a:chOff x="0" y="0"/>
          <a:chExt cx="0" cy="0"/>
        </a:xfrm>
      </p:grpSpPr>
      <p:sp>
        <p:nvSpPr>
          <p:cNvPr id="123" name="Google Shape;123;p10"/>
          <p:cNvSpPr txBox="1"/>
          <p:nvPr>
            <p:ph type="title"/>
          </p:nvPr>
        </p:nvSpPr>
        <p:spPr>
          <a:xfrm>
            <a:off x="464100" y="5978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20827"/>
              </a:buClr>
              <a:buSzPts val="2800"/>
              <a:buFont typeface="Arial"/>
              <a:buNone/>
              <a:defRPr b="0" i="0" sz="2800" u="none" cap="none" strike="noStrike">
                <a:solidFill>
                  <a:srgbClr val="120827"/>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24" name="Google Shape;124;p10"/>
          <p:cNvSpPr txBox="1"/>
          <p:nvPr>
            <p:ph idx="1" type="body"/>
          </p:nvPr>
        </p:nvSpPr>
        <p:spPr>
          <a:xfrm>
            <a:off x="464100" y="12286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Montserrat"/>
              <a:buChar char="●"/>
              <a:defRPr b="0" i="0" sz="1800" u="none" cap="none" strike="noStrike">
                <a:solidFill>
                  <a:schemeClr val="lt1"/>
                </a:solidFill>
                <a:latin typeface="Montserrat"/>
                <a:ea typeface="Montserrat"/>
                <a:cs typeface="Montserrat"/>
                <a:sym typeface="Montserrat"/>
              </a:defRPr>
            </a:lvl1pPr>
            <a:lvl2pPr indent="-317500" lvl="1" marL="914400" marR="0" rtl="0" algn="l">
              <a:lnSpc>
                <a:spcPct val="115000"/>
              </a:lnSpc>
              <a:spcBef>
                <a:spcPts val="1600"/>
              </a:spcBef>
              <a:spcAft>
                <a:spcPts val="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2pPr>
            <a:lvl3pPr indent="-317500" lvl="2" marL="1371600" marR="0" rtl="0" algn="l">
              <a:lnSpc>
                <a:spcPct val="115000"/>
              </a:lnSpc>
              <a:spcBef>
                <a:spcPts val="1600"/>
              </a:spcBef>
              <a:spcAft>
                <a:spcPts val="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3pPr>
            <a:lvl4pPr indent="-317500" lvl="3" marL="1828800" marR="0" rtl="0" algn="l">
              <a:lnSpc>
                <a:spcPct val="115000"/>
              </a:lnSpc>
              <a:spcBef>
                <a:spcPts val="1600"/>
              </a:spcBef>
              <a:spcAft>
                <a:spcPts val="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4pPr>
            <a:lvl5pPr indent="-317500" lvl="4" marL="2286000" marR="0" rtl="0" algn="l">
              <a:lnSpc>
                <a:spcPct val="115000"/>
              </a:lnSpc>
              <a:spcBef>
                <a:spcPts val="1600"/>
              </a:spcBef>
              <a:spcAft>
                <a:spcPts val="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5pPr>
            <a:lvl6pPr indent="-317500" lvl="5" marL="2743200" marR="0" rtl="0" algn="l">
              <a:lnSpc>
                <a:spcPct val="115000"/>
              </a:lnSpc>
              <a:spcBef>
                <a:spcPts val="1600"/>
              </a:spcBef>
              <a:spcAft>
                <a:spcPts val="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6pPr>
            <a:lvl7pPr indent="-317500" lvl="6" marL="3200400" marR="0" rtl="0" algn="l">
              <a:lnSpc>
                <a:spcPct val="115000"/>
              </a:lnSpc>
              <a:spcBef>
                <a:spcPts val="1600"/>
              </a:spcBef>
              <a:spcAft>
                <a:spcPts val="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7pPr>
            <a:lvl8pPr indent="-317500" lvl="7" marL="3657600" marR="0" rtl="0" algn="l">
              <a:lnSpc>
                <a:spcPct val="115000"/>
              </a:lnSpc>
              <a:spcBef>
                <a:spcPts val="1600"/>
              </a:spcBef>
              <a:spcAft>
                <a:spcPts val="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8pPr>
            <a:lvl9pPr indent="-317500" lvl="8" marL="4114800" marR="0" rtl="0" algn="l">
              <a:lnSpc>
                <a:spcPct val="115000"/>
              </a:lnSpc>
              <a:spcBef>
                <a:spcPts val="1600"/>
              </a:spcBef>
              <a:spcAft>
                <a:spcPts val="160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9pPr>
          </a:lstStyle>
          <a:p/>
        </p:txBody>
      </p:sp>
      <p:sp>
        <p:nvSpPr>
          <p:cNvPr id="125" name="Google Shape;12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3F3F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637925"/>
            <a:ext cx="85206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58086F"/>
              </a:buClr>
              <a:buSzPts val="2800"/>
              <a:buFont typeface="Montserrat SemiBold"/>
              <a:buNone/>
              <a:defRPr b="0" i="0" sz="2800" u="none" cap="none" strike="noStrike">
                <a:solidFill>
                  <a:srgbClr val="58086F"/>
                </a:solidFill>
                <a:latin typeface="Montserrat SemiBold"/>
                <a:ea typeface="Montserrat SemiBold"/>
                <a:cs typeface="Montserrat SemiBold"/>
                <a:sym typeface="Montserrat SemiBold"/>
              </a:defRPr>
            </a:lvl1pPr>
            <a:lvl2pPr lvl="1" marR="0" rtl="0" algn="l">
              <a:lnSpc>
                <a:spcPct val="100000"/>
              </a:lnSpc>
              <a:spcBef>
                <a:spcPts val="0"/>
              </a:spcBef>
              <a:spcAft>
                <a:spcPts val="0"/>
              </a:spcAft>
              <a:buClr>
                <a:srgbClr val="58086F"/>
              </a:buClr>
              <a:buSzPts val="2800"/>
              <a:buFont typeface="Montserrat SemiBold"/>
              <a:buNone/>
              <a:defRPr b="0" i="0" sz="2800" u="none" cap="none" strike="noStrike">
                <a:solidFill>
                  <a:srgbClr val="58086F"/>
                </a:solidFill>
                <a:latin typeface="Montserrat SemiBold"/>
                <a:ea typeface="Montserrat SemiBold"/>
                <a:cs typeface="Montserrat SemiBold"/>
                <a:sym typeface="Montserrat SemiBold"/>
              </a:defRPr>
            </a:lvl2pPr>
            <a:lvl3pPr lvl="2" marR="0" rtl="0" algn="l">
              <a:lnSpc>
                <a:spcPct val="100000"/>
              </a:lnSpc>
              <a:spcBef>
                <a:spcPts val="0"/>
              </a:spcBef>
              <a:spcAft>
                <a:spcPts val="0"/>
              </a:spcAft>
              <a:buClr>
                <a:srgbClr val="58086F"/>
              </a:buClr>
              <a:buSzPts val="2800"/>
              <a:buFont typeface="Montserrat SemiBold"/>
              <a:buNone/>
              <a:defRPr b="0" i="0" sz="2800" u="none" cap="none" strike="noStrike">
                <a:solidFill>
                  <a:srgbClr val="58086F"/>
                </a:solidFill>
                <a:latin typeface="Montserrat SemiBold"/>
                <a:ea typeface="Montserrat SemiBold"/>
                <a:cs typeface="Montserrat SemiBold"/>
                <a:sym typeface="Montserrat SemiBold"/>
              </a:defRPr>
            </a:lvl3pPr>
            <a:lvl4pPr lvl="3" marR="0" rtl="0" algn="l">
              <a:lnSpc>
                <a:spcPct val="100000"/>
              </a:lnSpc>
              <a:spcBef>
                <a:spcPts val="0"/>
              </a:spcBef>
              <a:spcAft>
                <a:spcPts val="0"/>
              </a:spcAft>
              <a:buClr>
                <a:srgbClr val="58086F"/>
              </a:buClr>
              <a:buSzPts val="2800"/>
              <a:buFont typeface="Montserrat SemiBold"/>
              <a:buNone/>
              <a:defRPr b="0" i="0" sz="2800" u="none" cap="none" strike="noStrike">
                <a:solidFill>
                  <a:srgbClr val="58086F"/>
                </a:solidFill>
                <a:latin typeface="Montserrat SemiBold"/>
                <a:ea typeface="Montserrat SemiBold"/>
                <a:cs typeface="Montserrat SemiBold"/>
                <a:sym typeface="Montserrat SemiBold"/>
              </a:defRPr>
            </a:lvl4pPr>
            <a:lvl5pPr lvl="4" marR="0" rtl="0" algn="l">
              <a:lnSpc>
                <a:spcPct val="100000"/>
              </a:lnSpc>
              <a:spcBef>
                <a:spcPts val="0"/>
              </a:spcBef>
              <a:spcAft>
                <a:spcPts val="0"/>
              </a:spcAft>
              <a:buClr>
                <a:srgbClr val="58086F"/>
              </a:buClr>
              <a:buSzPts val="2800"/>
              <a:buFont typeface="Montserrat SemiBold"/>
              <a:buNone/>
              <a:defRPr b="0" i="0" sz="2800" u="none" cap="none" strike="noStrike">
                <a:solidFill>
                  <a:srgbClr val="58086F"/>
                </a:solidFill>
                <a:latin typeface="Montserrat SemiBold"/>
                <a:ea typeface="Montserrat SemiBold"/>
                <a:cs typeface="Montserrat SemiBold"/>
                <a:sym typeface="Montserrat SemiBold"/>
              </a:defRPr>
            </a:lvl5pPr>
            <a:lvl6pPr lvl="5" marR="0" rtl="0" algn="l">
              <a:lnSpc>
                <a:spcPct val="100000"/>
              </a:lnSpc>
              <a:spcBef>
                <a:spcPts val="0"/>
              </a:spcBef>
              <a:spcAft>
                <a:spcPts val="0"/>
              </a:spcAft>
              <a:buClr>
                <a:srgbClr val="58086F"/>
              </a:buClr>
              <a:buSzPts val="2800"/>
              <a:buFont typeface="Montserrat SemiBold"/>
              <a:buNone/>
              <a:defRPr b="0" i="0" sz="2800" u="none" cap="none" strike="noStrike">
                <a:solidFill>
                  <a:srgbClr val="58086F"/>
                </a:solidFill>
                <a:latin typeface="Montserrat SemiBold"/>
                <a:ea typeface="Montserrat SemiBold"/>
                <a:cs typeface="Montserrat SemiBold"/>
                <a:sym typeface="Montserrat SemiBold"/>
              </a:defRPr>
            </a:lvl6pPr>
            <a:lvl7pPr lvl="6" marR="0" rtl="0" algn="l">
              <a:lnSpc>
                <a:spcPct val="100000"/>
              </a:lnSpc>
              <a:spcBef>
                <a:spcPts val="0"/>
              </a:spcBef>
              <a:spcAft>
                <a:spcPts val="0"/>
              </a:spcAft>
              <a:buClr>
                <a:srgbClr val="58086F"/>
              </a:buClr>
              <a:buSzPts val="2800"/>
              <a:buFont typeface="Montserrat SemiBold"/>
              <a:buNone/>
              <a:defRPr b="0" i="0" sz="2800" u="none" cap="none" strike="noStrike">
                <a:solidFill>
                  <a:srgbClr val="58086F"/>
                </a:solidFill>
                <a:latin typeface="Montserrat SemiBold"/>
                <a:ea typeface="Montserrat SemiBold"/>
                <a:cs typeface="Montserrat SemiBold"/>
                <a:sym typeface="Montserrat SemiBold"/>
              </a:defRPr>
            </a:lvl7pPr>
            <a:lvl8pPr lvl="7" marR="0" rtl="0" algn="l">
              <a:lnSpc>
                <a:spcPct val="100000"/>
              </a:lnSpc>
              <a:spcBef>
                <a:spcPts val="0"/>
              </a:spcBef>
              <a:spcAft>
                <a:spcPts val="0"/>
              </a:spcAft>
              <a:buClr>
                <a:srgbClr val="58086F"/>
              </a:buClr>
              <a:buSzPts val="2800"/>
              <a:buFont typeface="Montserrat SemiBold"/>
              <a:buNone/>
              <a:defRPr b="0" i="0" sz="2800" u="none" cap="none" strike="noStrike">
                <a:solidFill>
                  <a:srgbClr val="58086F"/>
                </a:solidFill>
                <a:latin typeface="Montserrat SemiBold"/>
                <a:ea typeface="Montserrat SemiBold"/>
                <a:cs typeface="Montserrat SemiBold"/>
                <a:sym typeface="Montserrat SemiBold"/>
              </a:defRPr>
            </a:lvl8pPr>
            <a:lvl9pPr lvl="8" marR="0" rtl="0" algn="l">
              <a:lnSpc>
                <a:spcPct val="100000"/>
              </a:lnSpc>
              <a:spcBef>
                <a:spcPts val="0"/>
              </a:spcBef>
              <a:spcAft>
                <a:spcPts val="0"/>
              </a:spcAft>
              <a:buClr>
                <a:srgbClr val="58086F"/>
              </a:buClr>
              <a:buSzPts val="2800"/>
              <a:buFont typeface="Montserrat SemiBold"/>
              <a:buNone/>
              <a:defRPr b="0" i="0" sz="2800" u="none" cap="none" strike="noStrike">
                <a:solidFill>
                  <a:srgbClr val="58086F"/>
                </a:solidFill>
                <a:latin typeface="Montserrat SemiBold"/>
                <a:ea typeface="Montserrat SemiBold"/>
                <a:cs typeface="Montserrat SemiBold"/>
                <a:sym typeface="Montserrat SemiBold"/>
              </a:defRPr>
            </a:lvl9pPr>
          </a:lstStyle>
          <a:p/>
        </p:txBody>
      </p:sp>
      <p:sp>
        <p:nvSpPr>
          <p:cNvPr id="7" name="Google Shape;7;p1"/>
          <p:cNvSpPr txBox="1"/>
          <p:nvPr>
            <p:ph idx="1" type="body"/>
          </p:nvPr>
        </p:nvSpPr>
        <p:spPr>
          <a:xfrm>
            <a:off x="311700" y="1264663"/>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58086F"/>
              </a:buClr>
              <a:buSzPts val="1800"/>
              <a:buFont typeface="Montserrat SemiBold"/>
              <a:buChar char="●"/>
              <a:defRPr b="0" i="0" sz="1800" u="none" cap="none" strike="noStrike">
                <a:solidFill>
                  <a:srgbClr val="58086F"/>
                </a:solidFill>
                <a:latin typeface="Montserrat SemiBold"/>
                <a:ea typeface="Montserrat SemiBold"/>
                <a:cs typeface="Montserrat SemiBold"/>
                <a:sym typeface="Montserrat SemiBold"/>
              </a:defRPr>
            </a:lvl1pPr>
            <a:lvl2pPr indent="-317500" lvl="1" marL="914400" marR="0" rtl="0" algn="l">
              <a:lnSpc>
                <a:spcPct val="115000"/>
              </a:lnSpc>
              <a:spcBef>
                <a:spcPts val="1600"/>
              </a:spcBef>
              <a:spcAft>
                <a:spcPts val="0"/>
              </a:spcAft>
              <a:buClr>
                <a:srgbClr val="58086F"/>
              </a:buClr>
              <a:buSzPts val="1400"/>
              <a:buFont typeface="Montserrat SemiBold"/>
              <a:buChar char="○"/>
              <a:defRPr b="0" i="0" sz="1400" u="none" cap="none" strike="noStrike">
                <a:solidFill>
                  <a:srgbClr val="58086F"/>
                </a:solidFill>
                <a:latin typeface="Montserrat SemiBold"/>
                <a:ea typeface="Montserrat SemiBold"/>
                <a:cs typeface="Montserrat SemiBold"/>
                <a:sym typeface="Montserrat SemiBold"/>
              </a:defRPr>
            </a:lvl2pPr>
            <a:lvl3pPr indent="-317500" lvl="2" marL="1371600" marR="0" rtl="0" algn="l">
              <a:lnSpc>
                <a:spcPct val="115000"/>
              </a:lnSpc>
              <a:spcBef>
                <a:spcPts val="1600"/>
              </a:spcBef>
              <a:spcAft>
                <a:spcPts val="0"/>
              </a:spcAft>
              <a:buClr>
                <a:srgbClr val="58086F"/>
              </a:buClr>
              <a:buSzPts val="1400"/>
              <a:buFont typeface="Montserrat SemiBold"/>
              <a:buChar char="■"/>
              <a:defRPr b="0" i="0" sz="1400" u="none" cap="none" strike="noStrike">
                <a:solidFill>
                  <a:srgbClr val="58086F"/>
                </a:solidFill>
                <a:latin typeface="Montserrat SemiBold"/>
                <a:ea typeface="Montserrat SemiBold"/>
                <a:cs typeface="Montserrat SemiBold"/>
                <a:sym typeface="Montserrat SemiBold"/>
              </a:defRPr>
            </a:lvl3pPr>
            <a:lvl4pPr indent="-317500" lvl="3" marL="1828800" marR="0" rtl="0" algn="l">
              <a:lnSpc>
                <a:spcPct val="115000"/>
              </a:lnSpc>
              <a:spcBef>
                <a:spcPts val="1600"/>
              </a:spcBef>
              <a:spcAft>
                <a:spcPts val="0"/>
              </a:spcAft>
              <a:buClr>
                <a:srgbClr val="58086F"/>
              </a:buClr>
              <a:buSzPts val="1400"/>
              <a:buFont typeface="Montserrat SemiBold"/>
              <a:buChar char="●"/>
              <a:defRPr b="0" i="0" sz="1400" u="none" cap="none" strike="noStrike">
                <a:solidFill>
                  <a:srgbClr val="58086F"/>
                </a:solidFill>
                <a:latin typeface="Montserrat SemiBold"/>
                <a:ea typeface="Montserrat SemiBold"/>
                <a:cs typeface="Montserrat SemiBold"/>
                <a:sym typeface="Montserrat SemiBold"/>
              </a:defRPr>
            </a:lvl4pPr>
            <a:lvl5pPr indent="-317500" lvl="4" marL="2286000" marR="0" rtl="0" algn="l">
              <a:lnSpc>
                <a:spcPct val="115000"/>
              </a:lnSpc>
              <a:spcBef>
                <a:spcPts val="1600"/>
              </a:spcBef>
              <a:spcAft>
                <a:spcPts val="0"/>
              </a:spcAft>
              <a:buClr>
                <a:srgbClr val="58086F"/>
              </a:buClr>
              <a:buSzPts val="1400"/>
              <a:buFont typeface="Montserrat SemiBold"/>
              <a:buChar char="○"/>
              <a:defRPr b="0" i="0" sz="1400" u="none" cap="none" strike="noStrike">
                <a:solidFill>
                  <a:srgbClr val="58086F"/>
                </a:solidFill>
                <a:latin typeface="Montserrat SemiBold"/>
                <a:ea typeface="Montserrat SemiBold"/>
                <a:cs typeface="Montserrat SemiBold"/>
                <a:sym typeface="Montserrat SemiBold"/>
              </a:defRPr>
            </a:lvl5pPr>
            <a:lvl6pPr indent="-317500" lvl="5" marL="2743200" marR="0" rtl="0" algn="l">
              <a:lnSpc>
                <a:spcPct val="115000"/>
              </a:lnSpc>
              <a:spcBef>
                <a:spcPts val="1600"/>
              </a:spcBef>
              <a:spcAft>
                <a:spcPts val="0"/>
              </a:spcAft>
              <a:buClr>
                <a:srgbClr val="58086F"/>
              </a:buClr>
              <a:buSzPts val="1400"/>
              <a:buFont typeface="Montserrat SemiBold"/>
              <a:buChar char="■"/>
              <a:defRPr b="0" i="0" sz="1400" u="none" cap="none" strike="noStrike">
                <a:solidFill>
                  <a:srgbClr val="58086F"/>
                </a:solidFill>
                <a:latin typeface="Montserrat SemiBold"/>
                <a:ea typeface="Montserrat SemiBold"/>
                <a:cs typeface="Montserrat SemiBold"/>
                <a:sym typeface="Montserrat SemiBold"/>
              </a:defRPr>
            </a:lvl6pPr>
            <a:lvl7pPr indent="-317500" lvl="6" marL="3200400" marR="0" rtl="0" algn="l">
              <a:lnSpc>
                <a:spcPct val="115000"/>
              </a:lnSpc>
              <a:spcBef>
                <a:spcPts val="1600"/>
              </a:spcBef>
              <a:spcAft>
                <a:spcPts val="0"/>
              </a:spcAft>
              <a:buClr>
                <a:srgbClr val="58086F"/>
              </a:buClr>
              <a:buSzPts val="1400"/>
              <a:buFont typeface="Montserrat SemiBold"/>
              <a:buChar char="●"/>
              <a:defRPr b="0" i="0" sz="1400" u="none" cap="none" strike="noStrike">
                <a:solidFill>
                  <a:srgbClr val="58086F"/>
                </a:solidFill>
                <a:latin typeface="Montserrat SemiBold"/>
                <a:ea typeface="Montserrat SemiBold"/>
                <a:cs typeface="Montserrat SemiBold"/>
                <a:sym typeface="Montserrat SemiBold"/>
              </a:defRPr>
            </a:lvl7pPr>
            <a:lvl8pPr indent="-317500" lvl="7" marL="3657600" marR="0" rtl="0" algn="l">
              <a:lnSpc>
                <a:spcPct val="115000"/>
              </a:lnSpc>
              <a:spcBef>
                <a:spcPts val="1600"/>
              </a:spcBef>
              <a:spcAft>
                <a:spcPts val="0"/>
              </a:spcAft>
              <a:buClr>
                <a:srgbClr val="58086F"/>
              </a:buClr>
              <a:buSzPts val="1400"/>
              <a:buFont typeface="Montserrat SemiBold"/>
              <a:buChar char="○"/>
              <a:defRPr b="0" i="0" sz="1400" u="none" cap="none" strike="noStrike">
                <a:solidFill>
                  <a:srgbClr val="58086F"/>
                </a:solidFill>
                <a:latin typeface="Montserrat SemiBold"/>
                <a:ea typeface="Montserrat SemiBold"/>
                <a:cs typeface="Montserrat SemiBold"/>
                <a:sym typeface="Montserrat SemiBold"/>
              </a:defRPr>
            </a:lvl8pPr>
            <a:lvl9pPr indent="-317500" lvl="8" marL="4114800" marR="0" rtl="0" algn="l">
              <a:lnSpc>
                <a:spcPct val="115000"/>
              </a:lnSpc>
              <a:spcBef>
                <a:spcPts val="1600"/>
              </a:spcBef>
              <a:spcAft>
                <a:spcPts val="1600"/>
              </a:spcAft>
              <a:buClr>
                <a:srgbClr val="58086F"/>
              </a:buClr>
              <a:buSzPts val="1400"/>
              <a:buFont typeface="Montserrat SemiBold"/>
              <a:buChar char="■"/>
              <a:defRPr b="0" i="0" sz="1400" u="none" cap="none" strike="noStrike">
                <a:solidFill>
                  <a:srgbClr val="58086F"/>
                </a:solidFill>
                <a:latin typeface="Montserrat SemiBold"/>
                <a:ea typeface="Montserrat SemiBold"/>
                <a:cs typeface="Montserrat SemiBold"/>
                <a:sym typeface="Montserrat SemiBol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126" name="Shape 126"/>
        <p:cNvGrpSpPr/>
        <p:nvPr/>
      </p:nvGrpSpPr>
      <p:grpSpPr>
        <a:xfrm>
          <a:off x="0" y="0"/>
          <a:ext cx="0" cy="0"/>
          <a:chOff x="0" y="0"/>
          <a:chExt cx="0" cy="0"/>
        </a:xfrm>
      </p:grpSpPr>
      <p:sp>
        <p:nvSpPr>
          <p:cNvPr id="127" name="Google Shape;127;p11"/>
          <p:cNvSpPr txBox="1"/>
          <p:nvPr>
            <p:ph type="title"/>
          </p:nvPr>
        </p:nvSpPr>
        <p:spPr>
          <a:xfrm>
            <a:off x="311700" y="637925"/>
            <a:ext cx="85206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58086F"/>
              </a:buClr>
              <a:buSzPts val="2800"/>
              <a:buFont typeface="Montserrat SemiBold"/>
              <a:buNone/>
              <a:defRPr b="0" i="0" sz="2800" u="none" cap="none" strike="noStrike">
                <a:solidFill>
                  <a:srgbClr val="58086F"/>
                </a:solidFill>
                <a:latin typeface="Montserrat SemiBold"/>
                <a:ea typeface="Montserrat SemiBold"/>
                <a:cs typeface="Montserrat SemiBold"/>
                <a:sym typeface="Montserrat SemiBold"/>
              </a:defRPr>
            </a:lvl1pPr>
            <a:lvl2pPr lvl="1" marR="0" rtl="0" algn="l">
              <a:lnSpc>
                <a:spcPct val="100000"/>
              </a:lnSpc>
              <a:spcBef>
                <a:spcPts val="0"/>
              </a:spcBef>
              <a:spcAft>
                <a:spcPts val="0"/>
              </a:spcAft>
              <a:buClr>
                <a:srgbClr val="58086F"/>
              </a:buClr>
              <a:buSzPts val="2800"/>
              <a:buFont typeface="Montserrat SemiBold"/>
              <a:buNone/>
              <a:defRPr b="0" i="0" sz="2800" u="none" cap="none" strike="noStrike">
                <a:solidFill>
                  <a:srgbClr val="58086F"/>
                </a:solidFill>
                <a:latin typeface="Montserrat SemiBold"/>
                <a:ea typeface="Montserrat SemiBold"/>
                <a:cs typeface="Montserrat SemiBold"/>
                <a:sym typeface="Montserrat SemiBold"/>
              </a:defRPr>
            </a:lvl2pPr>
            <a:lvl3pPr lvl="2" marR="0" rtl="0" algn="l">
              <a:lnSpc>
                <a:spcPct val="100000"/>
              </a:lnSpc>
              <a:spcBef>
                <a:spcPts val="0"/>
              </a:spcBef>
              <a:spcAft>
                <a:spcPts val="0"/>
              </a:spcAft>
              <a:buClr>
                <a:srgbClr val="58086F"/>
              </a:buClr>
              <a:buSzPts val="2800"/>
              <a:buFont typeface="Montserrat SemiBold"/>
              <a:buNone/>
              <a:defRPr b="0" i="0" sz="2800" u="none" cap="none" strike="noStrike">
                <a:solidFill>
                  <a:srgbClr val="58086F"/>
                </a:solidFill>
                <a:latin typeface="Montserrat SemiBold"/>
                <a:ea typeface="Montserrat SemiBold"/>
                <a:cs typeface="Montserrat SemiBold"/>
                <a:sym typeface="Montserrat SemiBold"/>
              </a:defRPr>
            </a:lvl3pPr>
            <a:lvl4pPr lvl="3" marR="0" rtl="0" algn="l">
              <a:lnSpc>
                <a:spcPct val="100000"/>
              </a:lnSpc>
              <a:spcBef>
                <a:spcPts val="0"/>
              </a:spcBef>
              <a:spcAft>
                <a:spcPts val="0"/>
              </a:spcAft>
              <a:buClr>
                <a:srgbClr val="58086F"/>
              </a:buClr>
              <a:buSzPts val="2800"/>
              <a:buFont typeface="Montserrat SemiBold"/>
              <a:buNone/>
              <a:defRPr b="0" i="0" sz="2800" u="none" cap="none" strike="noStrike">
                <a:solidFill>
                  <a:srgbClr val="58086F"/>
                </a:solidFill>
                <a:latin typeface="Montserrat SemiBold"/>
                <a:ea typeface="Montserrat SemiBold"/>
                <a:cs typeface="Montserrat SemiBold"/>
                <a:sym typeface="Montserrat SemiBold"/>
              </a:defRPr>
            </a:lvl4pPr>
            <a:lvl5pPr lvl="4" marR="0" rtl="0" algn="l">
              <a:lnSpc>
                <a:spcPct val="100000"/>
              </a:lnSpc>
              <a:spcBef>
                <a:spcPts val="0"/>
              </a:spcBef>
              <a:spcAft>
                <a:spcPts val="0"/>
              </a:spcAft>
              <a:buClr>
                <a:srgbClr val="58086F"/>
              </a:buClr>
              <a:buSzPts val="2800"/>
              <a:buFont typeface="Montserrat SemiBold"/>
              <a:buNone/>
              <a:defRPr b="0" i="0" sz="2800" u="none" cap="none" strike="noStrike">
                <a:solidFill>
                  <a:srgbClr val="58086F"/>
                </a:solidFill>
                <a:latin typeface="Montserrat SemiBold"/>
                <a:ea typeface="Montserrat SemiBold"/>
                <a:cs typeface="Montserrat SemiBold"/>
                <a:sym typeface="Montserrat SemiBold"/>
              </a:defRPr>
            </a:lvl5pPr>
            <a:lvl6pPr lvl="5" marR="0" rtl="0" algn="l">
              <a:lnSpc>
                <a:spcPct val="100000"/>
              </a:lnSpc>
              <a:spcBef>
                <a:spcPts val="0"/>
              </a:spcBef>
              <a:spcAft>
                <a:spcPts val="0"/>
              </a:spcAft>
              <a:buClr>
                <a:srgbClr val="58086F"/>
              </a:buClr>
              <a:buSzPts val="2800"/>
              <a:buFont typeface="Montserrat SemiBold"/>
              <a:buNone/>
              <a:defRPr b="0" i="0" sz="2800" u="none" cap="none" strike="noStrike">
                <a:solidFill>
                  <a:srgbClr val="58086F"/>
                </a:solidFill>
                <a:latin typeface="Montserrat SemiBold"/>
                <a:ea typeface="Montserrat SemiBold"/>
                <a:cs typeface="Montserrat SemiBold"/>
                <a:sym typeface="Montserrat SemiBold"/>
              </a:defRPr>
            </a:lvl6pPr>
            <a:lvl7pPr lvl="6" marR="0" rtl="0" algn="l">
              <a:lnSpc>
                <a:spcPct val="100000"/>
              </a:lnSpc>
              <a:spcBef>
                <a:spcPts val="0"/>
              </a:spcBef>
              <a:spcAft>
                <a:spcPts val="0"/>
              </a:spcAft>
              <a:buClr>
                <a:srgbClr val="58086F"/>
              </a:buClr>
              <a:buSzPts val="2800"/>
              <a:buFont typeface="Montserrat SemiBold"/>
              <a:buNone/>
              <a:defRPr b="0" i="0" sz="2800" u="none" cap="none" strike="noStrike">
                <a:solidFill>
                  <a:srgbClr val="58086F"/>
                </a:solidFill>
                <a:latin typeface="Montserrat SemiBold"/>
                <a:ea typeface="Montserrat SemiBold"/>
                <a:cs typeface="Montserrat SemiBold"/>
                <a:sym typeface="Montserrat SemiBold"/>
              </a:defRPr>
            </a:lvl7pPr>
            <a:lvl8pPr lvl="7" marR="0" rtl="0" algn="l">
              <a:lnSpc>
                <a:spcPct val="100000"/>
              </a:lnSpc>
              <a:spcBef>
                <a:spcPts val="0"/>
              </a:spcBef>
              <a:spcAft>
                <a:spcPts val="0"/>
              </a:spcAft>
              <a:buClr>
                <a:srgbClr val="58086F"/>
              </a:buClr>
              <a:buSzPts val="2800"/>
              <a:buFont typeface="Montserrat SemiBold"/>
              <a:buNone/>
              <a:defRPr b="0" i="0" sz="2800" u="none" cap="none" strike="noStrike">
                <a:solidFill>
                  <a:srgbClr val="58086F"/>
                </a:solidFill>
                <a:latin typeface="Montserrat SemiBold"/>
                <a:ea typeface="Montserrat SemiBold"/>
                <a:cs typeface="Montserrat SemiBold"/>
                <a:sym typeface="Montserrat SemiBold"/>
              </a:defRPr>
            </a:lvl8pPr>
            <a:lvl9pPr lvl="8" marR="0" rtl="0" algn="l">
              <a:lnSpc>
                <a:spcPct val="100000"/>
              </a:lnSpc>
              <a:spcBef>
                <a:spcPts val="0"/>
              </a:spcBef>
              <a:spcAft>
                <a:spcPts val="0"/>
              </a:spcAft>
              <a:buClr>
                <a:srgbClr val="58086F"/>
              </a:buClr>
              <a:buSzPts val="2800"/>
              <a:buFont typeface="Montserrat SemiBold"/>
              <a:buNone/>
              <a:defRPr b="0" i="0" sz="2800" u="none" cap="none" strike="noStrike">
                <a:solidFill>
                  <a:srgbClr val="58086F"/>
                </a:solidFill>
                <a:latin typeface="Montserrat SemiBold"/>
                <a:ea typeface="Montserrat SemiBold"/>
                <a:cs typeface="Montserrat SemiBold"/>
                <a:sym typeface="Montserrat SemiBold"/>
              </a:defRPr>
            </a:lvl9pPr>
          </a:lstStyle>
          <a:p/>
        </p:txBody>
      </p:sp>
      <p:sp>
        <p:nvSpPr>
          <p:cNvPr id="128" name="Google Shape;128;p11"/>
          <p:cNvSpPr txBox="1"/>
          <p:nvPr>
            <p:ph idx="1" type="body"/>
          </p:nvPr>
        </p:nvSpPr>
        <p:spPr>
          <a:xfrm>
            <a:off x="311700" y="1264663"/>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58086F"/>
              </a:buClr>
              <a:buSzPts val="1800"/>
              <a:buFont typeface="Montserrat SemiBold"/>
              <a:buChar char="●"/>
              <a:defRPr b="0" i="0" sz="1800" u="none" cap="none" strike="noStrike">
                <a:solidFill>
                  <a:srgbClr val="58086F"/>
                </a:solidFill>
                <a:latin typeface="Montserrat SemiBold"/>
                <a:ea typeface="Montserrat SemiBold"/>
                <a:cs typeface="Montserrat SemiBold"/>
                <a:sym typeface="Montserrat SemiBold"/>
              </a:defRPr>
            </a:lvl1pPr>
            <a:lvl2pPr indent="-317500" lvl="1" marL="914400" marR="0" rtl="0" algn="l">
              <a:lnSpc>
                <a:spcPct val="115000"/>
              </a:lnSpc>
              <a:spcBef>
                <a:spcPts val="1600"/>
              </a:spcBef>
              <a:spcAft>
                <a:spcPts val="0"/>
              </a:spcAft>
              <a:buClr>
                <a:srgbClr val="58086F"/>
              </a:buClr>
              <a:buSzPts val="1400"/>
              <a:buFont typeface="Montserrat SemiBold"/>
              <a:buChar char="○"/>
              <a:defRPr b="0" i="0" sz="1400" u="none" cap="none" strike="noStrike">
                <a:solidFill>
                  <a:srgbClr val="58086F"/>
                </a:solidFill>
                <a:latin typeface="Montserrat SemiBold"/>
                <a:ea typeface="Montserrat SemiBold"/>
                <a:cs typeface="Montserrat SemiBold"/>
                <a:sym typeface="Montserrat SemiBold"/>
              </a:defRPr>
            </a:lvl2pPr>
            <a:lvl3pPr indent="-317500" lvl="2" marL="1371600" marR="0" rtl="0" algn="l">
              <a:lnSpc>
                <a:spcPct val="115000"/>
              </a:lnSpc>
              <a:spcBef>
                <a:spcPts val="1600"/>
              </a:spcBef>
              <a:spcAft>
                <a:spcPts val="0"/>
              </a:spcAft>
              <a:buClr>
                <a:srgbClr val="58086F"/>
              </a:buClr>
              <a:buSzPts val="1400"/>
              <a:buFont typeface="Montserrat SemiBold"/>
              <a:buChar char="■"/>
              <a:defRPr b="0" i="0" sz="1400" u="none" cap="none" strike="noStrike">
                <a:solidFill>
                  <a:srgbClr val="58086F"/>
                </a:solidFill>
                <a:latin typeface="Montserrat SemiBold"/>
                <a:ea typeface="Montserrat SemiBold"/>
                <a:cs typeface="Montserrat SemiBold"/>
                <a:sym typeface="Montserrat SemiBold"/>
              </a:defRPr>
            </a:lvl3pPr>
            <a:lvl4pPr indent="-317500" lvl="3" marL="1828800" marR="0" rtl="0" algn="l">
              <a:lnSpc>
                <a:spcPct val="115000"/>
              </a:lnSpc>
              <a:spcBef>
                <a:spcPts val="1600"/>
              </a:spcBef>
              <a:spcAft>
                <a:spcPts val="0"/>
              </a:spcAft>
              <a:buClr>
                <a:srgbClr val="58086F"/>
              </a:buClr>
              <a:buSzPts val="1400"/>
              <a:buFont typeface="Montserrat SemiBold"/>
              <a:buChar char="●"/>
              <a:defRPr b="0" i="0" sz="1400" u="none" cap="none" strike="noStrike">
                <a:solidFill>
                  <a:srgbClr val="58086F"/>
                </a:solidFill>
                <a:latin typeface="Montserrat SemiBold"/>
                <a:ea typeface="Montserrat SemiBold"/>
                <a:cs typeface="Montserrat SemiBold"/>
                <a:sym typeface="Montserrat SemiBold"/>
              </a:defRPr>
            </a:lvl4pPr>
            <a:lvl5pPr indent="-317500" lvl="4" marL="2286000" marR="0" rtl="0" algn="l">
              <a:lnSpc>
                <a:spcPct val="115000"/>
              </a:lnSpc>
              <a:spcBef>
                <a:spcPts val="1600"/>
              </a:spcBef>
              <a:spcAft>
                <a:spcPts val="0"/>
              </a:spcAft>
              <a:buClr>
                <a:srgbClr val="58086F"/>
              </a:buClr>
              <a:buSzPts val="1400"/>
              <a:buFont typeface="Montserrat SemiBold"/>
              <a:buChar char="○"/>
              <a:defRPr b="0" i="0" sz="1400" u="none" cap="none" strike="noStrike">
                <a:solidFill>
                  <a:srgbClr val="58086F"/>
                </a:solidFill>
                <a:latin typeface="Montserrat SemiBold"/>
                <a:ea typeface="Montserrat SemiBold"/>
                <a:cs typeface="Montserrat SemiBold"/>
                <a:sym typeface="Montserrat SemiBold"/>
              </a:defRPr>
            </a:lvl5pPr>
            <a:lvl6pPr indent="-317500" lvl="5" marL="2743200" marR="0" rtl="0" algn="l">
              <a:lnSpc>
                <a:spcPct val="115000"/>
              </a:lnSpc>
              <a:spcBef>
                <a:spcPts val="1600"/>
              </a:spcBef>
              <a:spcAft>
                <a:spcPts val="0"/>
              </a:spcAft>
              <a:buClr>
                <a:srgbClr val="58086F"/>
              </a:buClr>
              <a:buSzPts val="1400"/>
              <a:buFont typeface="Montserrat SemiBold"/>
              <a:buChar char="■"/>
              <a:defRPr b="0" i="0" sz="1400" u="none" cap="none" strike="noStrike">
                <a:solidFill>
                  <a:srgbClr val="58086F"/>
                </a:solidFill>
                <a:latin typeface="Montserrat SemiBold"/>
                <a:ea typeface="Montserrat SemiBold"/>
                <a:cs typeface="Montserrat SemiBold"/>
                <a:sym typeface="Montserrat SemiBold"/>
              </a:defRPr>
            </a:lvl6pPr>
            <a:lvl7pPr indent="-317500" lvl="6" marL="3200400" marR="0" rtl="0" algn="l">
              <a:lnSpc>
                <a:spcPct val="115000"/>
              </a:lnSpc>
              <a:spcBef>
                <a:spcPts val="1600"/>
              </a:spcBef>
              <a:spcAft>
                <a:spcPts val="0"/>
              </a:spcAft>
              <a:buClr>
                <a:srgbClr val="58086F"/>
              </a:buClr>
              <a:buSzPts val="1400"/>
              <a:buFont typeface="Montserrat SemiBold"/>
              <a:buChar char="●"/>
              <a:defRPr b="0" i="0" sz="1400" u="none" cap="none" strike="noStrike">
                <a:solidFill>
                  <a:srgbClr val="58086F"/>
                </a:solidFill>
                <a:latin typeface="Montserrat SemiBold"/>
                <a:ea typeface="Montserrat SemiBold"/>
                <a:cs typeface="Montserrat SemiBold"/>
                <a:sym typeface="Montserrat SemiBold"/>
              </a:defRPr>
            </a:lvl7pPr>
            <a:lvl8pPr indent="-317500" lvl="7" marL="3657600" marR="0" rtl="0" algn="l">
              <a:lnSpc>
                <a:spcPct val="115000"/>
              </a:lnSpc>
              <a:spcBef>
                <a:spcPts val="1600"/>
              </a:spcBef>
              <a:spcAft>
                <a:spcPts val="0"/>
              </a:spcAft>
              <a:buClr>
                <a:srgbClr val="58086F"/>
              </a:buClr>
              <a:buSzPts val="1400"/>
              <a:buFont typeface="Montserrat SemiBold"/>
              <a:buChar char="○"/>
              <a:defRPr b="0" i="0" sz="1400" u="none" cap="none" strike="noStrike">
                <a:solidFill>
                  <a:srgbClr val="58086F"/>
                </a:solidFill>
                <a:latin typeface="Montserrat SemiBold"/>
                <a:ea typeface="Montserrat SemiBold"/>
                <a:cs typeface="Montserrat SemiBold"/>
                <a:sym typeface="Montserrat SemiBold"/>
              </a:defRPr>
            </a:lvl8pPr>
            <a:lvl9pPr indent="-317500" lvl="8" marL="4114800" marR="0" rtl="0" algn="l">
              <a:lnSpc>
                <a:spcPct val="115000"/>
              </a:lnSpc>
              <a:spcBef>
                <a:spcPts val="1600"/>
              </a:spcBef>
              <a:spcAft>
                <a:spcPts val="1600"/>
              </a:spcAft>
              <a:buClr>
                <a:srgbClr val="58086F"/>
              </a:buClr>
              <a:buSzPts val="1400"/>
              <a:buFont typeface="Montserrat SemiBold"/>
              <a:buChar char="■"/>
              <a:defRPr b="0" i="0" sz="1400" u="none" cap="none" strike="noStrike">
                <a:solidFill>
                  <a:srgbClr val="58086F"/>
                </a:solidFill>
                <a:latin typeface="Montserrat SemiBold"/>
                <a:ea typeface="Montserrat SemiBold"/>
                <a:cs typeface="Montserrat SemiBold"/>
                <a:sym typeface="Montserrat SemiBold"/>
              </a:defRPr>
            </a:lvl9pPr>
          </a:lstStyle>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modex.tech/using-blockchain-to-reshape-land-registry-and-property-rent/" TargetMode="External"/><Relationship Id="rId4" Type="http://schemas.openxmlformats.org/officeDocument/2006/relationships/hyperlink" Target="https://www.coindesk.com/blockchain-land-registry-solution-seeking-problem" TargetMode="External"/><Relationship Id="rId9" Type="http://schemas.openxmlformats.org/officeDocument/2006/relationships/hyperlink" Target="https://niti.gov.in/sites/default/files/2020-01/Blockchain_The_India_Strategy_Part_I.pdf" TargetMode="External"/><Relationship Id="rId5" Type="http://schemas.openxmlformats.org/officeDocument/2006/relationships/hyperlink" Target="https://www.mitpressjournals.org/doi/pdf/10.1162/inov_a_00276" TargetMode="External"/><Relationship Id="rId6" Type="http://schemas.openxmlformats.org/officeDocument/2006/relationships/hyperlink" Target="https://www.undp.org/content/undp/en/home/blog/2018/Using-blockchain-to-make-land-registry-more-reliable-in-India.html" TargetMode="External"/><Relationship Id="rId7" Type="http://schemas.openxmlformats.org/officeDocument/2006/relationships/hyperlink" Target="https://www.qburst.com/resources/case-studies/blockchain-land-registry/" TargetMode="External"/><Relationship Id="rId8" Type="http://schemas.openxmlformats.org/officeDocument/2006/relationships/hyperlink" Target="https://qz.com/india/1325423/indias-andhra-state-is-using-blockchain-to-build-capital-amaravat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A"/>
        </a:solidFill>
      </p:bgPr>
    </p:bg>
    <p:spTree>
      <p:nvGrpSpPr>
        <p:cNvPr id="242" name="Shape 242"/>
        <p:cNvGrpSpPr/>
        <p:nvPr/>
      </p:nvGrpSpPr>
      <p:grpSpPr>
        <a:xfrm>
          <a:off x="0" y="0"/>
          <a:ext cx="0" cy="0"/>
          <a:chOff x="0" y="0"/>
          <a:chExt cx="0" cy="0"/>
        </a:xfrm>
      </p:grpSpPr>
      <p:sp>
        <p:nvSpPr>
          <p:cNvPr id="243" name="Google Shape;243;p19"/>
          <p:cNvSpPr/>
          <p:nvPr/>
        </p:nvSpPr>
        <p:spPr>
          <a:xfrm>
            <a:off x="63" y="50"/>
            <a:ext cx="9143872" cy="5143411"/>
          </a:xfrm>
          <a:custGeom>
            <a:rect b="b" l="l" r="r" t="t"/>
            <a:pathLst>
              <a:path extrusionOk="0" h="148514" w="285189">
                <a:moveTo>
                  <a:pt x="0" y="0"/>
                </a:moveTo>
                <a:lnTo>
                  <a:pt x="0" y="148514"/>
                </a:lnTo>
                <a:cubicBezTo>
                  <a:pt x="65161" y="148514"/>
                  <a:pt x="110187" y="133217"/>
                  <a:pt x="162557" y="122977"/>
                </a:cubicBezTo>
                <a:cubicBezTo>
                  <a:pt x="202577" y="115019"/>
                  <a:pt x="252705" y="114068"/>
                  <a:pt x="274381" y="114068"/>
                </a:cubicBezTo>
                <a:cubicBezTo>
                  <a:pt x="281188" y="114068"/>
                  <a:pt x="285188" y="114162"/>
                  <a:pt x="285188" y="114162"/>
                </a:cubicBezTo>
                <a:lnTo>
                  <a:pt x="285188" y="0"/>
                </a:lnTo>
                <a:close/>
              </a:path>
            </a:pathLst>
          </a:custGeom>
          <a:gradFill>
            <a:gsLst>
              <a:gs pos="0">
                <a:srgbClr val="C32AFF"/>
              </a:gs>
              <a:gs pos="100000">
                <a:srgbClr val="54007A"/>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4" name="Google Shape;244;p19"/>
          <p:cNvGrpSpPr/>
          <p:nvPr/>
        </p:nvGrpSpPr>
        <p:grpSpPr>
          <a:xfrm>
            <a:off x="753213" y="743742"/>
            <a:ext cx="1780353" cy="460927"/>
            <a:chOff x="241450" y="1927125"/>
            <a:chExt cx="7112875" cy="1841500"/>
          </a:xfrm>
        </p:grpSpPr>
        <p:sp>
          <p:nvSpPr>
            <p:cNvPr id="245" name="Google Shape;245;p19"/>
            <p:cNvSpPr/>
            <p:nvPr/>
          </p:nvSpPr>
          <p:spPr>
            <a:xfrm>
              <a:off x="241450" y="2288900"/>
              <a:ext cx="968400" cy="1214875"/>
            </a:xfrm>
            <a:custGeom>
              <a:rect b="b" l="l" r="r" t="t"/>
              <a:pathLst>
                <a:path extrusionOk="0" h="48595" w="38736">
                  <a:moveTo>
                    <a:pt x="16009" y="9191"/>
                  </a:moveTo>
                  <a:cubicBezTo>
                    <a:pt x="19218" y="9191"/>
                    <a:pt x="21457" y="9492"/>
                    <a:pt x="22861" y="10161"/>
                  </a:cubicBezTo>
                  <a:cubicBezTo>
                    <a:pt x="24097" y="10862"/>
                    <a:pt x="24799" y="12400"/>
                    <a:pt x="24799" y="14505"/>
                  </a:cubicBezTo>
                  <a:cubicBezTo>
                    <a:pt x="24799" y="16711"/>
                    <a:pt x="24097" y="18115"/>
                    <a:pt x="22694" y="18683"/>
                  </a:cubicBezTo>
                  <a:cubicBezTo>
                    <a:pt x="21190" y="19351"/>
                    <a:pt x="18950" y="19652"/>
                    <a:pt x="15876" y="19652"/>
                  </a:cubicBezTo>
                  <a:lnTo>
                    <a:pt x="10863" y="19652"/>
                  </a:lnTo>
                  <a:lnTo>
                    <a:pt x="10863" y="9191"/>
                  </a:lnTo>
                  <a:close/>
                  <a:moveTo>
                    <a:pt x="17146" y="28275"/>
                  </a:moveTo>
                  <a:cubicBezTo>
                    <a:pt x="20755" y="28275"/>
                    <a:pt x="23395" y="28542"/>
                    <a:pt x="25066" y="29244"/>
                  </a:cubicBezTo>
                  <a:cubicBezTo>
                    <a:pt x="26738" y="29946"/>
                    <a:pt x="27573" y="31483"/>
                    <a:pt x="27573" y="33722"/>
                  </a:cubicBezTo>
                  <a:cubicBezTo>
                    <a:pt x="27573" y="35928"/>
                    <a:pt x="26738" y="37465"/>
                    <a:pt x="25200" y="38301"/>
                  </a:cubicBezTo>
                  <a:cubicBezTo>
                    <a:pt x="23696" y="39003"/>
                    <a:pt x="21323" y="39404"/>
                    <a:pt x="18249" y="39404"/>
                  </a:cubicBezTo>
                  <a:lnTo>
                    <a:pt x="10863" y="39404"/>
                  </a:lnTo>
                  <a:lnTo>
                    <a:pt x="10863" y="28275"/>
                  </a:lnTo>
                  <a:close/>
                  <a:moveTo>
                    <a:pt x="1" y="1"/>
                  </a:moveTo>
                  <a:lnTo>
                    <a:pt x="1" y="48595"/>
                  </a:lnTo>
                  <a:lnTo>
                    <a:pt x="21190" y="48595"/>
                  </a:lnTo>
                  <a:cubicBezTo>
                    <a:pt x="27874" y="48595"/>
                    <a:pt x="32586" y="47091"/>
                    <a:pt x="35226" y="44016"/>
                  </a:cubicBezTo>
                  <a:cubicBezTo>
                    <a:pt x="37599" y="41509"/>
                    <a:pt x="38736" y="38435"/>
                    <a:pt x="38736" y="35093"/>
                  </a:cubicBezTo>
                  <a:cubicBezTo>
                    <a:pt x="38736" y="32051"/>
                    <a:pt x="37900" y="29545"/>
                    <a:pt x="36062" y="27439"/>
                  </a:cubicBezTo>
                  <a:cubicBezTo>
                    <a:pt x="34257" y="25367"/>
                    <a:pt x="31884" y="23963"/>
                    <a:pt x="28843" y="23395"/>
                  </a:cubicBezTo>
                  <a:cubicBezTo>
                    <a:pt x="29679" y="22994"/>
                    <a:pt x="30213" y="22693"/>
                    <a:pt x="30648" y="22560"/>
                  </a:cubicBezTo>
                  <a:cubicBezTo>
                    <a:pt x="30915" y="22426"/>
                    <a:pt x="31483" y="22025"/>
                    <a:pt x="32319" y="21323"/>
                  </a:cubicBezTo>
                  <a:cubicBezTo>
                    <a:pt x="34825" y="19518"/>
                    <a:pt x="35928" y="16711"/>
                    <a:pt x="35928" y="12834"/>
                  </a:cubicBezTo>
                  <a:cubicBezTo>
                    <a:pt x="35928" y="9759"/>
                    <a:pt x="34959" y="6986"/>
                    <a:pt x="32720" y="4479"/>
                  </a:cubicBezTo>
                  <a:cubicBezTo>
                    <a:pt x="31483" y="3075"/>
                    <a:pt x="29812" y="1972"/>
                    <a:pt x="27306" y="1271"/>
                  </a:cubicBezTo>
                  <a:cubicBezTo>
                    <a:pt x="24933" y="435"/>
                    <a:pt x="22159" y="1"/>
                    <a:pt x="188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9"/>
            <p:cNvSpPr/>
            <p:nvPr/>
          </p:nvSpPr>
          <p:spPr>
            <a:xfrm>
              <a:off x="1335150" y="2288900"/>
              <a:ext cx="789600" cy="1214875"/>
            </a:xfrm>
            <a:custGeom>
              <a:rect b="b" l="l" r="r" t="t"/>
              <a:pathLst>
                <a:path extrusionOk="0" h="48595" w="31584">
                  <a:moveTo>
                    <a:pt x="1" y="1"/>
                  </a:moveTo>
                  <a:lnTo>
                    <a:pt x="1" y="48595"/>
                  </a:lnTo>
                  <a:lnTo>
                    <a:pt x="31584" y="48595"/>
                  </a:lnTo>
                  <a:lnTo>
                    <a:pt x="31584" y="38869"/>
                  </a:lnTo>
                  <a:lnTo>
                    <a:pt x="10863" y="38869"/>
                  </a:lnTo>
                  <a:lnTo>
                    <a:pt x="1086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9"/>
            <p:cNvSpPr/>
            <p:nvPr/>
          </p:nvSpPr>
          <p:spPr>
            <a:xfrm>
              <a:off x="2118050" y="2261325"/>
              <a:ext cx="1274200" cy="1253325"/>
            </a:xfrm>
            <a:custGeom>
              <a:rect b="b" l="l" r="r" t="t"/>
              <a:pathLst>
                <a:path extrusionOk="0" h="50133" w="50968">
                  <a:moveTo>
                    <a:pt x="25501" y="9459"/>
                  </a:moveTo>
                  <a:cubicBezTo>
                    <a:pt x="29511" y="9459"/>
                    <a:pt x="33020" y="10996"/>
                    <a:pt x="35794" y="14071"/>
                  </a:cubicBezTo>
                  <a:cubicBezTo>
                    <a:pt x="38568" y="17112"/>
                    <a:pt x="39972" y="20755"/>
                    <a:pt x="39972" y="25066"/>
                  </a:cubicBezTo>
                  <a:cubicBezTo>
                    <a:pt x="39972" y="29511"/>
                    <a:pt x="38568" y="33154"/>
                    <a:pt x="35794" y="36196"/>
                  </a:cubicBezTo>
                  <a:cubicBezTo>
                    <a:pt x="33020" y="39137"/>
                    <a:pt x="29511" y="40674"/>
                    <a:pt x="25501" y="40674"/>
                  </a:cubicBezTo>
                  <a:cubicBezTo>
                    <a:pt x="21457" y="40674"/>
                    <a:pt x="18115" y="39137"/>
                    <a:pt x="15307" y="36196"/>
                  </a:cubicBezTo>
                  <a:cubicBezTo>
                    <a:pt x="12533" y="33154"/>
                    <a:pt x="11130" y="29511"/>
                    <a:pt x="11130" y="25066"/>
                  </a:cubicBezTo>
                  <a:cubicBezTo>
                    <a:pt x="11130" y="20755"/>
                    <a:pt x="12533" y="17112"/>
                    <a:pt x="15307" y="14071"/>
                  </a:cubicBezTo>
                  <a:cubicBezTo>
                    <a:pt x="18115" y="10996"/>
                    <a:pt x="21457" y="9459"/>
                    <a:pt x="25501" y="9459"/>
                  </a:cubicBezTo>
                  <a:close/>
                  <a:moveTo>
                    <a:pt x="25501" y="1"/>
                  </a:moveTo>
                  <a:cubicBezTo>
                    <a:pt x="18382" y="1"/>
                    <a:pt x="12266" y="2374"/>
                    <a:pt x="7386" y="7253"/>
                  </a:cubicBezTo>
                  <a:cubicBezTo>
                    <a:pt x="2507" y="11965"/>
                    <a:pt x="0" y="17948"/>
                    <a:pt x="0" y="25066"/>
                  </a:cubicBezTo>
                  <a:cubicBezTo>
                    <a:pt x="0" y="32152"/>
                    <a:pt x="2507" y="38167"/>
                    <a:pt x="7386" y="43013"/>
                  </a:cubicBezTo>
                  <a:cubicBezTo>
                    <a:pt x="12266" y="47759"/>
                    <a:pt x="18382" y="50132"/>
                    <a:pt x="25501" y="50132"/>
                  </a:cubicBezTo>
                  <a:cubicBezTo>
                    <a:pt x="32720" y="50132"/>
                    <a:pt x="38702" y="47759"/>
                    <a:pt x="43581" y="43013"/>
                  </a:cubicBezTo>
                  <a:cubicBezTo>
                    <a:pt x="48461" y="38167"/>
                    <a:pt x="50967" y="32152"/>
                    <a:pt x="50967" y="25066"/>
                  </a:cubicBezTo>
                  <a:cubicBezTo>
                    <a:pt x="50967" y="17948"/>
                    <a:pt x="48461" y="11965"/>
                    <a:pt x="43581" y="7253"/>
                  </a:cubicBezTo>
                  <a:cubicBezTo>
                    <a:pt x="38702" y="2374"/>
                    <a:pt x="32720" y="1"/>
                    <a:pt x="255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9"/>
            <p:cNvSpPr/>
            <p:nvPr/>
          </p:nvSpPr>
          <p:spPr>
            <a:xfrm>
              <a:off x="3448200" y="2261325"/>
              <a:ext cx="1134675" cy="1256650"/>
            </a:xfrm>
            <a:custGeom>
              <a:rect b="b" l="l" r="r" t="t"/>
              <a:pathLst>
                <a:path extrusionOk="0" h="50266" w="45387">
                  <a:moveTo>
                    <a:pt x="25468" y="1"/>
                  </a:moveTo>
                  <a:cubicBezTo>
                    <a:pt x="18382" y="1"/>
                    <a:pt x="12233" y="2507"/>
                    <a:pt x="7387" y="7253"/>
                  </a:cubicBezTo>
                  <a:cubicBezTo>
                    <a:pt x="2507" y="12099"/>
                    <a:pt x="1" y="18115"/>
                    <a:pt x="1" y="25200"/>
                  </a:cubicBezTo>
                  <a:cubicBezTo>
                    <a:pt x="1" y="32452"/>
                    <a:pt x="2374" y="38435"/>
                    <a:pt x="7220" y="43181"/>
                  </a:cubicBezTo>
                  <a:cubicBezTo>
                    <a:pt x="12099" y="47893"/>
                    <a:pt x="18249" y="50266"/>
                    <a:pt x="25768" y="50266"/>
                  </a:cubicBezTo>
                  <a:cubicBezTo>
                    <a:pt x="33121" y="50266"/>
                    <a:pt x="39671" y="47057"/>
                    <a:pt x="45119" y="40941"/>
                  </a:cubicBezTo>
                  <a:lnTo>
                    <a:pt x="38301" y="33689"/>
                  </a:lnTo>
                  <a:cubicBezTo>
                    <a:pt x="34792" y="38000"/>
                    <a:pt x="30481" y="40106"/>
                    <a:pt x="25200" y="40106"/>
                  </a:cubicBezTo>
                  <a:cubicBezTo>
                    <a:pt x="21290" y="40106"/>
                    <a:pt x="17948" y="38702"/>
                    <a:pt x="15308" y="35928"/>
                  </a:cubicBezTo>
                  <a:cubicBezTo>
                    <a:pt x="12534" y="33288"/>
                    <a:pt x="11130" y="29645"/>
                    <a:pt x="11130" y="25066"/>
                  </a:cubicBezTo>
                  <a:cubicBezTo>
                    <a:pt x="11130" y="20621"/>
                    <a:pt x="12667" y="16979"/>
                    <a:pt x="15441" y="14338"/>
                  </a:cubicBezTo>
                  <a:cubicBezTo>
                    <a:pt x="18382" y="11698"/>
                    <a:pt x="21858" y="10294"/>
                    <a:pt x="25902" y="10294"/>
                  </a:cubicBezTo>
                  <a:cubicBezTo>
                    <a:pt x="31049" y="10294"/>
                    <a:pt x="35360" y="12534"/>
                    <a:pt x="38702" y="16711"/>
                  </a:cubicBezTo>
                  <a:lnTo>
                    <a:pt x="45386" y="9191"/>
                  </a:lnTo>
                  <a:cubicBezTo>
                    <a:pt x="40106" y="3075"/>
                    <a:pt x="33422" y="1"/>
                    <a:pt x="25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9"/>
            <p:cNvSpPr/>
            <p:nvPr/>
          </p:nvSpPr>
          <p:spPr>
            <a:xfrm>
              <a:off x="4690625" y="2288900"/>
              <a:ext cx="1061975" cy="1214875"/>
            </a:xfrm>
            <a:custGeom>
              <a:rect b="b" l="l" r="r" t="t"/>
              <a:pathLst>
                <a:path extrusionOk="0" h="48595" w="42479">
                  <a:moveTo>
                    <a:pt x="1" y="1"/>
                  </a:moveTo>
                  <a:lnTo>
                    <a:pt x="1" y="48595"/>
                  </a:lnTo>
                  <a:lnTo>
                    <a:pt x="10863" y="48595"/>
                  </a:lnTo>
                  <a:lnTo>
                    <a:pt x="10863" y="34825"/>
                  </a:lnTo>
                  <a:lnTo>
                    <a:pt x="15742" y="29378"/>
                  </a:lnTo>
                  <a:lnTo>
                    <a:pt x="29946" y="48595"/>
                  </a:lnTo>
                  <a:lnTo>
                    <a:pt x="42479" y="48595"/>
                  </a:lnTo>
                  <a:cubicBezTo>
                    <a:pt x="40240" y="45420"/>
                    <a:pt x="36898" y="40808"/>
                    <a:pt x="32453" y="34391"/>
                  </a:cubicBezTo>
                  <a:cubicBezTo>
                    <a:pt x="28008" y="28141"/>
                    <a:pt x="24933" y="23830"/>
                    <a:pt x="23262" y="21457"/>
                  </a:cubicBezTo>
                  <a:lnTo>
                    <a:pt x="42479" y="1"/>
                  </a:lnTo>
                  <a:lnTo>
                    <a:pt x="29111" y="1"/>
                  </a:lnTo>
                  <a:lnTo>
                    <a:pt x="10863" y="19919"/>
                  </a:lnTo>
                  <a:lnTo>
                    <a:pt x="1086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9"/>
            <p:cNvSpPr/>
            <p:nvPr/>
          </p:nvSpPr>
          <p:spPr>
            <a:xfrm>
              <a:off x="6375900" y="1927125"/>
              <a:ext cx="125350" cy="111150"/>
            </a:xfrm>
            <a:custGeom>
              <a:rect b="b" l="l" r="r" t="t"/>
              <a:pathLst>
                <a:path extrusionOk="0" h="4446" w="5014">
                  <a:moveTo>
                    <a:pt x="5013" y="0"/>
                  </a:moveTo>
                  <a:lnTo>
                    <a:pt x="0" y="444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9"/>
            <p:cNvSpPr/>
            <p:nvPr/>
          </p:nvSpPr>
          <p:spPr>
            <a:xfrm>
              <a:off x="6501225" y="1927125"/>
              <a:ext cx="853100" cy="320025"/>
            </a:xfrm>
            <a:custGeom>
              <a:rect b="b" l="l" r="r" t="t"/>
              <a:pathLst>
                <a:path extrusionOk="0" h="12801" w="34124">
                  <a:moveTo>
                    <a:pt x="0" y="0"/>
                  </a:moveTo>
                  <a:lnTo>
                    <a:pt x="3209" y="12801"/>
                  </a:lnTo>
                  <a:lnTo>
                    <a:pt x="34123" y="10428"/>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9"/>
            <p:cNvSpPr/>
            <p:nvPr/>
          </p:nvSpPr>
          <p:spPr>
            <a:xfrm>
              <a:off x="6111025" y="2285550"/>
              <a:ext cx="25" cy="25"/>
            </a:xfrm>
            <a:custGeom>
              <a:rect b="b" l="l" r="r" t="t"/>
              <a:pathLst>
                <a:path extrusionOk="0" h="1" w="1">
                  <a:moveTo>
                    <a:pt x="1" y="1"/>
                  </a:move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9"/>
            <p:cNvSpPr/>
            <p:nvPr/>
          </p:nvSpPr>
          <p:spPr>
            <a:xfrm>
              <a:off x="6107675" y="3448600"/>
              <a:ext cx="853100" cy="320025"/>
            </a:xfrm>
            <a:custGeom>
              <a:rect b="b" l="l" r="r" t="t"/>
              <a:pathLst>
                <a:path extrusionOk="0" h="12801" w="34124">
                  <a:moveTo>
                    <a:pt x="30915" y="1"/>
                  </a:moveTo>
                  <a:lnTo>
                    <a:pt x="1" y="2374"/>
                  </a:lnTo>
                  <a:lnTo>
                    <a:pt x="34124" y="12801"/>
                  </a:lnTo>
                  <a:lnTo>
                    <a:pt x="3091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9"/>
            <p:cNvSpPr/>
            <p:nvPr/>
          </p:nvSpPr>
          <p:spPr>
            <a:xfrm>
              <a:off x="6111025" y="1927125"/>
              <a:ext cx="571525" cy="790425"/>
            </a:xfrm>
            <a:custGeom>
              <a:rect b="b" l="l" r="r" t="t"/>
              <a:pathLst>
                <a:path extrusionOk="0" h="31617" w="22861">
                  <a:moveTo>
                    <a:pt x="15608" y="0"/>
                  </a:moveTo>
                  <a:lnTo>
                    <a:pt x="10595" y="4445"/>
                  </a:lnTo>
                  <a:lnTo>
                    <a:pt x="1" y="14338"/>
                  </a:lnTo>
                  <a:lnTo>
                    <a:pt x="19084" y="31617"/>
                  </a:lnTo>
                  <a:lnTo>
                    <a:pt x="22861" y="28809"/>
                  </a:lnTo>
                  <a:lnTo>
                    <a:pt x="18817" y="12801"/>
                  </a:lnTo>
                  <a:lnTo>
                    <a:pt x="1560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9"/>
            <p:cNvSpPr/>
            <p:nvPr/>
          </p:nvSpPr>
          <p:spPr>
            <a:xfrm>
              <a:off x="6782800" y="2981550"/>
              <a:ext cx="568175" cy="787075"/>
            </a:xfrm>
            <a:custGeom>
              <a:rect b="b" l="l" r="r" t="t"/>
              <a:pathLst>
                <a:path extrusionOk="0" h="31483" w="22727">
                  <a:moveTo>
                    <a:pt x="3777" y="1"/>
                  </a:moveTo>
                  <a:lnTo>
                    <a:pt x="0" y="2942"/>
                  </a:lnTo>
                  <a:lnTo>
                    <a:pt x="3910" y="18683"/>
                  </a:lnTo>
                  <a:lnTo>
                    <a:pt x="7119" y="31483"/>
                  </a:lnTo>
                  <a:lnTo>
                    <a:pt x="22726" y="17145"/>
                  </a:lnTo>
                  <a:lnTo>
                    <a:pt x="377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9"/>
            <p:cNvSpPr/>
            <p:nvPr/>
          </p:nvSpPr>
          <p:spPr>
            <a:xfrm>
              <a:off x="6107675" y="2187800"/>
              <a:ext cx="1246650" cy="1320150"/>
            </a:xfrm>
            <a:custGeom>
              <a:rect b="b" l="l" r="r" t="t"/>
              <a:pathLst>
                <a:path extrusionOk="0" h="52806" w="49866">
                  <a:moveTo>
                    <a:pt x="49865" y="1"/>
                  </a:moveTo>
                  <a:lnTo>
                    <a:pt x="2507" y="37465"/>
                  </a:lnTo>
                  <a:cubicBezTo>
                    <a:pt x="970" y="38735"/>
                    <a:pt x="1" y="40407"/>
                    <a:pt x="1" y="42078"/>
                  </a:cubicBezTo>
                  <a:lnTo>
                    <a:pt x="1" y="52806"/>
                  </a:lnTo>
                  <a:lnTo>
                    <a:pt x="47359" y="15876"/>
                  </a:lnTo>
                  <a:cubicBezTo>
                    <a:pt x="48896" y="14773"/>
                    <a:pt x="49865" y="13102"/>
                    <a:pt x="49865" y="11431"/>
                  </a:cubicBezTo>
                  <a:lnTo>
                    <a:pt x="498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57" name="Google Shape;257;p19"/>
          <p:cNvPicPr preferRelativeResize="0"/>
          <p:nvPr/>
        </p:nvPicPr>
        <p:blipFill rotWithShape="1">
          <a:blip r:embed="rId3">
            <a:alphaModFix/>
          </a:blip>
          <a:srcRect b="0" l="0" r="0" t="0"/>
          <a:stretch/>
        </p:blipFill>
        <p:spPr>
          <a:xfrm>
            <a:off x="4996450" y="143843"/>
            <a:ext cx="4147475" cy="3730576"/>
          </a:xfrm>
          <a:prstGeom prst="rect">
            <a:avLst/>
          </a:prstGeom>
          <a:noFill/>
          <a:ln>
            <a:noFill/>
          </a:ln>
        </p:spPr>
      </p:pic>
      <p:sp>
        <p:nvSpPr>
          <p:cNvPr id="258" name="Google Shape;258;p19"/>
          <p:cNvSpPr txBox="1"/>
          <p:nvPr/>
        </p:nvSpPr>
        <p:spPr>
          <a:xfrm>
            <a:off x="729914" y="1558125"/>
            <a:ext cx="6356100" cy="1512900"/>
          </a:xfrm>
          <a:prstGeom prst="rect">
            <a:avLst/>
          </a:prstGeom>
          <a:noFill/>
          <a:ln>
            <a:noFill/>
          </a:ln>
        </p:spPr>
        <p:txBody>
          <a:bodyPr anchorCtr="0" anchor="t" bIns="91425" lIns="0" spcFirstLastPara="1" rIns="0"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lang="en-AU" sz="3600">
                <a:solidFill>
                  <a:srgbClr val="EFEFEF"/>
                </a:solidFill>
                <a:latin typeface="Montserrat"/>
                <a:ea typeface="Montserrat"/>
                <a:cs typeface="Montserrat"/>
                <a:sym typeface="Montserrat"/>
              </a:rPr>
              <a:t>Property Chain</a:t>
            </a:r>
            <a:endParaRPr b="1" sz="3600">
              <a:solidFill>
                <a:srgbClr val="EFEFEF"/>
              </a:solidFill>
              <a:latin typeface="Montserrat"/>
              <a:ea typeface="Montserrat"/>
              <a:cs typeface="Montserrat"/>
              <a:sym typeface="Montserrat"/>
            </a:endParaRPr>
          </a:p>
        </p:txBody>
      </p:sp>
      <p:pic>
        <p:nvPicPr>
          <p:cNvPr id="259" name="Google Shape;259;p19"/>
          <p:cNvPicPr preferRelativeResize="0"/>
          <p:nvPr/>
        </p:nvPicPr>
        <p:blipFill rotWithShape="1">
          <a:blip r:embed="rId4">
            <a:alphaModFix/>
          </a:blip>
          <a:srcRect b="0" l="66530" r="0" t="0"/>
          <a:stretch/>
        </p:blipFill>
        <p:spPr>
          <a:xfrm>
            <a:off x="8346800" y="3956325"/>
            <a:ext cx="498350" cy="726325"/>
          </a:xfrm>
          <a:prstGeom prst="rect">
            <a:avLst/>
          </a:prstGeom>
          <a:noFill/>
          <a:ln>
            <a:noFill/>
          </a:ln>
        </p:spPr>
      </p:pic>
      <p:sp>
        <p:nvSpPr>
          <p:cNvPr id="260" name="Google Shape;260;p19"/>
          <p:cNvSpPr txBox="1"/>
          <p:nvPr/>
        </p:nvSpPr>
        <p:spPr>
          <a:xfrm>
            <a:off x="6042475" y="4163525"/>
            <a:ext cx="2069100" cy="6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AU">
                <a:latin typeface="Montserrat SemiBold"/>
                <a:ea typeface="Montserrat SemiBold"/>
                <a:cs typeface="Montserrat SemiBold"/>
                <a:sym typeface="Montserrat SemiBold"/>
              </a:rPr>
              <a:t>Siddharth Sharma</a:t>
            </a:r>
            <a:endParaRPr>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28"/>
          <p:cNvSpPr txBox="1"/>
          <p:nvPr/>
        </p:nvSpPr>
        <p:spPr>
          <a:xfrm>
            <a:off x="685800" y="1740975"/>
            <a:ext cx="7772400" cy="1828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Montserrat"/>
              <a:buChar char="●"/>
            </a:pPr>
            <a:r>
              <a:rPr lang="en-AU">
                <a:solidFill>
                  <a:schemeClr val="dk1"/>
                </a:solidFill>
                <a:latin typeface="Montserrat"/>
                <a:ea typeface="Montserrat"/>
                <a:cs typeface="Montserrat"/>
                <a:sym typeface="Montserrat"/>
              </a:rPr>
              <a:t>By using blockchain technologies, Georgia’s National Agency of Public Registry (NAPR) can provide its citizens with a digital certificate of their assets, supported with cryptographical proof published to the blockchain. </a:t>
            </a:r>
            <a:endParaRPr>
              <a:solidFill>
                <a:schemeClr val="dk1"/>
              </a:solidFill>
              <a:latin typeface="Montserrat"/>
              <a:ea typeface="Montserrat"/>
              <a:cs typeface="Montserrat"/>
              <a:sym typeface="Montserrat"/>
            </a:endParaRPr>
          </a:p>
          <a:p>
            <a:pPr indent="0" lvl="0" marL="45720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AU">
                <a:solidFill>
                  <a:schemeClr val="dk1"/>
                </a:solidFill>
                <a:latin typeface="Montserrat"/>
                <a:ea typeface="Montserrat"/>
                <a:cs typeface="Montserrat"/>
                <a:sym typeface="Montserrat"/>
              </a:rPr>
              <a:t>All the registrations are made on a private ledger</a:t>
            </a:r>
            <a:endParaRPr>
              <a:solidFill>
                <a:schemeClr val="dk1"/>
              </a:solidFill>
              <a:latin typeface="Montserrat"/>
              <a:ea typeface="Montserrat"/>
              <a:cs typeface="Montserrat"/>
              <a:sym typeface="Montserrat"/>
            </a:endParaRPr>
          </a:p>
          <a:p>
            <a:pPr indent="0" lvl="0" marL="45720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AU">
                <a:solidFill>
                  <a:schemeClr val="dk1"/>
                </a:solidFill>
                <a:latin typeface="Montserrat"/>
                <a:ea typeface="Montserrat"/>
                <a:cs typeface="Montserrat"/>
                <a:sym typeface="Montserrat"/>
              </a:rPr>
              <a:t>They are verified through the Bitcoin blockchain</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AU">
                <a:solidFill>
                  <a:schemeClr val="dk1"/>
                </a:solidFill>
                <a:latin typeface="Montserrat"/>
                <a:ea typeface="Montserrat"/>
                <a:cs typeface="Montserrat"/>
                <a:sym typeface="Montserrat"/>
              </a:rPr>
              <a:t>The project will continue to advance, ultimately using smart-contract capabilities to streamline business operations for NAPR, including the sale of property, transfer of ownership and more.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314" name="Google Shape;314;p28"/>
          <p:cNvSpPr txBox="1"/>
          <p:nvPr/>
        </p:nvSpPr>
        <p:spPr>
          <a:xfrm>
            <a:off x="757075" y="732900"/>
            <a:ext cx="7354500" cy="7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AU" sz="2400">
                <a:solidFill>
                  <a:srgbClr val="20124D"/>
                </a:solidFill>
                <a:latin typeface="Montserrat"/>
                <a:ea typeface="Montserrat"/>
                <a:cs typeface="Montserrat"/>
                <a:sym typeface="Montserrat"/>
              </a:rPr>
              <a:t>Georgia’s blockchain land registry project</a:t>
            </a:r>
            <a:endParaRPr b="1" sz="2400">
              <a:solidFill>
                <a:srgbClr val="20124D"/>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pic>
        <p:nvPicPr>
          <p:cNvPr id="319" name="Google Shape;319;p29"/>
          <p:cNvPicPr preferRelativeResize="0"/>
          <p:nvPr/>
        </p:nvPicPr>
        <p:blipFill>
          <a:blip r:embed="rId3">
            <a:alphaModFix/>
          </a:blip>
          <a:stretch>
            <a:fillRect/>
          </a:stretch>
        </p:blipFill>
        <p:spPr>
          <a:xfrm>
            <a:off x="1275675" y="759550"/>
            <a:ext cx="6469451" cy="3746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pic>
        <p:nvPicPr>
          <p:cNvPr id="324" name="Google Shape;324;p30"/>
          <p:cNvPicPr preferRelativeResize="0"/>
          <p:nvPr/>
        </p:nvPicPr>
        <p:blipFill>
          <a:blip r:embed="rId3">
            <a:alphaModFix/>
          </a:blip>
          <a:stretch>
            <a:fillRect/>
          </a:stretch>
        </p:blipFill>
        <p:spPr>
          <a:xfrm>
            <a:off x="875300" y="646050"/>
            <a:ext cx="8033526" cy="4049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1"/>
          <p:cNvSpPr txBox="1"/>
          <p:nvPr>
            <p:ph type="title"/>
          </p:nvPr>
        </p:nvSpPr>
        <p:spPr>
          <a:xfrm>
            <a:off x="1027000" y="1985250"/>
            <a:ext cx="6995400" cy="11730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AU"/>
              <a:t>How could Blockchain Land Registry Platform work?</a:t>
            </a:r>
            <a:endParaRPr sz="1700">
              <a:solidFill>
                <a:schemeClr val="dk1"/>
              </a:solidFill>
              <a:highlight>
                <a:srgbClr val="FFFFFF"/>
              </a:highlight>
              <a:latin typeface="Arial"/>
              <a:ea typeface="Arial"/>
              <a:cs typeface="Arial"/>
              <a:sym typeface="Arial"/>
            </a:endParaRPr>
          </a:p>
          <a:p>
            <a:pPr indent="0" lvl="0" marL="0" rtl="0" algn="l">
              <a:spcBef>
                <a:spcPts val="0"/>
              </a:spcBef>
              <a:spcAft>
                <a:spcPts val="0"/>
              </a:spcAft>
              <a:buNone/>
            </a:pPr>
            <a:r>
              <a:t/>
            </a:r>
            <a:endParaRPr sz="4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2"/>
          <p:cNvSpPr txBox="1"/>
          <p:nvPr/>
        </p:nvSpPr>
        <p:spPr>
          <a:xfrm>
            <a:off x="692075" y="1576500"/>
            <a:ext cx="7993200" cy="19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AU">
                <a:latin typeface="Montserrat"/>
                <a:ea typeface="Montserrat"/>
                <a:cs typeface="Montserrat"/>
                <a:sym typeface="Montserrat"/>
              </a:rPr>
              <a:t>Step 1:</a:t>
            </a:r>
            <a:r>
              <a:rPr lang="en-AU">
                <a:latin typeface="Montserrat Medium"/>
                <a:ea typeface="Montserrat Medium"/>
                <a:cs typeface="Montserrat Medium"/>
                <a:sym typeface="Montserrat Medium"/>
              </a:rPr>
              <a:t> </a:t>
            </a:r>
            <a:r>
              <a:rPr lang="en-AU">
                <a:latin typeface="Montserrat SemiBold"/>
                <a:ea typeface="Montserrat SemiBold"/>
                <a:cs typeface="Montserrat SemiBold"/>
                <a:sym typeface="Montserrat SemiBold"/>
              </a:rPr>
              <a:t>Users register to the platform</a:t>
            </a:r>
            <a:endParaRPr sz="1300">
              <a:solidFill>
                <a:schemeClr val="dk1"/>
              </a:solidFill>
              <a:highlight>
                <a:srgbClr val="FFFFFF"/>
              </a:highlight>
              <a:latin typeface="Montserrat SemiBold"/>
              <a:ea typeface="Montserrat SemiBold"/>
              <a:cs typeface="Montserrat SemiBold"/>
              <a:sym typeface="Montserrat SemiBold"/>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b="1">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AU">
                <a:latin typeface="Montserrat"/>
                <a:ea typeface="Montserrat"/>
                <a:cs typeface="Montserrat"/>
                <a:sym typeface="Montserrat"/>
              </a:rPr>
              <a:t>Step 2:</a:t>
            </a:r>
            <a:r>
              <a:rPr lang="en-AU">
                <a:latin typeface="Montserrat Medium"/>
                <a:ea typeface="Montserrat Medium"/>
                <a:cs typeface="Montserrat Medium"/>
                <a:sym typeface="Montserrat Medium"/>
              </a:rPr>
              <a:t> </a:t>
            </a:r>
            <a:r>
              <a:rPr lang="en-AU">
                <a:latin typeface="Montserrat SemiBold"/>
                <a:ea typeface="Montserrat SemiBold"/>
                <a:cs typeface="Montserrat SemiBold"/>
                <a:sym typeface="Montserrat SemiBold"/>
              </a:rPr>
              <a:t>Sellers upload the property specifications on the platform</a:t>
            </a:r>
            <a:endParaRPr sz="1300">
              <a:solidFill>
                <a:schemeClr val="dk1"/>
              </a:solidFill>
              <a:highlight>
                <a:srgbClr val="FFFFFF"/>
              </a:highlight>
              <a:latin typeface="Montserrat SemiBold"/>
              <a:ea typeface="Montserrat SemiBold"/>
              <a:cs typeface="Montserrat SemiBold"/>
              <a:sym typeface="Montserrat SemiBold"/>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latin typeface="Montserrat"/>
              <a:ea typeface="Montserrat"/>
              <a:cs typeface="Montserrat"/>
              <a:sym typeface="Montserrat"/>
            </a:endParaRPr>
          </a:p>
          <a:p>
            <a:pPr indent="0" lvl="0" marL="0" rtl="0" algn="l">
              <a:spcBef>
                <a:spcPts val="0"/>
              </a:spcBef>
              <a:spcAft>
                <a:spcPts val="0"/>
              </a:spcAft>
              <a:buNone/>
            </a:pPr>
            <a:r>
              <a:rPr b="1" lang="en-AU">
                <a:latin typeface="Montserrat"/>
                <a:ea typeface="Montserrat"/>
                <a:cs typeface="Montserrat"/>
                <a:sym typeface="Montserrat"/>
              </a:rPr>
              <a:t>Step 3:</a:t>
            </a:r>
            <a:r>
              <a:rPr lang="en-AU">
                <a:latin typeface="Montserrat SemiBold"/>
                <a:ea typeface="Montserrat SemiBold"/>
                <a:cs typeface="Montserrat SemiBold"/>
                <a:sym typeface="Montserrat SemiBold"/>
              </a:rPr>
              <a:t> Buyers request access to the listed property</a:t>
            </a:r>
            <a:endParaRPr>
              <a:latin typeface="Montserrat SemiBold"/>
              <a:ea typeface="Montserrat SemiBold"/>
              <a:cs typeface="Montserrat SemiBold"/>
              <a:sym typeface="Montserrat SemiBold"/>
            </a:endParaRPr>
          </a:p>
          <a:p>
            <a:pPr indent="0" lvl="0" marL="0" rtl="0" algn="l">
              <a:lnSpc>
                <a:spcPct val="150000"/>
              </a:lnSpc>
              <a:spcBef>
                <a:spcPts val="0"/>
              </a:spcBef>
              <a:spcAft>
                <a:spcPts val="0"/>
              </a:spcAft>
              <a:buNone/>
            </a:pPr>
            <a:r>
              <a:t/>
            </a:r>
            <a:endParaRPr sz="1200">
              <a:latin typeface="Montserrat"/>
              <a:ea typeface="Montserrat"/>
              <a:cs typeface="Montserrat"/>
              <a:sym typeface="Montserrat"/>
            </a:endParaRPr>
          </a:p>
        </p:txBody>
      </p:sp>
      <p:sp>
        <p:nvSpPr>
          <p:cNvPr id="335" name="Google Shape;335;p32"/>
          <p:cNvSpPr txBox="1"/>
          <p:nvPr/>
        </p:nvSpPr>
        <p:spPr>
          <a:xfrm>
            <a:off x="797000" y="739750"/>
            <a:ext cx="55203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AU" sz="3000">
                <a:solidFill>
                  <a:srgbClr val="20124D"/>
                </a:solidFill>
                <a:latin typeface="Montserrat SemiBold"/>
                <a:ea typeface="Montserrat SemiBold"/>
                <a:cs typeface="Montserrat SemiBold"/>
                <a:sym typeface="Montserrat SemiBold"/>
              </a:rPr>
              <a:t>Possible Steps</a:t>
            </a:r>
            <a:endParaRPr sz="3000">
              <a:solidFill>
                <a:srgbClr val="20124D"/>
              </a:solidFill>
              <a:latin typeface="Montserrat SemiBold"/>
              <a:ea typeface="Montserrat SemiBold"/>
              <a:cs typeface="Montserrat SemiBold"/>
              <a:sym typeface="Montserrat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4"/>
                                        </p:tgtEl>
                                        <p:attrNameLst>
                                          <p:attrName>style.visibility</p:attrName>
                                        </p:attrNameLst>
                                      </p:cBhvr>
                                      <p:to>
                                        <p:strVal val="visible"/>
                                      </p:to>
                                    </p:set>
                                    <p:anim calcmode="lin" valueType="num">
                                      <p:cBhvr additive="base">
                                        <p:cTn dur="1000"/>
                                        <p:tgtEl>
                                          <p:spTgt spid="33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33"/>
          <p:cNvSpPr txBox="1"/>
          <p:nvPr/>
        </p:nvSpPr>
        <p:spPr>
          <a:xfrm>
            <a:off x="1094850" y="1047750"/>
            <a:ext cx="6954300" cy="30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AU">
                <a:solidFill>
                  <a:schemeClr val="dk1"/>
                </a:solidFill>
                <a:latin typeface="Montserrat"/>
                <a:ea typeface="Montserrat"/>
                <a:cs typeface="Montserrat"/>
                <a:sym typeface="Montserrat"/>
              </a:rPr>
              <a:t>Step 4:</a:t>
            </a:r>
            <a:r>
              <a:rPr lang="en-AU">
                <a:solidFill>
                  <a:schemeClr val="dk1"/>
                </a:solidFill>
                <a:latin typeface="Montserrat SemiBold"/>
                <a:ea typeface="Montserrat SemiBold"/>
                <a:cs typeface="Montserrat SemiBold"/>
                <a:sym typeface="Montserrat SemiBold"/>
              </a:rPr>
              <a:t> Sellers approve the transfer request and land inspector gets the notification.</a:t>
            </a:r>
            <a:endParaRPr>
              <a:solidFill>
                <a:schemeClr val="dk1"/>
              </a:solidFill>
              <a:latin typeface="Montserrat SemiBold"/>
              <a:ea typeface="Montserrat SemiBold"/>
              <a:cs typeface="Montserrat SemiBold"/>
              <a:sym typeface="Montserrat SemiBold"/>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Montserrat Medium"/>
              <a:ea typeface="Montserrat Medium"/>
              <a:cs typeface="Montserrat Medium"/>
              <a:sym typeface="Montserrat Medium"/>
            </a:endParaRPr>
          </a:p>
          <a:p>
            <a:pPr indent="-304800" lvl="0" marL="457200" rtl="0" algn="l">
              <a:lnSpc>
                <a:spcPct val="150000"/>
              </a:lnSpc>
              <a:spcBef>
                <a:spcPts val="0"/>
              </a:spcBef>
              <a:spcAft>
                <a:spcPts val="0"/>
              </a:spcAft>
              <a:buClr>
                <a:schemeClr val="dk1"/>
              </a:buClr>
              <a:buSzPts val="1200"/>
              <a:buFont typeface="Montserrat Medium"/>
              <a:buChar char="●"/>
            </a:pPr>
            <a:r>
              <a:rPr lang="en-AU" sz="1200">
                <a:solidFill>
                  <a:schemeClr val="dk1"/>
                </a:solidFill>
                <a:latin typeface="Montserrat Medium"/>
                <a:ea typeface="Montserrat Medium"/>
                <a:cs typeface="Montserrat Medium"/>
                <a:sym typeface="Montserrat Medium"/>
              </a:rPr>
              <a:t>Smart contracts trigger to provide land documents’ access to the land inspector.</a:t>
            </a:r>
            <a:endParaRPr sz="1200">
              <a:solidFill>
                <a:schemeClr val="dk1"/>
              </a:solidFill>
              <a:highlight>
                <a:schemeClr val="lt1"/>
              </a:highlight>
              <a:latin typeface="Montserrat Medium"/>
              <a:ea typeface="Montserrat Medium"/>
              <a:cs typeface="Montserrat Medium"/>
              <a:sym typeface="Montserrat Medium"/>
            </a:endParaRPr>
          </a:p>
          <a:p>
            <a:pPr indent="0" lvl="0" marL="914400" rtl="0" algn="l">
              <a:lnSpc>
                <a:spcPct val="150000"/>
              </a:lnSpc>
              <a:spcBef>
                <a:spcPts val="0"/>
              </a:spcBef>
              <a:spcAft>
                <a:spcPts val="0"/>
              </a:spcAft>
              <a:buNone/>
            </a:pPr>
            <a:r>
              <a:t/>
            </a:r>
            <a:endParaRPr sz="1200">
              <a:solidFill>
                <a:schemeClr val="dk1"/>
              </a:solidFill>
              <a:latin typeface="Montserrat Medium"/>
              <a:ea typeface="Montserrat Medium"/>
              <a:cs typeface="Montserrat Medium"/>
              <a:sym typeface="Montserrat Medium"/>
            </a:endParaRPr>
          </a:p>
          <a:p>
            <a:pPr indent="-304800" lvl="0" marL="457200" rtl="0" algn="l">
              <a:lnSpc>
                <a:spcPct val="150000"/>
              </a:lnSpc>
              <a:spcBef>
                <a:spcPts val="0"/>
              </a:spcBef>
              <a:spcAft>
                <a:spcPts val="0"/>
              </a:spcAft>
              <a:buClr>
                <a:schemeClr val="dk1"/>
              </a:buClr>
              <a:buSzPts val="1200"/>
              <a:buFont typeface="Montserrat Medium"/>
              <a:buChar char="●"/>
            </a:pPr>
            <a:r>
              <a:rPr lang="en-AU" sz="1200">
                <a:solidFill>
                  <a:schemeClr val="dk1"/>
                </a:solidFill>
                <a:latin typeface="Montserrat Medium"/>
                <a:ea typeface="Montserrat Medium"/>
                <a:cs typeface="Montserrat Medium"/>
                <a:sym typeface="Montserrat Medium"/>
              </a:rPr>
              <a:t>After the land inspector verifies the documents, they schedule the meeting for ownership transfer with buyer and seller.</a:t>
            </a:r>
            <a:endParaRPr sz="1200">
              <a:solidFill>
                <a:schemeClr val="dk1"/>
              </a:solidFill>
              <a:latin typeface="Montserrat Medium"/>
              <a:ea typeface="Montserrat Medium"/>
              <a:cs typeface="Montserrat Medium"/>
              <a:sym typeface="Montserrat Medium"/>
            </a:endParaRPr>
          </a:p>
          <a:p>
            <a:pPr indent="0" lvl="0" marL="914400" rtl="0" algn="l">
              <a:lnSpc>
                <a:spcPct val="150000"/>
              </a:lnSpc>
              <a:spcBef>
                <a:spcPts val="0"/>
              </a:spcBef>
              <a:spcAft>
                <a:spcPts val="0"/>
              </a:spcAft>
              <a:buNone/>
            </a:pPr>
            <a:r>
              <a:t/>
            </a:r>
            <a:endParaRPr sz="1200">
              <a:solidFill>
                <a:schemeClr val="dk1"/>
              </a:solidFill>
              <a:latin typeface="Montserrat Medium"/>
              <a:ea typeface="Montserrat Medium"/>
              <a:cs typeface="Montserrat Medium"/>
              <a:sym typeface="Montserrat Medium"/>
            </a:endParaRPr>
          </a:p>
          <a:p>
            <a:pPr indent="-304800" lvl="0" marL="457200" rtl="0" algn="l">
              <a:lnSpc>
                <a:spcPct val="150000"/>
              </a:lnSpc>
              <a:spcBef>
                <a:spcPts val="0"/>
              </a:spcBef>
              <a:spcAft>
                <a:spcPts val="0"/>
              </a:spcAft>
              <a:buClr>
                <a:schemeClr val="dk1"/>
              </a:buClr>
              <a:buSzPts val="1200"/>
              <a:buFont typeface="Montserrat Medium"/>
              <a:buChar char="●"/>
            </a:pPr>
            <a:r>
              <a:rPr lang="en-AU" sz="1200">
                <a:solidFill>
                  <a:schemeClr val="dk1"/>
                </a:solidFill>
                <a:latin typeface="Montserrat Medium"/>
                <a:ea typeface="Montserrat Medium"/>
                <a:cs typeface="Montserrat Medium"/>
                <a:sym typeface="Montserrat Medium"/>
              </a:rPr>
              <a:t>The meeting record is also added to the blockchain to solve property related disputes if occur in the future.</a:t>
            </a:r>
            <a:endParaRPr sz="12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0"/>
                                        </p:tgtEl>
                                        <p:attrNameLst>
                                          <p:attrName>style.visibility</p:attrName>
                                        </p:attrNameLst>
                                      </p:cBhvr>
                                      <p:to>
                                        <p:strVal val="visible"/>
                                      </p:to>
                                    </p:set>
                                    <p:anim calcmode="lin" valueType="num">
                                      <p:cBhvr additive="base">
                                        <p:cTn dur="1000"/>
                                        <p:tgtEl>
                                          <p:spTgt spid="34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4"/>
          <p:cNvSpPr txBox="1"/>
          <p:nvPr/>
        </p:nvSpPr>
        <p:spPr>
          <a:xfrm>
            <a:off x="767650" y="1085850"/>
            <a:ext cx="6977400" cy="297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AU">
                <a:solidFill>
                  <a:schemeClr val="dk1"/>
                </a:solidFill>
                <a:latin typeface="Montserrat"/>
                <a:ea typeface="Montserrat"/>
                <a:cs typeface="Montserrat"/>
                <a:sym typeface="Montserrat"/>
              </a:rPr>
              <a:t>Step 5: </a:t>
            </a:r>
            <a:r>
              <a:rPr lang="en-AU">
                <a:latin typeface="Montserrat SemiBold"/>
                <a:ea typeface="Montserrat SemiBold"/>
                <a:cs typeface="Montserrat SemiBold"/>
                <a:sym typeface="Montserrat SemiBold"/>
              </a:rPr>
              <a:t>Land Inspector verifies the transaction and initiates the transfer</a:t>
            </a:r>
            <a:endParaRPr>
              <a:solidFill>
                <a:schemeClr val="dk1"/>
              </a:solidFill>
              <a:highlight>
                <a:srgbClr val="FFFFFF"/>
              </a:highlight>
              <a:latin typeface="Montserrat SemiBold"/>
              <a:ea typeface="Montserrat SemiBold"/>
              <a:cs typeface="Montserrat SemiBold"/>
              <a:sym typeface="Montserrat SemiBold"/>
            </a:endParaRPr>
          </a:p>
          <a:p>
            <a:pPr indent="0" lvl="0" marL="0" rtl="0" algn="l">
              <a:lnSpc>
                <a:spcPct val="115000"/>
              </a:lnSpc>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304800" lvl="0" marL="457200" rtl="0" algn="l">
              <a:lnSpc>
                <a:spcPct val="150000"/>
              </a:lnSpc>
              <a:spcBef>
                <a:spcPts val="0"/>
              </a:spcBef>
              <a:spcAft>
                <a:spcPts val="0"/>
              </a:spcAft>
              <a:buSzPts val="1200"/>
              <a:buFont typeface="Montserrat Medium"/>
              <a:buChar char="●"/>
            </a:pPr>
            <a:r>
              <a:rPr lang="en-AU" sz="1200">
                <a:latin typeface="Montserrat Medium"/>
                <a:ea typeface="Montserrat Medium"/>
                <a:cs typeface="Montserrat Medium"/>
                <a:sym typeface="Montserrat Medium"/>
              </a:rPr>
              <a:t>Sellers and buyers sign the property ownership transfer document in front of the land inspector on the land registry platform.</a:t>
            </a:r>
            <a:endParaRPr sz="1200">
              <a:latin typeface="Montserrat Medium"/>
              <a:ea typeface="Montserrat Medium"/>
              <a:cs typeface="Montserrat Medium"/>
              <a:sym typeface="Montserrat Medium"/>
            </a:endParaRPr>
          </a:p>
          <a:p>
            <a:pPr indent="0" lvl="0" marL="457200" rtl="0" algn="l">
              <a:lnSpc>
                <a:spcPct val="150000"/>
              </a:lnSpc>
              <a:spcBef>
                <a:spcPts val="0"/>
              </a:spcBef>
              <a:spcAft>
                <a:spcPts val="0"/>
              </a:spcAft>
              <a:buNone/>
            </a:pPr>
            <a:r>
              <a:t/>
            </a:r>
            <a:endParaRPr sz="1200">
              <a:latin typeface="Montserrat Medium"/>
              <a:ea typeface="Montserrat Medium"/>
              <a:cs typeface="Montserrat Medium"/>
              <a:sym typeface="Montserrat Medium"/>
            </a:endParaRPr>
          </a:p>
          <a:p>
            <a:pPr indent="-304800" lvl="0" marL="457200" rtl="0" algn="l">
              <a:lnSpc>
                <a:spcPct val="150000"/>
              </a:lnSpc>
              <a:spcBef>
                <a:spcPts val="0"/>
              </a:spcBef>
              <a:spcAft>
                <a:spcPts val="0"/>
              </a:spcAft>
              <a:buSzPts val="1200"/>
              <a:buFont typeface="Montserrat Medium"/>
              <a:buChar char="●"/>
            </a:pPr>
            <a:r>
              <a:rPr lang="en-AU" sz="1200">
                <a:latin typeface="Montserrat Medium"/>
                <a:ea typeface="Montserrat Medium"/>
                <a:cs typeface="Montserrat Medium"/>
                <a:sym typeface="Montserrat Medium"/>
              </a:rPr>
              <a:t>The signed document gets saved in the database and transaction corresponding to it is recorded on the blockchain.</a:t>
            </a:r>
            <a:endParaRPr sz="1200">
              <a:latin typeface="Montserrat Medium"/>
              <a:ea typeface="Montserrat Medium"/>
              <a:cs typeface="Montserrat Medium"/>
              <a:sym typeface="Montserrat Medium"/>
            </a:endParaRPr>
          </a:p>
          <a:p>
            <a:pPr indent="0" lvl="0" marL="457200" rtl="0" algn="l">
              <a:lnSpc>
                <a:spcPct val="150000"/>
              </a:lnSpc>
              <a:spcBef>
                <a:spcPts val="0"/>
              </a:spcBef>
              <a:spcAft>
                <a:spcPts val="0"/>
              </a:spcAft>
              <a:buNone/>
            </a:pPr>
            <a:r>
              <a:t/>
            </a:r>
            <a:endParaRPr sz="1200">
              <a:latin typeface="Montserrat Medium"/>
              <a:ea typeface="Montserrat Medium"/>
              <a:cs typeface="Montserrat Medium"/>
              <a:sym typeface="Montserrat Medium"/>
            </a:endParaRPr>
          </a:p>
          <a:p>
            <a:pPr indent="-304800" lvl="0" marL="457200" rtl="0" algn="l">
              <a:lnSpc>
                <a:spcPct val="150000"/>
              </a:lnSpc>
              <a:spcBef>
                <a:spcPts val="0"/>
              </a:spcBef>
              <a:spcAft>
                <a:spcPts val="0"/>
              </a:spcAft>
              <a:buSzPts val="1200"/>
              <a:buFont typeface="Montserrat Medium"/>
              <a:buChar char="●"/>
            </a:pPr>
            <a:r>
              <a:rPr lang="en-AU" sz="1200">
                <a:latin typeface="Montserrat Medium"/>
                <a:ea typeface="Montserrat Medium"/>
                <a:cs typeface="Montserrat Medium"/>
                <a:sym typeface="Montserrat Medium"/>
              </a:rPr>
              <a:t>The transfer is initiated and smart contracts trigger to send funds to the seller and title’s ownership to a new buyer.</a:t>
            </a:r>
            <a:endParaRPr sz="1200">
              <a:latin typeface="Montserrat Medium"/>
              <a:ea typeface="Montserrat Medium"/>
              <a:cs typeface="Montserrat Medium"/>
              <a:sym typeface="Montserrat Medium"/>
            </a:endParaRPr>
          </a:p>
          <a:p>
            <a:pPr indent="0" lvl="0" marL="45720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5"/>
                                        </p:tgtEl>
                                        <p:attrNameLst>
                                          <p:attrName>style.visibility</p:attrName>
                                        </p:attrNameLst>
                                      </p:cBhvr>
                                      <p:to>
                                        <p:strVal val="visible"/>
                                      </p:to>
                                    </p:set>
                                    <p:anim calcmode="lin" valueType="num">
                                      <p:cBhvr additive="base">
                                        <p:cTn dur="1000"/>
                                        <p:tgtEl>
                                          <p:spTgt spid="34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35"/>
          <p:cNvSpPr txBox="1"/>
          <p:nvPr/>
        </p:nvSpPr>
        <p:spPr>
          <a:xfrm>
            <a:off x="869325" y="1799975"/>
            <a:ext cx="7161300" cy="20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Montserrat SemiBold"/>
              <a:ea typeface="Montserrat SemiBold"/>
              <a:cs typeface="Montserrat SemiBold"/>
              <a:sym typeface="Montserrat SemiBold"/>
            </a:endParaRPr>
          </a:p>
          <a:p>
            <a:pPr indent="-304800" lvl="0" marL="457200" rtl="0" algn="l">
              <a:lnSpc>
                <a:spcPct val="150000"/>
              </a:lnSpc>
              <a:spcBef>
                <a:spcPts val="0"/>
              </a:spcBef>
              <a:spcAft>
                <a:spcPts val="0"/>
              </a:spcAft>
              <a:buClr>
                <a:schemeClr val="dk1"/>
              </a:buClr>
              <a:buSzPts val="1200"/>
              <a:buFont typeface="Montserrat Medium"/>
              <a:buChar char="●"/>
            </a:pPr>
            <a:r>
              <a:rPr lang="en-AU" sz="1200">
                <a:solidFill>
                  <a:schemeClr val="dk1"/>
                </a:solidFill>
                <a:latin typeface="Montserrat Medium"/>
                <a:ea typeface="Montserrat Medium"/>
                <a:cs typeface="Montserrat Medium"/>
                <a:sym typeface="Montserrat Medium"/>
              </a:rPr>
              <a:t>In case of any disputes, any authorized party can upload the signed land registry document on the platform to check its authenticity and validate it.</a:t>
            </a:r>
            <a:endParaRPr sz="1200">
              <a:solidFill>
                <a:schemeClr val="dk1"/>
              </a:solidFill>
              <a:latin typeface="Montserrat Medium"/>
              <a:ea typeface="Montserrat Medium"/>
              <a:cs typeface="Montserrat Medium"/>
              <a:sym typeface="Montserrat Medium"/>
            </a:endParaRPr>
          </a:p>
          <a:p>
            <a:pPr indent="0" lvl="0" marL="457200" rtl="0" algn="l">
              <a:lnSpc>
                <a:spcPct val="150000"/>
              </a:lnSpc>
              <a:spcBef>
                <a:spcPts val="0"/>
              </a:spcBef>
              <a:spcAft>
                <a:spcPts val="0"/>
              </a:spcAft>
              <a:buClr>
                <a:schemeClr val="dk1"/>
              </a:buClr>
              <a:buSzPts val="1100"/>
              <a:buFont typeface="Arial"/>
              <a:buNone/>
            </a:pPr>
            <a:r>
              <a:t/>
            </a:r>
            <a:endParaRPr sz="1200">
              <a:solidFill>
                <a:schemeClr val="dk1"/>
              </a:solidFill>
              <a:latin typeface="Montserrat Medium"/>
              <a:ea typeface="Montserrat Medium"/>
              <a:cs typeface="Montserrat Medium"/>
              <a:sym typeface="Montserrat Medium"/>
            </a:endParaRPr>
          </a:p>
          <a:p>
            <a:pPr indent="-304800" lvl="0" marL="457200" rtl="0" algn="l">
              <a:lnSpc>
                <a:spcPct val="150000"/>
              </a:lnSpc>
              <a:spcBef>
                <a:spcPts val="0"/>
              </a:spcBef>
              <a:spcAft>
                <a:spcPts val="0"/>
              </a:spcAft>
              <a:buClr>
                <a:schemeClr val="dk1"/>
              </a:buClr>
              <a:buSzPts val="1200"/>
              <a:buFont typeface="Montserrat Medium"/>
              <a:buChar char="●"/>
            </a:pPr>
            <a:r>
              <a:rPr lang="en-AU" sz="1200">
                <a:solidFill>
                  <a:schemeClr val="dk1"/>
                </a:solidFill>
                <a:latin typeface="Montserrat Medium"/>
                <a:ea typeface="Montserrat Medium"/>
                <a:cs typeface="Montserrat Medium"/>
                <a:sym typeface="Montserrat Medium"/>
              </a:rPr>
              <a:t>If hash generated after uploading the document is the same as that of the hash created at the time of signing the document, then the document is authenticated and no modifications have been made to the document.</a:t>
            </a:r>
            <a:endParaRPr sz="1200">
              <a:solidFill>
                <a:srgbClr val="100F0F"/>
              </a:solidFill>
              <a:highlight>
                <a:schemeClr val="lt1"/>
              </a:highlight>
              <a:latin typeface="Montserrat Medium"/>
              <a:ea typeface="Montserrat Medium"/>
              <a:cs typeface="Montserrat Medium"/>
              <a:sym typeface="Montserrat Medium"/>
            </a:endParaRPr>
          </a:p>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
        <p:nvSpPr>
          <p:cNvPr id="351" name="Google Shape;351;p35"/>
          <p:cNvSpPr txBox="1"/>
          <p:nvPr/>
        </p:nvSpPr>
        <p:spPr>
          <a:xfrm>
            <a:off x="797000" y="739750"/>
            <a:ext cx="68430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AU" sz="2400">
                <a:solidFill>
                  <a:srgbClr val="20124D"/>
                </a:solidFill>
                <a:latin typeface="Montserrat SemiBold"/>
                <a:ea typeface="Montserrat SemiBold"/>
                <a:cs typeface="Montserrat SemiBold"/>
                <a:sym typeface="Montserrat SemiBold"/>
              </a:rPr>
              <a:t>Land registry document validation and authenticity</a:t>
            </a:r>
            <a:endParaRPr sz="2400">
              <a:solidFill>
                <a:srgbClr val="20124D"/>
              </a:solidFill>
              <a:latin typeface="Montserrat SemiBold"/>
              <a:ea typeface="Montserrat SemiBold"/>
              <a:cs typeface="Montserrat SemiBold"/>
              <a:sym typeface="Montserrat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0"/>
                                        </p:tgtEl>
                                        <p:attrNameLst>
                                          <p:attrName>style.visibility</p:attrName>
                                        </p:attrNameLst>
                                      </p:cBhvr>
                                      <p:to>
                                        <p:strVal val="visible"/>
                                      </p:to>
                                    </p:set>
                                    <p:anim calcmode="lin" valueType="num">
                                      <p:cBhvr additive="base">
                                        <p:cTn dur="1000"/>
                                        <p:tgtEl>
                                          <p:spTgt spid="35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36"/>
          <p:cNvSpPr txBox="1"/>
          <p:nvPr>
            <p:ph type="title"/>
          </p:nvPr>
        </p:nvSpPr>
        <p:spPr>
          <a:xfrm>
            <a:off x="476650" y="1489625"/>
            <a:ext cx="6995400" cy="3251700"/>
          </a:xfrm>
          <a:prstGeom prst="rect">
            <a:avLst/>
          </a:prstGeom>
        </p:spPr>
        <p:txBody>
          <a:bodyPr anchorCtr="0" anchor="t" bIns="0" lIns="0" spcFirstLastPara="1" rIns="0" wrap="square" tIns="0">
            <a:noAutofit/>
          </a:bodyPr>
          <a:lstStyle/>
          <a:p>
            <a:pPr indent="-311150" lvl="0" marL="457200" rtl="0" algn="l">
              <a:lnSpc>
                <a:spcPct val="200000"/>
              </a:lnSpc>
              <a:spcBef>
                <a:spcPts val="0"/>
              </a:spcBef>
              <a:spcAft>
                <a:spcPts val="0"/>
              </a:spcAft>
              <a:buClr>
                <a:srgbClr val="000000"/>
              </a:buClr>
              <a:buSzPts val="1300"/>
              <a:buFont typeface="Montserrat Medium"/>
              <a:buChar char="●"/>
            </a:pPr>
            <a:r>
              <a:rPr b="0" lang="en-AU" sz="1300">
                <a:solidFill>
                  <a:srgbClr val="262626"/>
                </a:solidFill>
                <a:latin typeface="Montserrat Medium"/>
                <a:ea typeface="Montserrat Medium"/>
                <a:cs typeface="Montserrat Medium"/>
                <a:sym typeface="Montserrat Medium"/>
              </a:rPr>
              <a:t>Near real-time visibility into status of property and sale deed with access to complete and permanent transaction history</a:t>
            </a:r>
            <a:endParaRPr b="0" sz="1300">
              <a:solidFill>
                <a:srgbClr val="262626"/>
              </a:solidFill>
              <a:latin typeface="Montserrat Medium"/>
              <a:ea typeface="Montserrat Medium"/>
              <a:cs typeface="Montserrat Medium"/>
              <a:sym typeface="Montserrat Medium"/>
            </a:endParaRPr>
          </a:p>
          <a:p>
            <a:pPr indent="-311150" lvl="0" marL="457200" rtl="0" algn="l">
              <a:lnSpc>
                <a:spcPct val="200000"/>
              </a:lnSpc>
              <a:spcBef>
                <a:spcPts val="0"/>
              </a:spcBef>
              <a:spcAft>
                <a:spcPts val="0"/>
              </a:spcAft>
              <a:buClr>
                <a:srgbClr val="000000"/>
              </a:buClr>
              <a:buSzPts val="1300"/>
              <a:buFont typeface="Montserrat Medium"/>
              <a:buChar char="●"/>
            </a:pPr>
            <a:r>
              <a:rPr b="0" lang="en-AU" sz="1300">
                <a:solidFill>
                  <a:srgbClr val="262626"/>
                </a:solidFill>
                <a:latin typeface="Montserrat Medium"/>
                <a:ea typeface="Montserrat Medium"/>
                <a:cs typeface="Montserrat Medium"/>
                <a:sym typeface="Montserrat Medium"/>
              </a:rPr>
              <a:t>Average time taken to process land transactions reduces significantly</a:t>
            </a:r>
            <a:endParaRPr b="0" sz="1300">
              <a:solidFill>
                <a:srgbClr val="262626"/>
              </a:solidFill>
              <a:latin typeface="Montserrat Medium"/>
              <a:ea typeface="Montserrat Medium"/>
              <a:cs typeface="Montserrat Medium"/>
              <a:sym typeface="Montserrat Medium"/>
            </a:endParaRPr>
          </a:p>
          <a:p>
            <a:pPr indent="-311150" lvl="0" marL="457200" rtl="0" algn="l">
              <a:lnSpc>
                <a:spcPct val="200000"/>
              </a:lnSpc>
              <a:spcBef>
                <a:spcPts val="0"/>
              </a:spcBef>
              <a:spcAft>
                <a:spcPts val="0"/>
              </a:spcAft>
              <a:buClr>
                <a:srgbClr val="000000"/>
              </a:buClr>
              <a:buSzPts val="1300"/>
              <a:buFont typeface="Montserrat Medium"/>
              <a:buChar char="●"/>
            </a:pPr>
            <a:r>
              <a:rPr b="0" lang="en-AU" sz="1300">
                <a:solidFill>
                  <a:srgbClr val="262626"/>
                </a:solidFill>
                <a:latin typeface="Montserrat Medium"/>
                <a:ea typeface="Montserrat Medium"/>
                <a:cs typeface="Montserrat Medium"/>
                <a:sym typeface="Montserrat Medium"/>
              </a:rPr>
              <a:t>Reduction in administrative costs by eliminating manual processes</a:t>
            </a:r>
            <a:endParaRPr b="0" sz="1300">
              <a:solidFill>
                <a:srgbClr val="262626"/>
              </a:solidFill>
              <a:latin typeface="Montserrat Medium"/>
              <a:ea typeface="Montserrat Medium"/>
              <a:cs typeface="Montserrat Medium"/>
              <a:sym typeface="Montserrat Medium"/>
            </a:endParaRPr>
          </a:p>
          <a:p>
            <a:pPr indent="-311150" lvl="0" marL="457200" rtl="0" algn="l">
              <a:lnSpc>
                <a:spcPct val="200000"/>
              </a:lnSpc>
              <a:spcBef>
                <a:spcPts val="0"/>
              </a:spcBef>
              <a:spcAft>
                <a:spcPts val="0"/>
              </a:spcAft>
              <a:buClr>
                <a:srgbClr val="000000"/>
              </a:buClr>
              <a:buSzPts val="1300"/>
              <a:buFont typeface="Montserrat Medium"/>
              <a:buChar char="●"/>
            </a:pPr>
            <a:r>
              <a:rPr b="0" lang="en-AU" sz="1300">
                <a:solidFill>
                  <a:srgbClr val="262626"/>
                </a:solidFill>
                <a:latin typeface="Montserrat Medium"/>
                <a:ea typeface="Montserrat Medium"/>
                <a:cs typeface="Montserrat Medium"/>
                <a:sym typeface="Montserrat Medium"/>
              </a:rPr>
              <a:t>Eliminates the need to store physical archives of land records</a:t>
            </a:r>
            <a:endParaRPr b="0" sz="1300">
              <a:solidFill>
                <a:srgbClr val="262626"/>
              </a:solidFill>
              <a:latin typeface="Montserrat Medium"/>
              <a:ea typeface="Montserrat Medium"/>
              <a:cs typeface="Montserrat Medium"/>
              <a:sym typeface="Montserrat Medium"/>
            </a:endParaRPr>
          </a:p>
          <a:p>
            <a:pPr indent="-311150" lvl="0" marL="457200" rtl="0" algn="l">
              <a:lnSpc>
                <a:spcPct val="200000"/>
              </a:lnSpc>
              <a:spcBef>
                <a:spcPts val="0"/>
              </a:spcBef>
              <a:spcAft>
                <a:spcPts val="0"/>
              </a:spcAft>
              <a:buClr>
                <a:srgbClr val="000000"/>
              </a:buClr>
              <a:buSzPts val="1300"/>
              <a:buFont typeface="Montserrat Medium"/>
              <a:buChar char="●"/>
            </a:pPr>
            <a:r>
              <a:rPr b="0" lang="en-AU" sz="1300">
                <a:solidFill>
                  <a:srgbClr val="262626"/>
                </a:solidFill>
                <a:latin typeface="Montserrat Medium"/>
                <a:ea typeface="Montserrat Medium"/>
                <a:cs typeface="Montserrat Medium"/>
                <a:sym typeface="Montserrat Medium"/>
              </a:rPr>
              <a:t>Enhanced data security and authenticity of land records renews confidence of buyers in the land registry system</a:t>
            </a:r>
            <a:endParaRPr b="0" sz="1300">
              <a:solidFill>
                <a:srgbClr val="262626"/>
              </a:solidFill>
              <a:latin typeface="Montserrat Medium"/>
              <a:ea typeface="Montserrat Medium"/>
              <a:cs typeface="Montserrat Medium"/>
              <a:sym typeface="Montserrat Medium"/>
            </a:endParaRPr>
          </a:p>
          <a:p>
            <a:pPr indent="-311150" lvl="0" marL="457200" rtl="0" algn="l">
              <a:lnSpc>
                <a:spcPct val="200000"/>
              </a:lnSpc>
              <a:spcBef>
                <a:spcPts val="0"/>
              </a:spcBef>
              <a:spcAft>
                <a:spcPts val="0"/>
              </a:spcAft>
              <a:buClr>
                <a:srgbClr val="262626"/>
              </a:buClr>
              <a:buSzPts val="1300"/>
              <a:buFont typeface="Montserrat Medium"/>
              <a:buChar char="●"/>
            </a:pPr>
            <a:r>
              <a:rPr b="0" lang="en-AU" sz="1300">
                <a:solidFill>
                  <a:srgbClr val="262626"/>
                </a:solidFill>
                <a:latin typeface="Montserrat Medium"/>
                <a:ea typeface="Montserrat Medium"/>
                <a:cs typeface="Montserrat Medium"/>
                <a:sym typeface="Montserrat Medium"/>
              </a:rPr>
              <a:t>I</a:t>
            </a:r>
            <a:r>
              <a:rPr b="0" lang="en-AU" sz="1300">
                <a:solidFill>
                  <a:srgbClr val="262626"/>
                </a:solidFill>
                <a:latin typeface="Montserrat Medium"/>
                <a:ea typeface="Montserrat Medium"/>
                <a:cs typeface="Montserrat Medium"/>
                <a:sym typeface="Montserrat Medium"/>
              </a:rPr>
              <a:t>ncrease in land investments</a:t>
            </a:r>
            <a:endParaRPr b="0" sz="1300">
              <a:solidFill>
                <a:srgbClr val="262626"/>
              </a:solidFill>
              <a:latin typeface="Montserrat Medium"/>
              <a:ea typeface="Montserrat Medium"/>
              <a:cs typeface="Montserrat Medium"/>
              <a:sym typeface="Montserrat Medium"/>
            </a:endParaRPr>
          </a:p>
          <a:p>
            <a:pPr indent="0" lvl="0" marL="0" rtl="0" algn="l">
              <a:spcBef>
                <a:spcPts val="1600"/>
              </a:spcBef>
              <a:spcAft>
                <a:spcPts val="0"/>
              </a:spcAft>
              <a:buNone/>
            </a:pPr>
            <a:r>
              <a:t/>
            </a:r>
            <a:endParaRPr/>
          </a:p>
        </p:txBody>
      </p:sp>
      <p:sp>
        <p:nvSpPr>
          <p:cNvPr id="357" name="Google Shape;357;p36"/>
          <p:cNvSpPr txBox="1"/>
          <p:nvPr/>
        </p:nvSpPr>
        <p:spPr>
          <a:xfrm>
            <a:off x="792550" y="721075"/>
            <a:ext cx="5900100" cy="6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AU" sz="3000">
                <a:solidFill>
                  <a:srgbClr val="20124D"/>
                </a:solidFill>
                <a:latin typeface="Montserrat"/>
                <a:ea typeface="Montserrat"/>
                <a:cs typeface="Montserrat"/>
                <a:sym typeface="Montserrat"/>
              </a:rPr>
              <a:t>Business Benefits</a:t>
            </a:r>
            <a:endParaRPr b="1" sz="3000">
              <a:solidFill>
                <a:srgbClr val="20124D"/>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6"/>
                                        </p:tgtEl>
                                        <p:attrNameLst>
                                          <p:attrName>style.visibility</p:attrName>
                                        </p:attrNameLst>
                                      </p:cBhvr>
                                      <p:to>
                                        <p:strVal val="visible"/>
                                      </p:to>
                                    </p:set>
                                    <p:anim calcmode="lin" valueType="num">
                                      <p:cBhvr additive="base">
                                        <p:cTn dur="1000"/>
                                        <p:tgtEl>
                                          <p:spTgt spid="35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37"/>
          <p:cNvSpPr txBox="1"/>
          <p:nvPr>
            <p:ph type="title"/>
          </p:nvPr>
        </p:nvSpPr>
        <p:spPr>
          <a:xfrm>
            <a:off x="476650" y="600725"/>
            <a:ext cx="6995400" cy="725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AU" u="sng"/>
              <a:t>References</a:t>
            </a:r>
            <a:endParaRPr u="sng"/>
          </a:p>
        </p:txBody>
      </p:sp>
      <p:sp>
        <p:nvSpPr>
          <p:cNvPr id="363" name="Google Shape;363;p37"/>
          <p:cNvSpPr txBox="1"/>
          <p:nvPr/>
        </p:nvSpPr>
        <p:spPr>
          <a:xfrm>
            <a:off x="476650" y="1550400"/>
            <a:ext cx="7977900" cy="29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AU">
                <a:latin typeface="Montserrat SemiBold"/>
                <a:ea typeface="Montserrat SemiBold"/>
                <a:cs typeface="Montserrat SemiBold"/>
                <a:sym typeface="Montserrat SemiBold"/>
              </a:rPr>
              <a:t>1</a:t>
            </a:r>
            <a:r>
              <a:rPr lang="en-AU">
                <a:solidFill>
                  <a:srgbClr val="351C75"/>
                </a:solidFill>
                <a:latin typeface="Montserrat SemiBold"/>
                <a:ea typeface="Montserrat SemiBold"/>
                <a:cs typeface="Montserrat SemiBold"/>
                <a:sym typeface="Montserrat SemiBold"/>
              </a:rPr>
              <a:t>.</a:t>
            </a:r>
            <a:r>
              <a:rPr lang="en-AU" sz="1100" u="sng">
                <a:solidFill>
                  <a:srgbClr val="351C75"/>
                </a:solidFill>
                <a:hlinkClick r:id="rId3"/>
              </a:rPr>
              <a:t>https://modex.tech/using-blockchain-to-reshape-land-registry-and-property-rent/</a:t>
            </a:r>
            <a:endParaRPr>
              <a:solidFill>
                <a:srgbClr val="351C75"/>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351C75"/>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n-AU">
                <a:solidFill>
                  <a:srgbClr val="351C75"/>
                </a:solidFill>
                <a:latin typeface="Montserrat SemiBold"/>
                <a:ea typeface="Montserrat SemiBold"/>
                <a:cs typeface="Montserrat SemiBold"/>
                <a:sym typeface="Montserrat SemiBold"/>
              </a:rPr>
              <a:t>2.</a:t>
            </a:r>
            <a:r>
              <a:rPr lang="en-AU" sz="1100" u="sng">
                <a:solidFill>
                  <a:srgbClr val="351C75"/>
                </a:solidFill>
                <a:hlinkClick r:id="rId4"/>
              </a:rPr>
              <a:t>https://www.coindesk.com/blockchain-land-registry-solution-seeking-problem</a:t>
            </a:r>
            <a:endParaRPr>
              <a:solidFill>
                <a:srgbClr val="351C75"/>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351C75"/>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n-AU">
                <a:solidFill>
                  <a:srgbClr val="351C75"/>
                </a:solidFill>
                <a:latin typeface="Montserrat SemiBold"/>
                <a:ea typeface="Montserrat SemiBold"/>
                <a:cs typeface="Montserrat SemiBold"/>
                <a:sym typeface="Montserrat SemiBold"/>
              </a:rPr>
              <a:t>3.</a:t>
            </a:r>
            <a:r>
              <a:rPr lang="en-AU" sz="1100" u="sng">
                <a:solidFill>
                  <a:srgbClr val="351C75"/>
                </a:solidFill>
                <a:hlinkClick r:id="rId5"/>
              </a:rPr>
              <a:t>https://www.mitpressjournals.org/doi/pdf/10.1162/inov_a_00276</a:t>
            </a:r>
            <a:endParaRPr>
              <a:solidFill>
                <a:srgbClr val="351C75"/>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351C75"/>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n-AU">
                <a:solidFill>
                  <a:srgbClr val="351C75"/>
                </a:solidFill>
                <a:latin typeface="Montserrat SemiBold"/>
                <a:ea typeface="Montserrat SemiBold"/>
                <a:cs typeface="Montserrat SemiBold"/>
                <a:sym typeface="Montserrat SemiBold"/>
              </a:rPr>
              <a:t>4.</a:t>
            </a:r>
            <a:r>
              <a:rPr lang="en-AU" sz="1100" u="sng">
                <a:solidFill>
                  <a:srgbClr val="351C75"/>
                </a:solidFill>
                <a:hlinkClick r:id="rId6"/>
              </a:rPr>
              <a:t>https://www.undp.org/content/undp/en/home/blog/2018/Using-blockchain-to-make-land-registry-more-reliable-in-India.html</a:t>
            </a:r>
            <a:r>
              <a:rPr lang="en-AU">
                <a:solidFill>
                  <a:srgbClr val="351C75"/>
                </a:solidFill>
                <a:latin typeface="Montserrat SemiBold"/>
                <a:ea typeface="Montserrat SemiBold"/>
                <a:cs typeface="Montserrat SemiBold"/>
                <a:sym typeface="Montserrat SemiBold"/>
              </a:rPr>
              <a:t> </a:t>
            </a:r>
            <a:endParaRPr>
              <a:solidFill>
                <a:srgbClr val="351C75"/>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351C75"/>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n-AU">
                <a:solidFill>
                  <a:srgbClr val="351C75"/>
                </a:solidFill>
                <a:latin typeface="Montserrat SemiBold"/>
                <a:ea typeface="Montserrat SemiBold"/>
                <a:cs typeface="Montserrat SemiBold"/>
                <a:sym typeface="Montserrat SemiBold"/>
              </a:rPr>
              <a:t>5.</a:t>
            </a:r>
            <a:r>
              <a:rPr lang="en-AU" sz="1100" u="sng">
                <a:solidFill>
                  <a:srgbClr val="351C75"/>
                </a:solidFill>
                <a:hlinkClick r:id="rId7"/>
              </a:rPr>
              <a:t>https://www.qburst.com/resources/case-studies/blockchain-land-registry/</a:t>
            </a:r>
            <a:endParaRPr>
              <a:solidFill>
                <a:srgbClr val="351C75"/>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351C75"/>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n-AU">
                <a:solidFill>
                  <a:srgbClr val="351C75"/>
                </a:solidFill>
                <a:latin typeface="Montserrat SemiBold"/>
                <a:ea typeface="Montserrat SemiBold"/>
                <a:cs typeface="Montserrat SemiBold"/>
                <a:sym typeface="Montserrat SemiBold"/>
              </a:rPr>
              <a:t>6.</a:t>
            </a:r>
            <a:r>
              <a:rPr lang="en-AU" sz="1100" u="sng">
                <a:solidFill>
                  <a:srgbClr val="351C75"/>
                </a:solidFill>
                <a:hlinkClick r:id="rId8"/>
              </a:rPr>
              <a:t>https://qz.com/india/1325423/indias-andhra-state-is-using-blockchain-to-build-capital-amaravati/</a:t>
            </a:r>
            <a:endParaRPr>
              <a:solidFill>
                <a:srgbClr val="351C75"/>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a:solidFill>
                <a:srgbClr val="351C75"/>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n-AU">
                <a:solidFill>
                  <a:srgbClr val="351C75"/>
                </a:solidFill>
                <a:latin typeface="Montserrat SemiBold"/>
                <a:ea typeface="Montserrat SemiBold"/>
                <a:cs typeface="Montserrat SemiBold"/>
                <a:sym typeface="Montserrat SemiBold"/>
              </a:rPr>
              <a:t>7.</a:t>
            </a:r>
            <a:r>
              <a:rPr lang="en-AU" sz="1100" u="sng">
                <a:solidFill>
                  <a:srgbClr val="351C75"/>
                </a:solidFill>
                <a:hlinkClick r:id="rId9"/>
              </a:rPr>
              <a:t>https://niti.gov.in/sites/default/files/2020-01/Blockchain_The_India_Strategy_Part_I.pdf</a:t>
            </a:r>
            <a:endParaRPr>
              <a:solidFill>
                <a:srgbClr val="351C75"/>
              </a:solidFill>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0"/>
          <p:cNvSpPr txBox="1"/>
          <p:nvPr>
            <p:ph type="title"/>
          </p:nvPr>
        </p:nvSpPr>
        <p:spPr>
          <a:xfrm>
            <a:off x="476650" y="600725"/>
            <a:ext cx="6946800" cy="597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AU" sz="2400"/>
              <a:t>Contents</a:t>
            </a:r>
            <a:r>
              <a:rPr lang="en-AU" sz="2400"/>
              <a:t> </a:t>
            </a:r>
            <a:endParaRPr sz="1200">
              <a:solidFill>
                <a:srgbClr val="805295"/>
              </a:solidFill>
            </a:endParaRPr>
          </a:p>
        </p:txBody>
      </p:sp>
      <p:sp>
        <p:nvSpPr>
          <p:cNvPr id="266" name="Google Shape;266;p20"/>
          <p:cNvSpPr txBox="1"/>
          <p:nvPr/>
        </p:nvSpPr>
        <p:spPr>
          <a:xfrm>
            <a:off x="476650" y="1515450"/>
            <a:ext cx="8206500" cy="2688900"/>
          </a:xfrm>
          <a:prstGeom prst="rect">
            <a:avLst/>
          </a:prstGeom>
          <a:noFill/>
          <a:ln>
            <a:noFill/>
          </a:ln>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Clr>
                <a:srgbClr val="9900FF"/>
              </a:buClr>
              <a:buSzPts val="1400"/>
              <a:buFont typeface="Montserrat Medium"/>
              <a:buAutoNum type="arabicPeriod"/>
            </a:pPr>
            <a:r>
              <a:rPr lang="en-AU">
                <a:solidFill>
                  <a:srgbClr val="9900FF"/>
                </a:solidFill>
                <a:latin typeface="Montserrat Medium"/>
                <a:ea typeface="Montserrat Medium"/>
                <a:cs typeface="Montserrat Medium"/>
                <a:sym typeface="Montserrat Medium"/>
              </a:rPr>
              <a:t>Problems</a:t>
            </a:r>
            <a:endParaRPr>
              <a:solidFill>
                <a:srgbClr val="9900FF"/>
              </a:solidFill>
              <a:latin typeface="Montserrat Medium"/>
              <a:ea typeface="Montserrat Medium"/>
              <a:cs typeface="Montserrat Medium"/>
              <a:sym typeface="Montserrat Medium"/>
            </a:endParaRPr>
          </a:p>
          <a:p>
            <a:pPr indent="-317500" lvl="0" marL="457200" rtl="0" algn="l">
              <a:lnSpc>
                <a:spcPct val="150000"/>
              </a:lnSpc>
              <a:spcBef>
                <a:spcPts val="0"/>
              </a:spcBef>
              <a:spcAft>
                <a:spcPts val="0"/>
              </a:spcAft>
              <a:buClr>
                <a:srgbClr val="9900FF"/>
              </a:buClr>
              <a:buSzPts val="1400"/>
              <a:buFont typeface="Montserrat Medium"/>
              <a:buAutoNum type="arabicPeriod"/>
            </a:pPr>
            <a:r>
              <a:rPr lang="en-AU">
                <a:solidFill>
                  <a:srgbClr val="9900FF"/>
                </a:solidFill>
                <a:latin typeface="Montserrat Medium"/>
                <a:ea typeface="Montserrat Medium"/>
                <a:cs typeface="Montserrat Medium"/>
                <a:sym typeface="Montserrat Medium"/>
              </a:rPr>
              <a:t>Challenges in the current land registration process.</a:t>
            </a:r>
            <a:endParaRPr>
              <a:solidFill>
                <a:srgbClr val="9900FF"/>
              </a:solidFill>
              <a:latin typeface="Montserrat Medium"/>
              <a:ea typeface="Montserrat Medium"/>
              <a:cs typeface="Montserrat Medium"/>
              <a:sym typeface="Montserrat Medium"/>
            </a:endParaRPr>
          </a:p>
          <a:p>
            <a:pPr indent="-317500" lvl="0" marL="457200" rtl="0" algn="l">
              <a:lnSpc>
                <a:spcPct val="150000"/>
              </a:lnSpc>
              <a:spcBef>
                <a:spcPts val="0"/>
              </a:spcBef>
              <a:spcAft>
                <a:spcPts val="0"/>
              </a:spcAft>
              <a:buClr>
                <a:srgbClr val="9900FF"/>
              </a:buClr>
              <a:buSzPts val="1400"/>
              <a:buFont typeface="Montserrat Medium"/>
              <a:buAutoNum type="arabicPeriod"/>
            </a:pPr>
            <a:r>
              <a:rPr lang="en-AU">
                <a:solidFill>
                  <a:srgbClr val="9900FF"/>
                </a:solidFill>
                <a:latin typeface="Montserrat Medium"/>
                <a:ea typeface="Montserrat Medium"/>
                <a:cs typeface="Montserrat Medium"/>
                <a:sym typeface="Montserrat Medium"/>
              </a:rPr>
              <a:t>Why blockchain land registry platform a right solution?</a:t>
            </a:r>
            <a:endParaRPr>
              <a:solidFill>
                <a:srgbClr val="9900FF"/>
              </a:solidFill>
              <a:latin typeface="Montserrat Medium"/>
              <a:ea typeface="Montserrat Medium"/>
              <a:cs typeface="Montserrat Medium"/>
              <a:sym typeface="Montserrat Medium"/>
            </a:endParaRPr>
          </a:p>
          <a:p>
            <a:pPr indent="-317500" lvl="0" marL="457200" rtl="0" algn="l">
              <a:lnSpc>
                <a:spcPct val="150000"/>
              </a:lnSpc>
              <a:spcBef>
                <a:spcPts val="0"/>
              </a:spcBef>
              <a:spcAft>
                <a:spcPts val="0"/>
              </a:spcAft>
              <a:buClr>
                <a:srgbClr val="9900FF"/>
              </a:buClr>
              <a:buSzPts val="1400"/>
              <a:buFont typeface="Montserrat Medium"/>
              <a:buAutoNum type="arabicPeriod"/>
            </a:pPr>
            <a:r>
              <a:rPr lang="en-AU">
                <a:solidFill>
                  <a:srgbClr val="9900FF"/>
                </a:solidFill>
                <a:latin typeface="Montserrat Medium"/>
                <a:ea typeface="Montserrat Medium"/>
                <a:cs typeface="Montserrat Medium"/>
                <a:sym typeface="Montserrat Medium"/>
              </a:rPr>
              <a:t>Georgia’s blockchain land registry project.</a:t>
            </a:r>
            <a:endParaRPr>
              <a:solidFill>
                <a:srgbClr val="9900FF"/>
              </a:solidFill>
              <a:latin typeface="Montserrat Medium"/>
              <a:ea typeface="Montserrat Medium"/>
              <a:cs typeface="Montserrat Medium"/>
              <a:sym typeface="Montserrat Medium"/>
            </a:endParaRPr>
          </a:p>
          <a:p>
            <a:pPr indent="-317500" lvl="0" marL="457200" rtl="0" algn="l">
              <a:lnSpc>
                <a:spcPct val="150000"/>
              </a:lnSpc>
              <a:spcBef>
                <a:spcPts val="0"/>
              </a:spcBef>
              <a:spcAft>
                <a:spcPts val="0"/>
              </a:spcAft>
              <a:buClr>
                <a:srgbClr val="9900FF"/>
              </a:buClr>
              <a:buSzPts val="1400"/>
              <a:buFont typeface="Montserrat Medium"/>
              <a:buAutoNum type="arabicPeriod"/>
            </a:pPr>
            <a:r>
              <a:rPr lang="en-AU">
                <a:solidFill>
                  <a:srgbClr val="9900FF"/>
                </a:solidFill>
                <a:latin typeface="Montserrat Medium"/>
                <a:ea typeface="Montserrat Medium"/>
                <a:cs typeface="Montserrat Medium"/>
                <a:sym typeface="Montserrat Medium"/>
              </a:rPr>
              <a:t>How could blockchain land registry platform work?</a:t>
            </a:r>
            <a:endParaRPr>
              <a:solidFill>
                <a:srgbClr val="9900FF"/>
              </a:solidFill>
              <a:latin typeface="Montserrat Medium"/>
              <a:ea typeface="Montserrat Medium"/>
              <a:cs typeface="Montserrat Medium"/>
              <a:sym typeface="Montserrat Medium"/>
            </a:endParaRPr>
          </a:p>
          <a:p>
            <a:pPr indent="-317500" lvl="0" marL="457200" rtl="0" algn="l">
              <a:lnSpc>
                <a:spcPct val="150000"/>
              </a:lnSpc>
              <a:spcBef>
                <a:spcPts val="0"/>
              </a:spcBef>
              <a:spcAft>
                <a:spcPts val="0"/>
              </a:spcAft>
              <a:buClr>
                <a:srgbClr val="9900FF"/>
              </a:buClr>
              <a:buSzPts val="1400"/>
              <a:buFont typeface="Montserrat Medium"/>
              <a:buAutoNum type="arabicPeriod"/>
            </a:pPr>
            <a:r>
              <a:rPr lang="en-AU">
                <a:solidFill>
                  <a:srgbClr val="9900FF"/>
                </a:solidFill>
                <a:latin typeface="Montserrat Medium"/>
                <a:ea typeface="Montserrat Medium"/>
                <a:cs typeface="Montserrat Medium"/>
                <a:sym typeface="Montserrat Medium"/>
              </a:rPr>
              <a:t>Business Benefits.</a:t>
            </a:r>
            <a:endParaRPr>
              <a:solidFill>
                <a:srgbClr val="9900FF"/>
              </a:solidFill>
              <a:latin typeface="Montserrat Medium"/>
              <a:ea typeface="Montserrat Medium"/>
              <a:cs typeface="Montserrat Medium"/>
              <a:sym typeface="Montserrat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pic>
        <p:nvPicPr>
          <p:cNvPr id="368" name="Google Shape;368;p38"/>
          <p:cNvPicPr preferRelativeResize="0"/>
          <p:nvPr/>
        </p:nvPicPr>
        <p:blipFill>
          <a:blip r:embed="rId3">
            <a:alphaModFix/>
          </a:blip>
          <a:stretch>
            <a:fillRect/>
          </a:stretch>
        </p:blipFill>
        <p:spPr>
          <a:xfrm>
            <a:off x="1964725" y="0"/>
            <a:ext cx="7179277" cy="4776623"/>
          </a:xfrm>
          <a:prstGeom prst="rect">
            <a:avLst/>
          </a:prstGeom>
          <a:noFill/>
          <a:ln>
            <a:noFill/>
          </a:ln>
        </p:spPr>
      </p:pic>
      <p:sp>
        <p:nvSpPr>
          <p:cNvPr id="369" name="Google Shape;369;p38"/>
          <p:cNvSpPr txBox="1"/>
          <p:nvPr>
            <p:ph idx="4294967295" type="body"/>
          </p:nvPr>
        </p:nvSpPr>
        <p:spPr>
          <a:xfrm>
            <a:off x="476650" y="2643550"/>
            <a:ext cx="21666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AU" sz="2400">
                <a:solidFill>
                  <a:srgbClr val="310048"/>
                </a:solidFill>
                <a:latin typeface="Montserrat"/>
                <a:ea typeface="Montserrat"/>
                <a:cs typeface="Montserrat"/>
                <a:sym typeface="Montserrat"/>
              </a:rPr>
              <a:t>Thank You!</a:t>
            </a:r>
            <a:endParaRPr sz="2400">
              <a:solidFill>
                <a:srgbClr val="310048"/>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1"/>
          <p:cNvSpPr txBox="1"/>
          <p:nvPr>
            <p:ph type="title"/>
          </p:nvPr>
        </p:nvSpPr>
        <p:spPr>
          <a:xfrm>
            <a:off x="476650" y="600725"/>
            <a:ext cx="6995400" cy="99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AU"/>
              <a:t>Problems</a:t>
            </a:r>
            <a:endParaRPr/>
          </a:p>
        </p:txBody>
      </p:sp>
      <p:sp>
        <p:nvSpPr>
          <p:cNvPr id="272" name="Google Shape;272;p21"/>
          <p:cNvSpPr txBox="1"/>
          <p:nvPr/>
        </p:nvSpPr>
        <p:spPr>
          <a:xfrm>
            <a:off x="476650" y="1515450"/>
            <a:ext cx="8206500" cy="26889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Montserrat"/>
              <a:buChar char="●"/>
            </a:pPr>
            <a:r>
              <a:rPr lang="en-AU">
                <a:latin typeface="Montserrat"/>
                <a:ea typeface="Montserrat"/>
                <a:cs typeface="Montserrat"/>
                <a:sym typeface="Montserrat"/>
              </a:rPr>
              <a:t>Land Registry is one of the use cases that involve a lot of intermediaries to put trust in the system.</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AU">
                <a:latin typeface="Montserrat"/>
                <a:ea typeface="Montserrat"/>
                <a:cs typeface="Montserrat"/>
                <a:sym typeface="Montserrat"/>
              </a:rPr>
              <a:t>Keeping track of who owns which pieces of land or property is difficult when you have hundreds or even thousands of years of land records </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AU">
                <a:latin typeface="Montserrat"/>
                <a:ea typeface="Montserrat"/>
                <a:cs typeface="Montserrat"/>
                <a:sym typeface="Montserrat"/>
              </a:rPr>
              <a:t>It’s common to encounter discrepancies within the paperwork, including forged documents, counterfeit titles and, even a complete loss of all documentation.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1000"/>
                                        <p:tgtEl>
                                          <p:spTgt spid="2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2"/>
          <p:cNvSpPr txBox="1"/>
          <p:nvPr>
            <p:ph type="title"/>
          </p:nvPr>
        </p:nvSpPr>
        <p:spPr>
          <a:xfrm>
            <a:off x="476650" y="600725"/>
            <a:ext cx="6995400" cy="72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AU"/>
              <a:t>Some facts:</a:t>
            </a:r>
            <a:endParaRPr/>
          </a:p>
        </p:txBody>
      </p:sp>
      <p:sp>
        <p:nvSpPr>
          <p:cNvPr id="278" name="Google Shape;278;p22"/>
          <p:cNvSpPr txBox="1"/>
          <p:nvPr/>
        </p:nvSpPr>
        <p:spPr>
          <a:xfrm>
            <a:off x="627000" y="1578975"/>
            <a:ext cx="6845100" cy="264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Montserrat"/>
              <a:buChar char="●"/>
            </a:pPr>
            <a:r>
              <a:rPr lang="en-AU">
                <a:solidFill>
                  <a:schemeClr val="dk1"/>
                </a:solidFill>
                <a:latin typeface="Montserrat"/>
                <a:ea typeface="Montserrat"/>
                <a:cs typeface="Montserrat"/>
                <a:sym typeface="Montserrat"/>
              </a:rPr>
              <a:t>Worldwide, these land registry-related problems are estimated to be worth $20 trillion.</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AU">
                <a:solidFill>
                  <a:schemeClr val="dk1"/>
                </a:solidFill>
                <a:latin typeface="Montserrat"/>
                <a:ea typeface="Montserrat"/>
                <a:cs typeface="Montserrat"/>
                <a:sym typeface="Montserrat"/>
              </a:rPr>
              <a:t>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AU">
                <a:solidFill>
                  <a:schemeClr val="dk1"/>
                </a:solidFill>
                <a:latin typeface="Montserrat"/>
                <a:ea typeface="Montserrat"/>
                <a:cs typeface="Montserrat"/>
                <a:sym typeface="Montserrat"/>
              </a:rPr>
              <a:t>According to Transparency International, 20 percent of land service users worldwide admitted that they have paid a bribe in order to register their property or verify land ownership information.</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AU">
                <a:solidFill>
                  <a:schemeClr val="dk1"/>
                </a:solidFill>
                <a:latin typeface="Montserrat"/>
                <a:ea typeface="Montserrat"/>
                <a:cs typeface="Montserrat"/>
                <a:sym typeface="Montserrat"/>
              </a:rPr>
              <a:t>Distortion created by large-scale corruption and inefficiency in India’s land markets has shaved 1.3% off the country’s GDP every year</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AU">
                <a:solidFill>
                  <a:schemeClr val="dk1"/>
                </a:solidFill>
                <a:latin typeface="Montserrat"/>
                <a:ea typeface="Montserrat"/>
                <a:cs typeface="Montserrat"/>
                <a:sym typeface="Montserrat"/>
              </a:rPr>
              <a:t>According to Worldbank, on average, it takes 58 days to register property in India, 52 in Germany, 15 in USA.</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rPr lang="en-AU">
                <a:latin typeface="Montserrat"/>
                <a:ea typeface="Montserrat"/>
                <a:cs typeface="Montserrat"/>
                <a:sym typeface="Montserrat"/>
              </a:rPr>
              <a:t> </a:t>
            </a:r>
            <a:endParaRPr>
              <a:latin typeface="Montserrat SemiBold"/>
              <a:ea typeface="Montserrat SemiBold"/>
              <a:cs typeface="Montserrat SemiBold"/>
              <a:sym typeface="Montserrat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8"/>
                                        </p:tgtEl>
                                        <p:attrNameLst>
                                          <p:attrName>style.visibility</p:attrName>
                                        </p:attrNameLst>
                                      </p:cBhvr>
                                      <p:to>
                                        <p:strVal val="visible"/>
                                      </p:to>
                                    </p:set>
                                    <p:anim calcmode="lin" valueType="num">
                                      <p:cBhvr additive="base">
                                        <p:cTn dur="1000"/>
                                        <p:tgtEl>
                                          <p:spTgt spid="27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3"/>
          <p:cNvSpPr txBox="1"/>
          <p:nvPr>
            <p:ph type="title"/>
          </p:nvPr>
        </p:nvSpPr>
        <p:spPr>
          <a:xfrm>
            <a:off x="476650" y="600725"/>
            <a:ext cx="7941300" cy="7275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AU" sz="2400">
                <a:solidFill>
                  <a:srgbClr val="20124D"/>
                </a:solidFill>
              </a:rPr>
              <a:t>Challenges in the existing land registry process</a:t>
            </a:r>
            <a:r>
              <a:rPr lang="en-AU">
                <a:solidFill>
                  <a:srgbClr val="20124D"/>
                </a:solidFill>
              </a:rPr>
              <a:t>:</a:t>
            </a:r>
            <a:endParaRPr>
              <a:solidFill>
                <a:srgbClr val="20124D"/>
              </a:solidFill>
            </a:endParaRPr>
          </a:p>
        </p:txBody>
      </p:sp>
      <p:sp>
        <p:nvSpPr>
          <p:cNvPr id="284" name="Google Shape;284;p23"/>
          <p:cNvSpPr txBox="1"/>
          <p:nvPr/>
        </p:nvSpPr>
        <p:spPr>
          <a:xfrm>
            <a:off x="476650" y="1328200"/>
            <a:ext cx="8104500" cy="35160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Font typeface="Montserrat"/>
              <a:buChar char="●"/>
            </a:pPr>
            <a:r>
              <a:rPr lang="en-AU">
                <a:solidFill>
                  <a:schemeClr val="dk1"/>
                </a:solidFill>
                <a:latin typeface="Montserrat"/>
                <a:ea typeface="Montserrat"/>
                <a:cs typeface="Montserrat"/>
                <a:sym typeface="Montserrat"/>
              </a:rPr>
              <a:t>Land records are stored in a centralized database with no additional benefits other than being a paper registry</a:t>
            </a:r>
            <a:endParaRPr>
              <a:solidFill>
                <a:schemeClr val="dk1"/>
              </a:solidFill>
              <a:latin typeface="Montserrat"/>
              <a:ea typeface="Montserrat"/>
              <a:cs typeface="Montserrat"/>
              <a:sym typeface="Montserrat"/>
            </a:endParaRPr>
          </a:p>
          <a:p>
            <a:pPr indent="-317500" lvl="0" marL="457200" rtl="0" algn="l">
              <a:lnSpc>
                <a:spcPct val="200000"/>
              </a:lnSpc>
              <a:spcBef>
                <a:spcPts val="0"/>
              </a:spcBef>
              <a:spcAft>
                <a:spcPts val="0"/>
              </a:spcAft>
              <a:buClr>
                <a:schemeClr val="dk1"/>
              </a:buClr>
              <a:buSzPts val="1400"/>
              <a:buFont typeface="Montserrat"/>
              <a:buChar char="●"/>
            </a:pPr>
            <a:r>
              <a:rPr lang="en-AU">
                <a:solidFill>
                  <a:schemeClr val="dk1"/>
                </a:solidFill>
                <a:latin typeface="Montserrat"/>
                <a:ea typeface="Montserrat"/>
                <a:cs typeface="Montserrat"/>
                <a:sym typeface="Montserrat"/>
              </a:rPr>
              <a:t>The involvement of middlemen/brokers</a:t>
            </a:r>
            <a:endParaRPr>
              <a:solidFill>
                <a:schemeClr val="dk1"/>
              </a:solidFill>
              <a:latin typeface="Montserrat"/>
              <a:ea typeface="Montserrat"/>
              <a:cs typeface="Montserrat"/>
              <a:sym typeface="Montserrat"/>
            </a:endParaRPr>
          </a:p>
          <a:p>
            <a:pPr indent="-317500" lvl="0" marL="457200" rtl="0" algn="l">
              <a:lnSpc>
                <a:spcPct val="200000"/>
              </a:lnSpc>
              <a:spcBef>
                <a:spcPts val="0"/>
              </a:spcBef>
              <a:spcAft>
                <a:spcPts val="0"/>
              </a:spcAft>
              <a:buSzPts val="1400"/>
              <a:buFont typeface="Montserrat"/>
              <a:buChar char="●"/>
            </a:pPr>
            <a:r>
              <a:rPr lang="en-AU">
                <a:latin typeface="Montserrat"/>
                <a:ea typeface="Montserrat"/>
                <a:cs typeface="Montserrat"/>
                <a:sym typeface="Montserrat"/>
              </a:rPr>
              <a:t>The increasing number of fraud cases</a:t>
            </a:r>
            <a:endParaRPr>
              <a:latin typeface="Montserrat"/>
              <a:ea typeface="Montserrat"/>
              <a:cs typeface="Montserrat"/>
              <a:sym typeface="Montserrat"/>
            </a:endParaRPr>
          </a:p>
          <a:p>
            <a:pPr indent="-317500" lvl="0" marL="457200" rtl="0" algn="l">
              <a:lnSpc>
                <a:spcPct val="200000"/>
              </a:lnSpc>
              <a:spcBef>
                <a:spcPts val="0"/>
              </a:spcBef>
              <a:spcAft>
                <a:spcPts val="0"/>
              </a:spcAft>
              <a:buSzPts val="1400"/>
              <a:buFont typeface="Montserrat"/>
              <a:buChar char="●"/>
            </a:pPr>
            <a:r>
              <a:rPr lang="en-AU">
                <a:latin typeface="Montserrat"/>
                <a:ea typeface="Montserrat"/>
                <a:cs typeface="Montserrat"/>
                <a:sym typeface="Montserrat"/>
              </a:rPr>
              <a:t>Time Delays</a:t>
            </a:r>
            <a:endParaRPr>
              <a:latin typeface="Montserrat"/>
              <a:ea typeface="Montserrat"/>
              <a:cs typeface="Montserrat"/>
              <a:sym typeface="Montserrat"/>
            </a:endParaRPr>
          </a:p>
          <a:p>
            <a:pPr indent="-317500" lvl="0" marL="457200" rtl="0" algn="l">
              <a:lnSpc>
                <a:spcPct val="200000"/>
              </a:lnSpc>
              <a:spcBef>
                <a:spcPts val="0"/>
              </a:spcBef>
              <a:spcAft>
                <a:spcPts val="0"/>
              </a:spcAft>
              <a:buSzPts val="1400"/>
              <a:buFont typeface="Montserrat"/>
              <a:buChar char="●"/>
            </a:pPr>
            <a:r>
              <a:rPr lang="en-AU">
                <a:latin typeface="Montserrat"/>
                <a:ea typeface="Montserrat"/>
                <a:cs typeface="Montserrat"/>
                <a:sym typeface="Montserrat"/>
              </a:rPr>
              <a:t>Human error/intervention</a:t>
            </a:r>
            <a:endParaRPr>
              <a:latin typeface="Montserrat"/>
              <a:ea typeface="Montserrat"/>
              <a:cs typeface="Montserrat"/>
              <a:sym typeface="Montserrat"/>
            </a:endParaRPr>
          </a:p>
          <a:p>
            <a:pPr indent="0" lvl="0" marL="0" rtl="0" algn="l">
              <a:lnSpc>
                <a:spcPct val="200000"/>
              </a:lnSpc>
              <a:spcBef>
                <a:spcPts val="0"/>
              </a:spcBef>
              <a:spcAft>
                <a:spcPts val="0"/>
              </a:spcAft>
              <a:buNone/>
            </a:pPr>
            <a:r>
              <a:t/>
            </a:r>
            <a:endParaRPr>
              <a:latin typeface="Montserrat"/>
              <a:ea typeface="Montserrat"/>
              <a:cs typeface="Montserrat"/>
              <a:sym typeface="Montserrat"/>
            </a:endParaRPr>
          </a:p>
          <a:p>
            <a:pPr indent="0" lvl="0" marL="457200" rtl="0" algn="l">
              <a:lnSpc>
                <a:spcPct val="200000"/>
              </a:lnSpc>
              <a:spcBef>
                <a:spcPts val="0"/>
              </a:spcBef>
              <a:spcAft>
                <a:spcPts val="0"/>
              </a:spcAft>
              <a:buNone/>
            </a:pPr>
            <a:r>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1000"/>
                                        <p:tgtEl>
                                          <p:spTgt spid="28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4"/>
          <p:cNvSpPr txBox="1"/>
          <p:nvPr>
            <p:ph type="title"/>
          </p:nvPr>
        </p:nvSpPr>
        <p:spPr>
          <a:xfrm>
            <a:off x="351450" y="881800"/>
            <a:ext cx="7941300" cy="2484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AU">
                <a:solidFill>
                  <a:srgbClr val="20124D"/>
                </a:solidFill>
              </a:rPr>
              <a:t>Can blockchain overcome these </a:t>
            </a:r>
            <a:r>
              <a:rPr lang="en-AU">
                <a:solidFill>
                  <a:srgbClr val="20124D"/>
                </a:solidFill>
              </a:rPr>
              <a:t>c</a:t>
            </a:r>
            <a:r>
              <a:rPr lang="en-AU">
                <a:solidFill>
                  <a:srgbClr val="20124D"/>
                </a:solidFill>
              </a:rPr>
              <a:t>hallenges in the existing land registry system?</a:t>
            </a:r>
            <a:endParaRPr>
              <a:solidFill>
                <a:srgbClr val="20124D"/>
              </a:solidFill>
            </a:endParaRPr>
          </a:p>
        </p:txBody>
      </p:sp>
      <p:sp>
        <p:nvSpPr>
          <p:cNvPr id="290" name="Google Shape;290;p24"/>
          <p:cNvSpPr txBox="1"/>
          <p:nvPr/>
        </p:nvSpPr>
        <p:spPr>
          <a:xfrm>
            <a:off x="5832125" y="3493350"/>
            <a:ext cx="21924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AU" sz="2400">
                <a:latin typeface="Montserrat SemiBold"/>
                <a:ea typeface="Montserrat SemiBold"/>
                <a:cs typeface="Montserrat SemiBold"/>
                <a:sym typeface="Montserrat SemiBold"/>
              </a:rPr>
              <a:t>Yes, It can</a:t>
            </a:r>
            <a:endParaRPr sz="2400">
              <a:latin typeface="Montserrat SemiBold"/>
              <a:ea typeface="Montserrat SemiBold"/>
              <a:cs typeface="Montserrat SemiBold"/>
              <a:sym typeface="Montserrat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25"/>
          <p:cNvSpPr txBox="1"/>
          <p:nvPr/>
        </p:nvSpPr>
        <p:spPr>
          <a:xfrm>
            <a:off x="591525" y="793650"/>
            <a:ext cx="8064000" cy="15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AU" sz="3000">
                <a:solidFill>
                  <a:srgbClr val="20124D"/>
                </a:solidFill>
                <a:latin typeface="Montserrat"/>
                <a:ea typeface="Montserrat"/>
                <a:cs typeface="Montserrat"/>
                <a:sym typeface="Montserrat"/>
              </a:rPr>
              <a:t>Why Blockchain Land Registry Platform is a right solution?</a:t>
            </a:r>
            <a:endParaRPr b="1" sz="3000">
              <a:solidFill>
                <a:srgbClr val="20124D"/>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296" name="Google Shape;296;p25"/>
          <p:cNvSpPr txBox="1"/>
          <p:nvPr/>
        </p:nvSpPr>
        <p:spPr>
          <a:xfrm>
            <a:off x="733425" y="2248025"/>
            <a:ext cx="7295400" cy="20457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Font typeface="Montserrat SemiBold"/>
              <a:buChar char="●"/>
            </a:pPr>
            <a:r>
              <a:rPr lang="en-AU">
                <a:latin typeface="Montserrat SemiBold"/>
                <a:ea typeface="Montserrat SemiBold"/>
                <a:cs typeface="Montserrat SemiBold"/>
                <a:sym typeface="Montserrat SemiBold"/>
              </a:rPr>
              <a:t>Can Remove the middlemen and third party verification</a:t>
            </a:r>
            <a:endParaRPr>
              <a:latin typeface="Montserrat SemiBold"/>
              <a:ea typeface="Montserrat SemiBold"/>
              <a:cs typeface="Montserrat SemiBold"/>
              <a:sym typeface="Montserrat SemiBold"/>
            </a:endParaRPr>
          </a:p>
          <a:p>
            <a:pPr indent="-317500" lvl="0" marL="457200" rtl="0" algn="l">
              <a:lnSpc>
                <a:spcPct val="200000"/>
              </a:lnSpc>
              <a:spcBef>
                <a:spcPts val="0"/>
              </a:spcBef>
              <a:spcAft>
                <a:spcPts val="0"/>
              </a:spcAft>
              <a:buSzPts val="1400"/>
              <a:buFont typeface="Montserrat SemiBold"/>
              <a:buChar char="●"/>
            </a:pPr>
            <a:r>
              <a:rPr lang="en-AU">
                <a:latin typeface="Montserrat SemiBold"/>
                <a:ea typeface="Montserrat SemiBold"/>
                <a:cs typeface="Montserrat SemiBold"/>
                <a:sym typeface="Montserrat SemiBold"/>
              </a:rPr>
              <a:t>Can Reduce frauds/forgery</a:t>
            </a:r>
            <a:endParaRPr>
              <a:latin typeface="Montserrat SemiBold"/>
              <a:ea typeface="Montserrat SemiBold"/>
              <a:cs typeface="Montserrat SemiBold"/>
              <a:sym typeface="Montserrat SemiBold"/>
            </a:endParaRPr>
          </a:p>
          <a:p>
            <a:pPr indent="-317500" lvl="0" marL="457200" rtl="0" algn="l">
              <a:lnSpc>
                <a:spcPct val="200000"/>
              </a:lnSpc>
              <a:spcBef>
                <a:spcPts val="0"/>
              </a:spcBef>
              <a:spcAft>
                <a:spcPts val="0"/>
              </a:spcAft>
              <a:buSzPts val="1400"/>
              <a:buFont typeface="Montserrat SemiBold"/>
              <a:buChar char="●"/>
            </a:pPr>
            <a:r>
              <a:rPr lang="en-AU">
                <a:latin typeface="Montserrat SemiBold"/>
                <a:ea typeface="Montserrat SemiBold"/>
                <a:cs typeface="Montserrat SemiBold"/>
                <a:sym typeface="Montserrat SemiBold"/>
              </a:rPr>
              <a:t>Can Bring transparency</a:t>
            </a:r>
            <a:endParaRPr>
              <a:latin typeface="Montserrat SemiBold"/>
              <a:ea typeface="Montserrat SemiBold"/>
              <a:cs typeface="Montserrat SemiBold"/>
              <a:sym typeface="Montserrat SemiBold"/>
            </a:endParaRPr>
          </a:p>
          <a:p>
            <a:pPr indent="-317500" lvl="0" marL="457200" rtl="0" algn="l">
              <a:lnSpc>
                <a:spcPct val="200000"/>
              </a:lnSpc>
              <a:spcBef>
                <a:spcPts val="0"/>
              </a:spcBef>
              <a:spcAft>
                <a:spcPts val="0"/>
              </a:spcAft>
              <a:buSzPts val="1400"/>
              <a:buFont typeface="Montserrat SemiBold"/>
              <a:buChar char="●"/>
            </a:pPr>
            <a:r>
              <a:rPr lang="en-AU">
                <a:latin typeface="Montserrat SemiBold"/>
                <a:ea typeface="Montserrat SemiBold"/>
                <a:cs typeface="Montserrat SemiBold"/>
                <a:sym typeface="Montserrat SemiBold"/>
              </a:rPr>
              <a:t>Can Automate and  Fasten up the process</a:t>
            </a:r>
            <a:endParaRPr>
              <a:latin typeface="Montserrat SemiBold"/>
              <a:ea typeface="Montserrat SemiBold"/>
              <a:cs typeface="Montserrat SemiBold"/>
              <a:sym typeface="Montserrat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1000"/>
                                        <p:tgtEl>
                                          <p:spTgt spid="29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26"/>
          <p:cNvSpPr txBox="1"/>
          <p:nvPr/>
        </p:nvSpPr>
        <p:spPr>
          <a:xfrm>
            <a:off x="709775" y="864600"/>
            <a:ext cx="7224600" cy="13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AU" sz="3000">
                <a:solidFill>
                  <a:srgbClr val="20124D"/>
                </a:solidFill>
                <a:latin typeface="Montserrat"/>
                <a:ea typeface="Montserrat"/>
                <a:cs typeface="Montserrat"/>
                <a:sym typeface="Montserrat"/>
              </a:rPr>
              <a:t>Countries planning to introduce blockchain in land registry system</a:t>
            </a:r>
            <a:endParaRPr b="1" sz="3000">
              <a:solidFill>
                <a:srgbClr val="20124D"/>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302" name="Google Shape;302;p26"/>
          <p:cNvSpPr txBox="1"/>
          <p:nvPr/>
        </p:nvSpPr>
        <p:spPr>
          <a:xfrm>
            <a:off x="851675" y="2330800"/>
            <a:ext cx="6739800" cy="19320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Montserrat SemiBold"/>
              <a:buChar char="●"/>
            </a:pPr>
            <a:r>
              <a:rPr lang="en-AU">
                <a:latin typeface="Montserrat SemiBold"/>
                <a:ea typeface="Montserrat SemiBold"/>
                <a:cs typeface="Montserrat SemiBold"/>
                <a:sym typeface="Montserrat SemiBold"/>
              </a:rPr>
              <a:t>USA</a:t>
            </a:r>
            <a:endParaRPr>
              <a:latin typeface="Montserrat SemiBold"/>
              <a:ea typeface="Montserrat SemiBold"/>
              <a:cs typeface="Montserrat SemiBold"/>
              <a:sym typeface="Montserrat SemiBold"/>
            </a:endParaRPr>
          </a:p>
          <a:p>
            <a:pPr indent="-317500" lvl="0" marL="457200" rtl="0" algn="l">
              <a:lnSpc>
                <a:spcPct val="150000"/>
              </a:lnSpc>
              <a:spcBef>
                <a:spcPts val="0"/>
              </a:spcBef>
              <a:spcAft>
                <a:spcPts val="0"/>
              </a:spcAft>
              <a:buSzPts val="1400"/>
              <a:buFont typeface="Montserrat SemiBold"/>
              <a:buChar char="●"/>
            </a:pPr>
            <a:r>
              <a:rPr lang="en-AU">
                <a:latin typeface="Montserrat SemiBold"/>
                <a:ea typeface="Montserrat SemiBold"/>
                <a:cs typeface="Montserrat SemiBold"/>
                <a:sym typeface="Montserrat SemiBold"/>
              </a:rPr>
              <a:t>Netherlands</a:t>
            </a:r>
            <a:endParaRPr>
              <a:latin typeface="Montserrat SemiBold"/>
              <a:ea typeface="Montserrat SemiBold"/>
              <a:cs typeface="Montserrat SemiBold"/>
              <a:sym typeface="Montserrat SemiBold"/>
            </a:endParaRPr>
          </a:p>
          <a:p>
            <a:pPr indent="-317500" lvl="0" marL="457200" rtl="0" algn="l">
              <a:lnSpc>
                <a:spcPct val="150000"/>
              </a:lnSpc>
              <a:spcBef>
                <a:spcPts val="0"/>
              </a:spcBef>
              <a:spcAft>
                <a:spcPts val="0"/>
              </a:spcAft>
              <a:buSzPts val="1400"/>
              <a:buFont typeface="Montserrat SemiBold"/>
              <a:buChar char="●"/>
            </a:pPr>
            <a:r>
              <a:rPr lang="en-AU">
                <a:latin typeface="Montserrat SemiBold"/>
                <a:ea typeface="Montserrat SemiBold"/>
                <a:cs typeface="Montserrat SemiBold"/>
                <a:sym typeface="Montserrat SemiBold"/>
              </a:rPr>
              <a:t>UK</a:t>
            </a:r>
            <a:endParaRPr>
              <a:latin typeface="Montserrat SemiBold"/>
              <a:ea typeface="Montserrat SemiBold"/>
              <a:cs typeface="Montserrat SemiBold"/>
              <a:sym typeface="Montserrat SemiBold"/>
            </a:endParaRPr>
          </a:p>
          <a:p>
            <a:pPr indent="-317500" lvl="0" marL="457200" rtl="0" algn="l">
              <a:lnSpc>
                <a:spcPct val="150000"/>
              </a:lnSpc>
              <a:spcBef>
                <a:spcPts val="0"/>
              </a:spcBef>
              <a:spcAft>
                <a:spcPts val="0"/>
              </a:spcAft>
              <a:buSzPts val="1400"/>
              <a:buFont typeface="Montserrat SemiBold"/>
              <a:buChar char="●"/>
            </a:pPr>
            <a:r>
              <a:rPr lang="en-AU">
                <a:latin typeface="Montserrat SemiBold"/>
                <a:ea typeface="Montserrat SemiBold"/>
                <a:cs typeface="Montserrat SemiBold"/>
                <a:sym typeface="Montserrat SemiBold"/>
              </a:rPr>
              <a:t>Sweden</a:t>
            </a:r>
            <a:endParaRPr>
              <a:latin typeface="Montserrat SemiBold"/>
              <a:ea typeface="Montserrat SemiBold"/>
              <a:cs typeface="Montserrat SemiBold"/>
              <a:sym typeface="Montserrat SemiBold"/>
            </a:endParaRPr>
          </a:p>
          <a:p>
            <a:pPr indent="-317500" lvl="0" marL="457200" rtl="0" algn="l">
              <a:lnSpc>
                <a:spcPct val="150000"/>
              </a:lnSpc>
              <a:spcBef>
                <a:spcPts val="0"/>
              </a:spcBef>
              <a:spcAft>
                <a:spcPts val="0"/>
              </a:spcAft>
              <a:buSzPts val="1400"/>
              <a:buFont typeface="Montserrat SemiBold"/>
              <a:buChar char="●"/>
            </a:pPr>
            <a:r>
              <a:rPr lang="en-AU">
                <a:latin typeface="Montserrat SemiBold"/>
                <a:ea typeface="Montserrat SemiBold"/>
                <a:cs typeface="Montserrat SemiBold"/>
                <a:sym typeface="Montserrat SemiBold"/>
              </a:rPr>
              <a:t>even INDIA.</a:t>
            </a:r>
            <a:endParaRPr>
              <a:latin typeface="Montserrat SemiBold"/>
              <a:ea typeface="Montserrat SemiBold"/>
              <a:cs typeface="Montserrat SemiBold"/>
              <a:sym typeface="Montserrat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27"/>
          <p:cNvSpPr txBox="1"/>
          <p:nvPr/>
        </p:nvSpPr>
        <p:spPr>
          <a:xfrm>
            <a:off x="757075" y="732900"/>
            <a:ext cx="7354500" cy="7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AU" sz="2400">
                <a:solidFill>
                  <a:srgbClr val="20124D"/>
                </a:solidFill>
                <a:latin typeface="Montserrat"/>
                <a:ea typeface="Montserrat"/>
                <a:cs typeface="Montserrat"/>
                <a:sym typeface="Montserrat"/>
              </a:rPr>
              <a:t>Georgia’s blockchain land registry project</a:t>
            </a:r>
            <a:endParaRPr b="1" sz="2400">
              <a:solidFill>
                <a:srgbClr val="20124D"/>
              </a:solidFill>
              <a:latin typeface="Montserrat"/>
              <a:ea typeface="Montserrat"/>
              <a:cs typeface="Montserrat"/>
              <a:sym typeface="Montserrat"/>
            </a:endParaRPr>
          </a:p>
        </p:txBody>
      </p:sp>
      <p:sp>
        <p:nvSpPr>
          <p:cNvPr id="308" name="Google Shape;308;p27"/>
          <p:cNvSpPr txBox="1"/>
          <p:nvPr/>
        </p:nvSpPr>
        <p:spPr>
          <a:xfrm>
            <a:off x="845725" y="1705650"/>
            <a:ext cx="7177200" cy="1732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Char char="●"/>
            </a:pPr>
            <a:r>
              <a:rPr lang="en-AU">
                <a:latin typeface="Montserrat"/>
                <a:ea typeface="Montserrat"/>
                <a:cs typeface="Montserrat"/>
                <a:sym typeface="Montserrat"/>
              </a:rPr>
              <a:t>According to Forbes, the Georgia pilot project marks the first time a national government used the Bitcoin Blockchain to record land titles.</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AU">
                <a:latin typeface="Montserrat"/>
                <a:ea typeface="Montserrat"/>
                <a:cs typeface="Montserrat"/>
                <a:sym typeface="Montserrat"/>
              </a:rPr>
              <a:t> As of 2018, a total of 1.5 million land titles in the Republic of Georgia were published on the Blockchain, which ensures the security and immutability of the data.</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1000"/>
                                        <p:tgtEl>
                                          <p:spTgt spid="30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