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ur Avinash" userId="07a2423c2cd1c2b3" providerId="LiveId" clId="{22F22274-C689-4C73-AC7C-8FBEDB0A91E3}"/>
    <pc:docChg chg="modSld">
      <pc:chgData name="Armur Avinash" userId="07a2423c2cd1c2b3" providerId="LiveId" clId="{22F22274-C689-4C73-AC7C-8FBEDB0A91E3}" dt="2025-08-17T15:53:53.538" v="2" actId="20577"/>
      <pc:docMkLst>
        <pc:docMk/>
      </pc:docMkLst>
      <pc:sldChg chg="modSp mod">
        <pc:chgData name="Armur Avinash" userId="07a2423c2cd1c2b3" providerId="LiveId" clId="{22F22274-C689-4C73-AC7C-8FBEDB0A91E3}" dt="2025-08-17T15:53:53.538" v="2" actId="20577"/>
        <pc:sldMkLst>
          <pc:docMk/>
          <pc:sldMk cId="0" sldId="256"/>
        </pc:sldMkLst>
        <pc:spChg chg="mod">
          <ac:chgData name="Armur Avinash" userId="07a2423c2cd1c2b3" providerId="LiveId" clId="{22F22274-C689-4C73-AC7C-8FBEDB0A91E3}" dt="2025-08-17T15:53:53.538" v="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https://dlnware.com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https://user-images.githubusercontent.com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https://bltinc.com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https://partimages.globalspec.com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https://piembsystech.com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https://embetronicx.com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https://www.makerguides.com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https://www.totalphase.com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https://www.makerguides.com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3307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399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8647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423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632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81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976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7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64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838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7128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117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72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6530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362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831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77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700" y="0"/>
            <a:ext cx="8420100" cy="4914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 						Implementation On SPI  Protocol Using Verilog Code</a:t>
            </a:r>
          </a:p>
          <a:p>
            <a:pPr algn="ctr"/>
            <a:endParaRPr lang="en-IN" sz="3000" b="1" dirty="0">
              <a:solidFill>
                <a:srgbClr val="1B558E"/>
              </a:solidFill>
              <a:latin typeface="Futura" pitchFamily="34" charset="0"/>
              <a:ea typeface="Futura" pitchFamily="34" charset="-122"/>
            </a:endParaRPr>
          </a:p>
          <a:p>
            <a:pPr algn="ctr"/>
            <a:endParaRPr lang="en-IN" sz="3000" b="1" dirty="0">
              <a:solidFill>
                <a:srgbClr val="1B558E"/>
              </a:solidFill>
              <a:latin typeface="Futura" pitchFamily="34" charset="0"/>
              <a:ea typeface="Futura" pitchFamily="34" charset="-122"/>
            </a:endParaRPr>
          </a:p>
          <a:p>
            <a:pPr algn="ctr"/>
            <a:endParaRPr lang="en-IN" sz="3000" b="1" dirty="0">
              <a:solidFill>
                <a:srgbClr val="1B558E"/>
              </a:solidFill>
              <a:latin typeface="Futura" pitchFamily="34" charset="0"/>
              <a:ea typeface="Futura" pitchFamily="34" charset="-122"/>
            </a:endParaRPr>
          </a:p>
          <a:p>
            <a:pPr algn="ctr"/>
            <a:r>
              <a:rPr lang="en-IN" sz="16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</a:rPr>
              <a:t>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9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Clock Generation in SPI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clock generation is crucial for synchronizing data transfer in SPI.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SPI master produces a clock signal that dictates the timing of data transmission.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clock frequency can be adjusted to meet the requirements of different slave devices.</a:t>
            </a:r>
            <a:endParaRPr lang="en-US" sz="1600" dirty="0"/>
          </a:p>
        </p:txBody>
      </p:sp>
      <p:pic>
        <p:nvPicPr>
          <p:cNvPr id="1026" name="Picture 2" descr="Understanding SPI - YouTube">
            <a:extLst>
              <a:ext uri="{FF2B5EF4-FFF2-40B4-BE49-F238E27FC236}">
                <a16:creationId xmlns:a16="http://schemas.microsoft.com/office/drawing/2014/main" id="{98DF96DC-698C-97C2-CA87-D3BCD461A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39" b="5112"/>
          <a:stretch/>
        </p:blipFill>
        <p:spPr bwMode="auto">
          <a:xfrm>
            <a:off x="4401115" y="779877"/>
            <a:ext cx="4422845" cy="242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10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Transmission Process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transmission begins when the master asserts the chip select line for the desired slave.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master sends data bits on the MOSI line while the slave receives them.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Simultaneously, the slave sends its data on the MISO line back to the master.</a:t>
            </a:r>
            <a:endParaRPr lang="en-US" sz="1600" dirty="0"/>
          </a:p>
        </p:txBody>
      </p:sp>
      <p:pic>
        <p:nvPicPr>
          <p:cNvPr id="2050" name="Picture 2" descr="What is SPI Communication Protocol? How ...">
            <a:extLst>
              <a:ext uri="{FF2B5EF4-FFF2-40B4-BE49-F238E27FC236}">
                <a16:creationId xmlns:a16="http://schemas.microsoft.com/office/drawing/2014/main" id="{6CB1D3C3-4B90-6005-7DE6-92A91FC9C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24" y="1421130"/>
            <a:ext cx="32861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user-images.githubusercontent.com/33387838/57180128-4e533c80-6e8e-11e9-8497-c571af8fb75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Code Structure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code for SPI typically includes definitions for registers and wires.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state machine logic is used to control the flow of data and state transitions.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Behavioral constructs like always blocks help implement the timing and control logic.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12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Simulation and Testing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Simulation is a critical step in verifying the SPI implementation in Verilog.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Testbenches are created to simulate various scenarios and validate functionality.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Waveform analysis helps in understanding signal timing and data integrity.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Common Challenges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Timing issues can arise due to clock domain crossings or propagation delays.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Ensuring data integrity is vital, especially at high clock speeds.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Handling multiple slaves requires careful management of chip select signals.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Applications of SPI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is widely used in microcontrollers and digital signal processors.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is commonly found in applications like sensors(temp, pressure), memory devices, displays and also in DAC ,ADC,EEPROM .</a:t>
            </a:r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protocol's versatility makes it suitable for a range of embedded systems.</a:t>
            </a:r>
            <a:endParaRPr lang="en-US" sz="1600" dirty="0"/>
          </a:p>
        </p:txBody>
      </p:sp>
      <p:pic>
        <p:nvPicPr>
          <p:cNvPr id="3074" name="Picture 2" descr="What is a Sensor? Types of Sensors ...">
            <a:extLst>
              <a:ext uri="{FF2B5EF4-FFF2-40B4-BE49-F238E27FC236}">
                <a16:creationId xmlns:a16="http://schemas.microsoft.com/office/drawing/2014/main" id="{0920415E-A178-8357-9006-D32E6FA5B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846" y="938506"/>
            <a:ext cx="3926221" cy="250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Conclusion and Future Work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199" y="1143000"/>
            <a:ext cx="563231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Implementing SPI in Verilog is an effective way to create high-speed communication interfaces.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Future work may include optimizing for low power consumption and higher data rates.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Exploring advanced features like multi-master configurations can further enhance SPI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Introduction to SPI Protocol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(Serial Peripheral Interface) is a synchronous serial communication protocol.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allows full-duplex communication between a master and one or more slave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Designed for high-speed data transfer, SPI operates using a clock signal to synchronize data transmission.</a:t>
            </a:r>
            <a:endParaRPr lang="en-US" sz="1600" dirty="0"/>
          </a:p>
        </p:txBody>
      </p:sp>
      <p:pic>
        <p:nvPicPr>
          <p:cNvPr id="9" name="Picture 8" descr="EmbeddedSystem_SPI_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315" y="1142999"/>
            <a:ext cx="3764604" cy="24951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embetronicx.com/wp-content/uploads/2021/06/SPI-Multiple-slaves-Daisy-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Key Features of SPI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supports multiple devices on the same bus through chip select lines.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provides configurable clock polarity and phase for compatibility with various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protocol is characterized by its simplicity and high-speed capabilities compared to other serial protocols.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Basic SPI Architecture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SPI architecture consists of a master device and one or more slave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Each slave device is activated through a unique chip select (CS) line from the master.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is transmitted in a serial manner, using a clock signal generated by the master.</a:t>
            </a:r>
            <a:endParaRPr lang="en-US" sz="1600" dirty="0"/>
          </a:p>
        </p:txBody>
      </p:sp>
      <p:pic>
        <p:nvPicPr>
          <p:cNvPr id="4098" name="Picture 2" descr="SPI vs I2C | Embedded Wala">
            <a:extLst>
              <a:ext uri="{FF2B5EF4-FFF2-40B4-BE49-F238E27FC236}">
                <a16:creationId xmlns:a16="http://schemas.microsoft.com/office/drawing/2014/main" id="{54FFF404-2798-D17F-2CCE-BF353584A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06" y="937480"/>
            <a:ext cx="2569771" cy="25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4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Signal Lines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four primary signal lines in SPI are MOSI, MISO, SCK, and 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MOSI (Master Out Slave In) carries data from the master to the slave.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MISO (Master In Slave Out) carries data from the slave back to the master.</a:t>
            </a:r>
            <a:endParaRPr lang="en-US" sz="1600" dirty="0"/>
          </a:p>
        </p:txBody>
      </p:sp>
      <p:pic>
        <p:nvPicPr>
          <p:cNvPr id="24578" name="Picture 2" descr="Introduction to SPI - Master and Slav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552" y="1280160"/>
            <a:ext cx="4762499" cy="22303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Basics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is a hardware description language (HDL) used for modeling electronic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allows designers to describe the structure and behavior of digital circuits.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supports both behavioral and structural modeling, making it versatile for SPI implementation.</a:t>
            </a:r>
            <a:endParaRPr lang="en-US" sz="1600" dirty="0"/>
          </a:p>
        </p:txBody>
      </p:sp>
      <p:pic>
        <p:nvPicPr>
          <p:cNvPr id="22530" name="Picture 2" descr="verilog_qemu verilog-CSDN博客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0195" y="1051560"/>
            <a:ext cx="3133725" cy="2276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6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Verilog Modules for SPI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An SPI implementation consists of several Verilog modules, such as the master and slave.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Each module encapsulates its functionality, making the design modular and reusable.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Communication between modules is achieved through well-defined input and output ports.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otalphase.com/media/blog/2013/08/CheetahSPIClockPhas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Master Module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SPI master module generates the clock signal for data transmission.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manages the chip select signals to activate the appropriate slave device.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master also handles data transmission and reception through MOSI and MISO lines.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akerguides.com/wp-content/uploads/2022/02/SPI-Master-Slave-Interfac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SPI Slave Module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SPI slave module responds to the clock and chip select signals from the master.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It receives data on the MOSI line and sends data back on the MISO line.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slave's functionality is often dependent on the specific application or device it serves.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884</Words>
  <Application>Microsoft Office PowerPoint</Application>
  <PresentationFormat>On-screen Show (16:9)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Futura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On SPI  Protocol Using Verilog Code</dc:title>
  <dc:subject>Implementation On SPI  Protocol Using Verilog Code</dc:subject>
  <dc:creator>SlideMake.com</dc:creator>
  <cp:lastModifiedBy>Armur Avinash</cp:lastModifiedBy>
  <cp:revision>7</cp:revision>
  <dcterms:created xsi:type="dcterms:W3CDTF">2025-03-24T09:04:24Z</dcterms:created>
  <dcterms:modified xsi:type="dcterms:W3CDTF">2025-08-17T15:54:01Z</dcterms:modified>
</cp:coreProperties>
</file>