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f+PhYGMS0XiKMbtBFUi0LR5yG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957387-4EAB-4BCC-933F-E9293D4F1196}">
  <a:tblStyle styleId="{4B957387-4EAB-4BCC-933F-E9293D4F11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5219330" y="2905175"/>
            <a:ext cx="1629164" cy="8776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853505" y="0"/>
            <a:ext cx="236081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BundleBid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Diagram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.gyazo.com/c6c584b7ba1568a57b64588273fdc075.png"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710" y="1043280"/>
            <a:ext cx="460207" cy="7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576315" y="1891859"/>
            <a:ext cx="21489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Wholesalers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9670743" y="1839183"/>
            <a:ext cx="17959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Customers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.gyazo.com/c6c584b7ba1568a57b64588273fdc075.png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8595" y="994058"/>
            <a:ext cx="460207" cy="7376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"/>
          <p:cNvCxnSpPr/>
          <p:nvPr/>
        </p:nvCxnSpPr>
        <p:spPr>
          <a:xfrm flipH="1" rot="10800000">
            <a:off x="6901001" y="1432338"/>
            <a:ext cx="3151695" cy="150695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2"/>
          <p:cNvCxnSpPr/>
          <p:nvPr/>
        </p:nvCxnSpPr>
        <p:spPr>
          <a:xfrm flipH="1">
            <a:off x="6971684" y="1586432"/>
            <a:ext cx="3133519" cy="15274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/>
          <p:nvPr/>
        </p:nvCxnSpPr>
        <p:spPr>
          <a:xfrm rot="10800000">
            <a:off x="2193327" y="1541074"/>
            <a:ext cx="2912951" cy="12970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2155853" y="1754929"/>
            <a:ext cx="2947350" cy="129584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4" name="Google Shape;94;p2"/>
          <p:cNvSpPr txBox="1"/>
          <p:nvPr/>
        </p:nvSpPr>
        <p:spPr>
          <a:xfrm>
            <a:off x="7863227" y="1262102"/>
            <a:ext cx="1729679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Authentication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Item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Receipts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390091" y="2399173"/>
            <a:ext cx="1959425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Authentication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Search, Select, and Bid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2455634" y="2467768"/>
            <a:ext cx="153653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Authentication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 Details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Items for Sale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088968" y="1438373"/>
            <a:ext cx="1536532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Items being Sold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Receipts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5328269" y="1143319"/>
            <a:ext cx="1385400" cy="637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01.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Payment Solutions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2"/>
          <p:cNvCxnSpPr>
            <a:stCxn id="98" idx="2"/>
            <a:endCxn id="84" idx="0"/>
          </p:cNvCxnSpPr>
          <p:nvPr/>
        </p:nvCxnSpPr>
        <p:spPr>
          <a:xfrm>
            <a:off x="6020969" y="1780819"/>
            <a:ext cx="12900" cy="1124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0" name="Google Shape;100;p2"/>
          <p:cNvSpPr/>
          <p:nvPr/>
        </p:nvSpPr>
        <p:spPr>
          <a:xfrm>
            <a:off x="6608742" y="5421962"/>
            <a:ext cx="1385462" cy="6375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04.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Ads Management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9875967" y="5408461"/>
            <a:ext cx="1385462" cy="6375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Companies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833868" y="5408461"/>
            <a:ext cx="1385462" cy="6375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03.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 Warehouses 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27979" y="5364670"/>
            <a:ext cx="1385462" cy="6375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02.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 flipH="1">
            <a:off x="1420711" y="3420219"/>
            <a:ext cx="3675429" cy="182511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5" name="Google Shape;105;p2"/>
          <p:cNvCxnSpPr/>
          <p:nvPr/>
        </p:nvCxnSpPr>
        <p:spPr>
          <a:xfrm flipH="1">
            <a:off x="4447309" y="3894009"/>
            <a:ext cx="1035529" cy="14706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6" name="Google Shape;106;p2"/>
          <p:cNvCxnSpPr/>
          <p:nvPr/>
        </p:nvCxnSpPr>
        <p:spPr>
          <a:xfrm>
            <a:off x="6608742" y="3894009"/>
            <a:ext cx="605577" cy="14706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7" name="Google Shape;107;p2"/>
          <p:cNvCxnSpPr/>
          <p:nvPr/>
        </p:nvCxnSpPr>
        <p:spPr>
          <a:xfrm>
            <a:off x="7023831" y="3408159"/>
            <a:ext cx="3433580" cy="186271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8" name="Google Shape;108;p2"/>
          <p:cNvSpPr txBox="1"/>
          <p:nvPr/>
        </p:nvSpPr>
        <p:spPr>
          <a:xfrm>
            <a:off x="8728066" y="4123784"/>
            <a:ext cx="1185911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of Goods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833869" y="4377700"/>
            <a:ext cx="114545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of Goods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2098954" y="4004383"/>
            <a:ext cx="140507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Finance Management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971684" y="4421590"/>
            <a:ext cx="118591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 Banner Support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5837920" y="2145583"/>
            <a:ext cx="1185911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Processing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4370924" y="244532"/>
            <a:ext cx="392569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Interface Table</a:t>
            </a:r>
            <a:endParaRPr/>
          </a:p>
        </p:txBody>
      </p:sp>
      <p:graphicFrame>
        <p:nvGraphicFramePr>
          <p:cNvPr id="118" name="Google Shape;118;p3"/>
          <p:cNvGraphicFramePr/>
          <p:nvPr/>
        </p:nvGraphicFramePr>
        <p:xfrm>
          <a:off x="781398" y="10390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{4B957387-4EAB-4BCC-933F-E9293D4F1196}</a:tableStyleId>
              </a:tblPr>
              <a:tblGrid>
                <a:gridCol w="631775"/>
                <a:gridCol w="2007375"/>
                <a:gridCol w="2336800"/>
                <a:gridCol w="1117600"/>
                <a:gridCol w="1151475"/>
                <a:gridCol w="3495050"/>
              </a:tblGrid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Processing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Payment Solutions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BundleBid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price paid by the winner of the auction matches final price withdrawn from the winner’s bank account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Financial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BundleBid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Revenue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matches sum of all finalized and paid auctions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Management of Goods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Supplier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Warehouses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BundleBid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of items listed on BundleBid matches the quantity in supplier warehouses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Advertising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Banner Support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Ads Management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BundleBid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Advertisements are fed to users as they enter the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website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of Goods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Shipping Companies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BundleBid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</a:t>
                      </a:r>
                      <a:endParaRPr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Paid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items are delivered to the customer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2020-02-22T07:22:28Z</dcterms:created>
  <dc:creator>William</dc:creator>
</cp:coreProperties>
</file>