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556E-F4D0-4945-8284-7D41490A419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EF65-BC65-4C4C-B220-14798DD9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1030633"/>
          </a:xfrm>
        </p:spPr>
        <p:txBody>
          <a:bodyPr/>
          <a:lstStyle/>
          <a:p>
            <a:r>
              <a:rPr lang="en-US" b="1" dirty="0" smtClean="0"/>
              <a:t>Team 3- </a:t>
            </a:r>
            <a:r>
              <a:rPr lang="en-US" b="1" dirty="0" err="1" smtClean="0"/>
              <a:t>BundleBid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64430"/>
            <a:ext cx="9144000" cy="2590945"/>
          </a:xfrm>
        </p:spPr>
        <p:txBody>
          <a:bodyPr/>
          <a:lstStyle/>
          <a:p>
            <a:r>
              <a:rPr lang="en-US" sz="2000" dirty="0" smtClean="0"/>
              <a:t>Project Manager- </a:t>
            </a:r>
            <a:r>
              <a:rPr lang="en-US" sz="2000" dirty="0" err="1" smtClean="0"/>
              <a:t>Siddharth</a:t>
            </a:r>
            <a:r>
              <a:rPr lang="en-US" sz="2000" dirty="0" smtClean="0"/>
              <a:t> </a:t>
            </a:r>
            <a:r>
              <a:rPr lang="en-US" sz="2000" dirty="0" err="1" smtClean="0"/>
              <a:t>Jhaveri</a:t>
            </a:r>
            <a:endParaRPr lang="en-US" sz="2000" dirty="0" smtClean="0"/>
          </a:p>
          <a:p>
            <a:r>
              <a:rPr lang="en-US" sz="2000" dirty="0" smtClean="0"/>
              <a:t>Product Owner- </a:t>
            </a:r>
            <a:r>
              <a:rPr lang="en-US" sz="2000" dirty="0" err="1" smtClean="0"/>
              <a:t>Swetha</a:t>
            </a:r>
            <a:r>
              <a:rPr lang="en-US" sz="2000" dirty="0" smtClean="0"/>
              <a:t> </a:t>
            </a:r>
            <a:r>
              <a:rPr lang="en-US" sz="2000" dirty="0" err="1" smtClean="0"/>
              <a:t>Bitla</a:t>
            </a:r>
            <a:endParaRPr lang="en-US" sz="2000" dirty="0" smtClean="0"/>
          </a:p>
          <a:p>
            <a:r>
              <a:rPr lang="en-US" sz="2000" dirty="0" smtClean="0"/>
              <a:t>Lead Business Analyst- </a:t>
            </a:r>
            <a:r>
              <a:rPr lang="en-US" sz="2000" dirty="0" err="1" smtClean="0"/>
              <a:t>Shivani</a:t>
            </a:r>
            <a:r>
              <a:rPr lang="en-US" sz="2000" dirty="0" smtClean="0"/>
              <a:t> </a:t>
            </a:r>
            <a:r>
              <a:rPr lang="en-US" sz="2000" dirty="0" err="1" smtClean="0"/>
              <a:t>Gumpula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Lead Developer- </a:t>
            </a:r>
            <a:r>
              <a:rPr lang="en-US" sz="2000" dirty="0" err="1" smtClean="0"/>
              <a:t>Ziteng</a:t>
            </a:r>
            <a:r>
              <a:rPr lang="en-US" sz="2000" dirty="0" smtClean="0"/>
              <a:t> Sun</a:t>
            </a:r>
          </a:p>
          <a:p>
            <a:r>
              <a:rPr lang="en-US" sz="2000" dirty="0" smtClean="0"/>
              <a:t>Developer- </a:t>
            </a:r>
            <a:r>
              <a:rPr lang="en-US" sz="2000" dirty="0" err="1" smtClean="0"/>
              <a:t>Weili</a:t>
            </a:r>
            <a:r>
              <a:rPr lang="en-US" sz="2000" dirty="0" smtClean="0"/>
              <a:t> </a:t>
            </a:r>
            <a:r>
              <a:rPr lang="en-US" sz="2000" dirty="0" err="1" smtClean="0"/>
              <a:t>Zhong</a:t>
            </a:r>
            <a:endParaRPr lang="en-US" sz="2000" dirty="0" smtClean="0"/>
          </a:p>
          <a:p>
            <a:r>
              <a:rPr lang="en-US" sz="2000" dirty="0" smtClean="0"/>
              <a:t>DBA- </a:t>
            </a:r>
            <a:r>
              <a:rPr lang="en-US" sz="2000" dirty="0" err="1" smtClean="0"/>
              <a:t>Anushree</a:t>
            </a:r>
            <a:r>
              <a:rPr lang="en-US" sz="2000" dirty="0" smtClean="0"/>
              <a:t> </a:t>
            </a:r>
            <a:r>
              <a:rPr lang="en-US" sz="2000" dirty="0" err="1" smtClean="0"/>
              <a:t>Khopkar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19330" y="2905175"/>
            <a:ext cx="1629164" cy="877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BundleBid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3505" y="0"/>
            <a:ext cx="23608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BundleBid</a:t>
            </a:r>
            <a:r>
              <a:rPr lang="en-US" sz="2800" b="1" dirty="0" smtClean="0"/>
              <a:t> </a:t>
            </a:r>
          </a:p>
          <a:p>
            <a:pPr algn="ctr"/>
            <a:r>
              <a:rPr lang="en-US" dirty="0" smtClean="0"/>
              <a:t>Context Diagram </a:t>
            </a:r>
            <a:endParaRPr lang="en-US" dirty="0"/>
          </a:p>
        </p:txBody>
      </p:sp>
      <p:pic>
        <p:nvPicPr>
          <p:cNvPr id="1032" name="Picture 8" descr="https://i.gyazo.com/c6c584b7ba1568a57b64588273fdc0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10" y="1043280"/>
            <a:ext cx="460207" cy="7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6315" y="1891859"/>
            <a:ext cx="214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Online Wholesalers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670743" y="1839183"/>
            <a:ext cx="1795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Online Customers</a:t>
            </a:r>
            <a:endParaRPr lang="en-US" sz="1200" dirty="0"/>
          </a:p>
        </p:txBody>
      </p:sp>
      <p:pic>
        <p:nvPicPr>
          <p:cNvPr id="21" name="Picture 8" descr="https://i.gyazo.com/c6c584b7ba1568a57b64588273fdc0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595" y="994058"/>
            <a:ext cx="460207" cy="7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901001" y="1432338"/>
            <a:ext cx="3151695" cy="150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71684" y="1586432"/>
            <a:ext cx="3133519" cy="152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93327" y="1541074"/>
            <a:ext cx="2912951" cy="12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55853" y="1754929"/>
            <a:ext cx="2947350" cy="129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7863227" y="1262102"/>
            <a:ext cx="17296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User Authentication </a:t>
            </a:r>
          </a:p>
          <a:p>
            <a:r>
              <a:rPr lang="en-US" sz="1050" dirty="0" smtClean="0"/>
              <a:t>Display Item Details</a:t>
            </a:r>
          </a:p>
          <a:p>
            <a:r>
              <a:rPr lang="en-US" sz="1050" dirty="0" smtClean="0"/>
              <a:t>Transaction Receipts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0091" y="2399173"/>
            <a:ext cx="19594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Authentication</a:t>
            </a:r>
            <a:endParaRPr lang="en-US" sz="1050" dirty="0"/>
          </a:p>
          <a:p>
            <a:r>
              <a:rPr lang="en-US" sz="1050" dirty="0" smtClean="0"/>
              <a:t>Account Details</a:t>
            </a:r>
          </a:p>
          <a:p>
            <a:r>
              <a:rPr lang="en-US" sz="1050" dirty="0" smtClean="0"/>
              <a:t>Product Search, Select, and Bid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55634" y="2467768"/>
            <a:ext cx="15365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Authentication</a:t>
            </a:r>
          </a:p>
          <a:p>
            <a:r>
              <a:rPr lang="en-US" sz="1050" dirty="0" smtClean="0"/>
              <a:t>Account Details</a:t>
            </a:r>
          </a:p>
          <a:p>
            <a:r>
              <a:rPr lang="en-US" sz="1050" dirty="0" smtClean="0"/>
              <a:t>List Items for Sale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88968" y="1438373"/>
            <a:ext cx="15365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User Authentication</a:t>
            </a:r>
          </a:p>
          <a:p>
            <a:r>
              <a:rPr lang="en-US" sz="1050" dirty="0" smtClean="0"/>
              <a:t>Display Items being Sold</a:t>
            </a:r>
          </a:p>
          <a:p>
            <a:r>
              <a:rPr lang="en-US" sz="1050" dirty="0" smtClean="0"/>
              <a:t>Transaction Receipts</a:t>
            </a:r>
          </a:p>
        </p:txBody>
      </p:sp>
      <p:sp>
        <p:nvSpPr>
          <p:cNvPr id="1053" name="Rounded Rectangle 1052"/>
          <p:cNvSpPr/>
          <p:nvPr/>
        </p:nvSpPr>
        <p:spPr>
          <a:xfrm>
            <a:off x="5328269" y="1143319"/>
            <a:ext cx="1385462" cy="637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Payment Solutions</a:t>
            </a:r>
            <a:endParaRPr lang="en-US" sz="1400" dirty="0"/>
          </a:p>
        </p:txBody>
      </p:sp>
      <p:cxnSp>
        <p:nvCxnSpPr>
          <p:cNvPr id="1055" name="Straight Arrow Connector 1054"/>
          <p:cNvCxnSpPr>
            <a:stCxn id="1053" idx="2"/>
            <a:endCxn id="5" idx="0"/>
          </p:cNvCxnSpPr>
          <p:nvPr/>
        </p:nvCxnSpPr>
        <p:spPr>
          <a:xfrm>
            <a:off x="6021000" y="1780915"/>
            <a:ext cx="12912" cy="1124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608742" y="5421962"/>
            <a:ext cx="1385462" cy="637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 Management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9875967" y="5408461"/>
            <a:ext cx="1385462" cy="637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Shipping Companies</a:t>
            </a:r>
            <a:endParaRPr lang="en-US" sz="1400" dirty="0"/>
          </a:p>
        </p:txBody>
      </p:sp>
      <p:sp>
        <p:nvSpPr>
          <p:cNvPr id="75" name="Rounded Rectangle 74"/>
          <p:cNvSpPr/>
          <p:nvPr/>
        </p:nvSpPr>
        <p:spPr>
          <a:xfrm>
            <a:off x="3833868" y="5408461"/>
            <a:ext cx="1385462" cy="637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 Warehouses 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727979" y="5364670"/>
            <a:ext cx="1385462" cy="637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420711" y="3420219"/>
            <a:ext cx="3675429" cy="1825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447309" y="3894009"/>
            <a:ext cx="1035529" cy="1470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08742" y="3894009"/>
            <a:ext cx="605577" cy="1470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023831" y="3408159"/>
            <a:ext cx="3433580" cy="186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728066" y="4123784"/>
            <a:ext cx="1185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Delivery of Goods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33869" y="4377700"/>
            <a:ext cx="11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Management of Goods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98954" y="4004383"/>
            <a:ext cx="14050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Finance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71684" y="4421590"/>
            <a:ext cx="1185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Advertising Banner Support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37920" y="2145583"/>
            <a:ext cx="1185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Payment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658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0924" y="244532"/>
            <a:ext cx="392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System Interface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38562"/>
              </p:ext>
            </p:extLst>
          </p:nvPr>
        </p:nvGraphicFramePr>
        <p:xfrm>
          <a:off x="781398" y="1039091"/>
          <a:ext cx="10740042" cy="384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No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Description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Source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Target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Frequency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Validation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Payment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Processing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Online Payment Solutions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BundleBid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Real-time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Final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price paid by the winner of the auction matches final price withdrawn from the winner’s bank account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Financial Management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Bank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BundleBid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Real-time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Revenue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matches sum of all finalized and paid auctions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Management of Goods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Supplier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Warehouses</a:t>
                      </a:r>
                      <a:endParaRPr lang="en-US" sz="1600" dirty="0" smtClean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BundleBid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Real-time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Quantity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of items listed on BundleBid matches the quantity in supplier warehouses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Adverting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Banner Support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Ads Management 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BundleBid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Advertisements are fed to users as they enter the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website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Delivery of Goods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Shipping Companies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BundleBid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Paid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items are delivered to the customer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6188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194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3- BundleBid</vt:lpstr>
      <vt:lpstr>PowerPoint Presentation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11</cp:revision>
  <dcterms:created xsi:type="dcterms:W3CDTF">2020-02-22T07:22:28Z</dcterms:created>
  <dcterms:modified xsi:type="dcterms:W3CDTF">2020-02-22T08:34:59Z</dcterms:modified>
</cp:coreProperties>
</file>