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38865-F0F2-4C06-B24A-2232928D4131}" v="15" dt="2020-03-10T22:20:05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 Khopkar" userId="e7a2e9c8e4ae374f" providerId="LiveId" clId="{F0638865-F0F2-4C06-B24A-2232928D4131}"/>
    <pc:docChg chg="undo custSel modSld">
      <pc:chgData name="Anushree Khopkar" userId="e7a2e9c8e4ae374f" providerId="LiveId" clId="{F0638865-F0F2-4C06-B24A-2232928D4131}" dt="2020-03-10T22:20:37.852" v="221" actId="14100"/>
      <pc:docMkLst>
        <pc:docMk/>
      </pc:docMkLst>
      <pc:sldChg chg="addSp delSp modSp">
        <pc:chgData name="Anushree Khopkar" userId="e7a2e9c8e4ae374f" providerId="LiveId" clId="{F0638865-F0F2-4C06-B24A-2232928D4131}" dt="2020-03-10T22:20:37.852" v="221" actId="14100"/>
        <pc:sldMkLst>
          <pc:docMk/>
          <pc:sldMk cId="1763591689" sldId="256"/>
        </pc:sldMkLst>
        <pc:spChg chg="add mod">
          <ac:chgData name="Anushree Khopkar" userId="e7a2e9c8e4ae374f" providerId="LiveId" clId="{F0638865-F0F2-4C06-B24A-2232928D4131}" dt="2020-03-06T00:11:41.161" v="16" actId="20577"/>
          <ac:spMkLst>
            <pc:docMk/>
            <pc:sldMk cId="1763591689" sldId="256"/>
            <ac:spMk id="2" creationId="{CA2DBC77-3068-4702-8611-30381805D5DC}"/>
          </ac:spMkLst>
        </pc:spChg>
        <pc:spChg chg="mod">
          <ac:chgData name="Anushree Khopkar" userId="e7a2e9c8e4ae374f" providerId="LiveId" clId="{F0638865-F0F2-4C06-B24A-2232928D4131}" dt="2020-03-10T22:13:35.472" v="118" actId="1076"/>
          <ac:spMkLst>
            <pc:docMk/>
            <pc:sldMk cId="1763591689" sldId="256"/>
            <ac:spMk id="7" creationId="{C6D0204C-9444-49FC-9EB5-9D6C7481CE8B}"/>
          </ac:spMkLst>
        </pc:spChg>
        <pc:spChg chg="mod">
          <ac:chgData name="Anushree Khopkar" userId="e7a2e9c8e4ae374f" providerId="LiveId" clId="{F0638865-F0F2-4C06-B24A-2232928D4131}" dt="2020-03-10T22:14:22.840" v="124" actId="1076"/>
          <ac:spMkLst>
            <pc:docMk/>
            <pc:sldMk cId="1763591689" sldId="256"/>
            <ac:spMk id="8" creationId="{E5C0E8F1-FA57-434E-9CBE-FEEBEBCA5EFF}"/>
          </ac:spMkLst>
        </pc:spChg>
        <pc:spChg chg="mod">
          <ac:chgData name="Anushree Khopkar" userId="e7a2e9c8e4ae374f" providerId="LiveId" clId="{F0638865-F0F2-4C06-B24A-2232928D4131}" dt="2020-03-10T22:11:50.634" v="99" actId="1076"/>
          <ac:spMkLst>
            <pc:docMk/>
            <pc:sldMk cId="1763591689" sldId="256"/>
            <ac:spMk id="9" creationId="{3EA20B35-552C-49B2-A86D-83EBB76B282E}"/>
          </ac:spMkLst>
        </pc:spChg>
        <pc:spChg chg="mod">
          <ac:chgData name="Anushree Khopkar" userId="e7a2e9c8e4ae374f" providerId="LiveId" clId="{F0638865-F0F2-4C06-B24A-2232928D4131}" dt="2020-03-10T22:11:01.017" v="85" actId="1076"/>
          <ac:spMkLst>
            <pc:docMk/>
            <pc:sldMk cId="1763591689" sldId="256"/>
            <ac:spMk id="10" creationId="{6121D1B4-892A-4A63-99EC-F905C1C0D421}"/>
          </ac:spMkLst>
        </pc:spChg>
        <pc:spChg chg="mod">
          <ac:chgData name="Anushree Khopkar" userId="e7a2e9c8e4ae374f" providerId="LiveId" clId="{F0638865-F0F2-4C06-B24A-2232928D4131}" dt="2020-03-10T22:14:26.318" v="125" actId="1076"/>
          <ac:spMkLst>
            <pc:docMk/>
            <pc:sldMk cId="1763591689" sldId="256"/>
            <ac:spMk id="11" creationId="{9D4E8A4C-53E5-496E-878D-43B7897931D8}"/>
          </ac:spMkLst>
        </pc:spChg>
        <pc:spChg chg="mod">
          <ac:chgData name="Anushree Khopkar" userId="e7a2e9c8e4ae374f" providerId="LiveId" clId="{F0638865-F0F2-4C06-B24A-2232928D4131}" dt="2020-03-10T22:12:37.479" v="108" actId="1076"/>
          <ac:spMkLst>
            <pc:docMk/>
            <pc:sldMk cId="1763591689" sldId="256"/>
            <ac:spMk id="12" creationId="{526DD71D-B0C4-4385-B71D-4281C7382EF8}"/>
          </ac:spMkLst>
        </pc:spChg>
        <pc:spChg chg="mod">
          <ac:chgData name="Anushree Khopkar" userId="e7a2e9c8e4ae374f" providerId="LiveId" clId="{F0638865-F0F2-4C06-B24A-2232928D4131}" dt="2020-03-10T22:15:34.074" v="135" actId="1076"/>
          <ac:spMkLst>
            <pc:docMk/>
            <pc:sldMk cId="1763591689" sldId="256"/>
            <ac:spMk id="14" creationId="{ED841FE8-7373-4614-94D5-7A1D0BB96164}"/>
          </ac:spMkLst>
        </pc:spChg>
        <pc:spChg chg="mod">
          <ac:chgData name="Anushree Khopkar" userId="e7a2e9c8e4ae374f" providerId="LiveId" clId="{F0638865-F0F2-4C06-B24A-2232928D4131}" dt="2020-03-10T22:15:37.579" v="136" actId="1076"/>
          <ac:spMkLst>
            <pc:docMk/>
            <pc:sldMk cId="1763591689" sldId="256"/>
            <ac:spMk id="15" creationId="{21B1037F-EEE6-44D8-8508-B109F58FB4E2}"/>
          </ac:spMkLst>
        </pc:spChg>
        <pc:spChg chg="mod">
          <ac:chgData name="Anushree Khopkar" userId="e7a2e9c8e4ae374f" providerId="LiveId" clId="{F0638865-F0F2-4C06-B24A-2232928D4131}" dt="2020-03-10T22:17:41.337" v="152" actId="1076"/>
          <ac:spMkLst>
            <pc:docMk/>
            <pc:sldMk cId="1763591689" sldId="256"/>
            <ac:spMk id="16" creationId="{F818C34F-ECC0-415C-A57D-E80D6ED93981}"/>
          </ac:spMkLst>
        </pc:spChg>
        <pc:spChg chg="mod">
          <ac:chgData name="Anushree Khopkar" userId="e7a2e9c8e4ae374f" providerId="LiveId" clId="{F0638865-F0F2-4C06-B24A-2232928D4131}" dt="2020-03-10T22:17:49.322" v="155" actId="1076"/>
          <ac:spMkLst>
            <pc:docMk/>
            <pc:sldMk cId="1763591689" sldId="256"/>
            <ac:spMk id="17" creationId="{53BCEC37-4424-48B4-8609-616C586D7D77}"/>
          </ac:spMkLst>
        </pc:spChg>
        <pc:spChg chg="add mod ord">
          <ac:chgData name="Anushree Khopkar" userId="e7a2e9c8e4ae374f" providerId="LiveId" clId="{F0638865-F0F2-4C06-B24A-2232928D4131}" dt="2020-03-10T22:17:45.397" v="154" actId="1076"/>
          <ac:spMkLst>
            <pc:docMk/>
            <pc:sldMk cId="1763591689" sldId="256"/>
            <ac:spMk id="22" creationId="{FFF23B3C-53F2-4ED5-9550-2CD150BFB0BD}"/>
          </ac:spMkLst>
        </pc:spChg>
        <pc:spChg chg="del">
          <ac:chgData name="Anushree Khopkar" userId="e7a2e9c8e4ae374f" providerId="LiveId" clId="{F0638865-F0F2-4C06-B24A-2232928D4131}" dt="2020-03-08T04:24:47.310" v="28" actId="478"/>
          <ac:spMkLst>
            <pc:docMk/>
            <pc:sldMk cId="1763591689" sldId="256"/>
            <ac:spMk id="49" creationId="{232132F0-8B0F-4B39-B4AD-956C5D85475F}"/>
          </ac:spMkLst>
        </pc:spChg>
        <pc:spChg chg="add mod">
          <ac:chgData name="Anushree Khopkar" userId="e7a2e9c8e4ae374f" providerId="LiveId" clId="{F0638865-F0F2-4C06-B24A-2232928D4131}" dt="2020-03-10T22:18:54.923" v="186" actId="113"/>
          <ac:spMkLst>
            <pc:docMk/>
            <pc:sldMk cId="1763591689" sldId="256"/>
            <ac:spMk id="49" creationId="{D1E78628-35CD-414F-846D-616DF59BBC9D}"/>
          </ac:spMkLst>
        </pc:spChg>
        <pc:spChg chg="del">
          <ac:chgData name="Anushree Khopkar" userId="e7a2e9c8e4ae374f" providerId="LiveId" clId="{F0638865-F0F2-4C06-B24A-2232928D4131}" dt="2020-03-08T04:24:33.825" v="21" actId="478"/>
          <ac:spMkLst>
            <pc:docMk/>
            <pc:sldMk cId="1763591689" sldId="256"/>
            <ac:spMk id="50" creationId="{3E54B2C3-10EF-4AB0-B8B4-E7B1B5BD91DD}"/>
          </ac:spMkLst>
        </pc:spChg>
        <pc:spChg chg="add mod">
          <ac:chgData name="Anushree Khopkar" userId="e7a2e9c8e4ae374f" providerId="LiveId" clId="{F0638865-F0F2-4C06-B24A-2232928D4131}" dt="2020-03-10T22:19:40.766" v="198" actId="1076"/>
          <ac:spMkLst>
            <pc:docMk/>
            <pc:sldMk cId="1763591689" sldId="256"/>
            <ac:spMk id="50" creationId="{990327BC-A2AD-4EC6-865B-FC4F913E3DEC}"/>
          </ac:spMkLst>
        </pc:spChg>
        <pc:spChg chg="add mod">
          <ac:chgData name="Anushree Khopkar" userId="e7a2e9c8e4ae374f" providerId="LiveId" clId="{F0638865-F0F2-4C06-B24A-2232928D4131}" dt="2020-03-10T22:20:23.745" v="220" actId="1076"/>
          <ac:spMkLst>
            <pc:docMk/>
            <pc:sldMk cId="1763591689" sldId="256"/>
            <ac:spMk id="52" creationId="{1E430AEE-EDA6-49CF-BDDF-566559725689}"/>
          </ac:spMkLst>
        </pc:spChg>
        <pc:spChg chg="del">
          <ac:chgData name="Anushree Khopkar" userId="e7a2e9c8e4ae374f" providerId="LiveId" clId="{F0638865-F0F2-4C06-B24A-2232928D4131}" dt="2020-03-10T22:14:56.447" v="132" actId="478"/>
          <ac:spMkLst>
            <pc:docMk/>
            <pc:sldMk cId="1763591689" sldId="256"/>
            <ac:spMk id="60" creationId="{F80C6D85-FA40-48F8-A543-C02290FB3B48}"/>
          </ac:spMkLst>
        </pc:spChg>
        <pc:spChg chg="del mod">
          <ac:chgData name="Anushree Khopkar" userId="e7a2e9c8e4ae374f" providerId="LiveId" clId="{F0638865-F0F2-4C06-B24A-2232928D4131}" dt="2020-03-10T22:16:00.635" v="143" actId="478"/>
          <ac:spMkLst>
            <pc:docMk/>
            <pc:sldMk cId="1763591689" sldId="256"/>
            <ac:spMk id="61" creationId="{3234AFAE-EF6A-4220-BA5D-6CD5A8E2172C}"/>
          </ac:spMkLst>
        </pc:spChg>
        <pc:spChg chg="mod">
          <ac:chgData name="Anushree Khopkar" userId="e7a2e9c8e4ae374f" providerId="LiveId" clId="{F0638865-F0F2-4C06-B24A-2232928D4131}" dt="2020-03-10T22:14:45.457" v="129" actId="1076"/>
          <ac:spMkLst>
            <pc:docMk/>
            <pc:sldMk cId="1763591689" sldId="256"/>
            <ac:spMk id="64" creationId="{1E441811-851F-4111-A5C2-F5E10DFC8523}"/>
          </ac:spMkLst>
        </pc:spChg>
        <pc:spChg chg="del mod">
          <ac:chgData name="Anushree Khopkar" userId="e7a2e9c8e4ae374f" providerId="LiveId" clId="{F0638865-F0F2-4C06-B24A-2232928D4131}" dt="2020-03-08T04:24:43.087" v="26" actId="478"/>
          <ac:spMkLst>
            <pc:docMk/>
            <pc:sldMk cId="1763591689" sldId="256"/>
            <ac:spMk id="65" creationId="{CF507AAF-CDDD-40F2-994A-6131314F1575}"/>
          </ac:spMkLst>
        </pc:spChg>
        <pc:spChg chg="del">
          <ac:chgData name="Anushree Khopkar" userId="e7a2e9c8e4ae374f" providerId="LiveId" clId="{F0638865-F0F2-4C06-B24A-2232928D4131}" dt="2020-03-08T04:24:59.174" v="34" actId="478"/>
          <ac:spMkLst>
            <pc:docMk/>
            <pc:sldMk cId="1763591689" sldId="256"/>
            <ac:spMk id="66" creationId="{3F5E12C0-526C-4541-A47E-ACF8DE82E0E6}"/>
          </ac:spMkLst>
        </pc:spChg>
        <pc:spChg chg="del mod">
          <ac:chgData name="Anushree Khopkar" userId="e7a2e9c8e4ae374f" providerId="LiveId" clId="{F0638865-F0F2-4C06-B24A-2232928D4131}" dt="2020-03-08T04:24:49.683" v="30" actId="478"/>
          <ac:spMkLst>
            <pc:docMk/>
            <pc:sldMk cId="1763591689" sldId="256"/>
            <ac:spMk id="67" creationId="{6F75A2AE-91C2-402C-9486-C111D6D25BB7}"/>
          </ac:spMkLst>
        </pc:spChg>
        <pc:spChg chg="del">
          <ac:chgData name="Anushree Khopkar" userId="e7a2e9c8e4ae374f" providerId="LiveId" clId="{F0638865-F0F2-4C06-B24A-2232928D4131}" dt="2020-03-08T04:24:26.824" v="17" actId="478"/>
          <ac:spMkLst>
            <pc:docMk/>
            <pc:sldMk cId="1763591689" sldId="256"/>
            <ac:spMk id="68" creationId="{AFDCE2AA-F04E-45D1-941E-CC0B1D95458E}"/>
          </ac:spMkLst>
        </pc:spChg>
        <pc:cxnChg chg="mod">
          <ac:chgData name="Anushree Khopkar" userId="e7a2e9c8e4ae374f" providerId="LiveId" clId="{F0638865-F0F2-4C06-B24A-2232928D4131}" dt="2020-03-10T22:14:35.170" v="127" actId="14100"/>
          <ac:cxnSpMkLst>
            <pc:docMk/>
            <pc:sldMk cId="1763591689" sldId="256"/>
            <ac:cxnSpMk id="19" creationId="{53CB1EFB-1091-4B21-A15C-D6A27994D68F}"/>
          </ac:cxnSpMkLst>
        </pc:cxnChg>
        <pc:cxnChg chg="add del mod">
          <ac:chgData name="Anushree Khopkar" userId="e7a2e9c8e4ae374f" providerId="LiveId" clId="{F0638865-F0F2-4C06-B24A-2232928D4131}" dt="2020-03-10T22:14:48.815" v="130" actId="478"/>
          <ac:cxnSpMkLst>
            <pc:docMk/>
            <pc:sldMk cId="1763591689" sldId="256"/>
            <ac:cxnSpMk id="21" creationId="{C9F5DD10-5841-4E6C-A7C1-D38C18EB5777}"/>
          </ac:cxnSpMkLst>
        </pc:cxnChg>
        <pc:cxnChg chg="add del mod">
          <ac:chgData name="Anushree Khopkar" userId="e7a2e9c8e4ae374f" providerId="LiveId" clId="{F0638865-F0F2-4C06-B24A-2232928D4131}" dt="2020-03-10T22:11:50.634" v="99" actId="1076"/>
          <ac:cxnSpMkLst>
            <pc:docMk/>
            <pc:sldMk cId="1763591689" sldId="256"/>
            <ac:cxnSpMk id="25" creationId="{5D731FFF-438C-44C1-988F-9991CEFF6D06}"/>
          </ac:cxnSpMkLst>
        </pc:cxnChg>
        <pc:cxnChg chg="add del mod">
          <ac:chgData name="Anushree Khopkar" userId="e7a2e9c8e4ae374f" providerId="LiveId" clId="{F0638865-F0F2-4C06-B24A-2232928D4131}" dt="2020-03-10T22:11:01.017" v="85" actId="1076"/>
          <ac:cxnSpMkLst>
            <pc:docMk/>
            <pc:sldMk cId="1763591689" sldId="256"/>
            <ac:cxnSpMk id="27" creationId="{3245E393-4D73-430E-BCC5-C60322EB4AC2}"/>
          </ac:cxnSpMkLst>
        </pc:cxnChg>
        <pc:cxnChg chg="add del mod">
          <ac:chgData name="Anushree Khopkar" userId="e7a2e9c8e4ae374f" providerId="LiveId" clId="{F0638865-F0F2-4C06-B24A-2232928D4131}" dt="2020-03-10T22:14:53.635" v="131" actId="478"/>
          <ac:cxnSpMkLst>
            <pc:docMk/>
            <pc:sldMk cId="1763591689" sldId="256"/>
            <ac:cxnSpMk id="29" creationId="{2C5C839F-ED3E-482C-A28C-419CC18C6715}"/>
          </ac:cxnSpMkLst>
        </pc:cxnChg>
        <pc:cxnChg chg="del">
          <ac:chgData name="Anushree Khopkar" userId="e7a2e9c8e4ae374f" providerId="LiveId" clId="{F0638865-F0F2-4C06-B24A-2232928D4131}" dt="2020-03-10T22:14:57.577" v="133" actId="478"/>
          <ac:cxnSpMkLst>
            <pc:docMk/>
            <pc:sldMk cId="1763591689" sldId="256"/>
            <ac:cxnSpMk id="31" creationId="{74B00C0B-69E2-446E-A8F9-1A4AA91B047D}"/>
          </ac:cxnSpMkLst>
        </pc:cxnChg>
        <pc:cxnChg chg="add del mod">
          <ac:chgData name="Anushree Khopkar" userId="e7a2e9c8e4ae374f" providerId="LiveId" clId="{F0638865-F0F2-4C06-B24A-2232928D4131}" dt="2020-03-10T22:17:58.453" v="157" actId="14100"/>
          <ac:cxnSpMkLst>
            <pc:docMk/>
            <pc:sldMk cId="1763591689" sldId="256"/>
            <ac:cxnSpMk id="33" creationId="{BAA0E5B5-8168-4DC3-B66F-E848A21F4A3E}"/>
          </ac:cxnSpMkLst>
        </pc:cxnChg>
        <pc:cxnChg chg="add del mod">
          <ac:chgData name="Anushree Khopkar" userId="e7a2e9c8e4ae374f" providerId="LiveId" clId="{F0638865-F0F2-4C06-B24A-2232928D4131}" dt="2020-03-10T22:13:45.148" v="121"/>
          <ac:cxnSpMkLst>
            <pc:docMk/>
            <pc:sldMk cId="1763591689" sldId="256"/>
            <ac:cxnSpMk id="34" creationId="{A23470BB-B4B4-4BBA-8C9A-8B70226BF00A}"/>
          </ac:cxnSpMkLst>
        </pc:cxnChg>
        <pc:cxnChg chg="add mod">
          <ac:chgData name="Anushree Khopkar" userId="e7a2e9c8e4ae374f" providerId="LiveId" clId="{F0638865-F0F2-4C06-B24A-2232928D4131}" dt="2020-03-10T22:15:48.209" v="138" actId="13822"/>
          <ac:cxnSpMkLst>
            <pc:docMk/>
            <pc:sldMk cId="1763591689" sldId="256"/>
            <ac:cxnSpMk id="37" creationId="{322DB15C-AE9F-4967-9455-08068AC8AADE}"/>
          </ac:cxnSpMkLst>
        </pc:cxnChg>
        <pc:cxnChg chg="add del mod">
          <ac:chgData name="Anushree Khopkar" userId="e7a2e9c8e4ae374f" providerId="LiveId" clId="{F0638865-F0F2-4C06-B24A-2232928D4131}" dt="2020-03-10T22:16:10.181" v="145" actId="11529"/>
          <ac:cxnSpMkLst>
            <pc:docMk/>
            <pc:sldMk cId="1763591689" sldId="256"/>
            <ac:cxnSpMk id="40" creationId="{C083EC45-3E62-4150-8D83-BDE914A83C8F}"/>
          </ac:cxnSpMkLst>
        </pc:cxnChg>
        <pc:cxnChg chg="add mod">
          <ac:chgData name="Anushree Khopkar" userId="e7a2e9c8e4ae374f" providerId="LiveId" clId="{F0638865-F0F2-4C06-B24A-2232928D4131}" dt="2020-03-10T22:17:41.337" v="152" actId="1076"/>
          <ac:cxnSpMkLst>
            <pc:docMk/>
            <pc:sldMk cId="1763591689" sldId="256"/>
            <ac:cxnSpMk id="42" creationId="{42FD284C-78C8-4A61-AA2E-93B517166AFF}"/>
          </ac:cxnSpMkLst>
        </pc:cxnChg>
        <pc:cxnChg chg="del">
          <ac:chgData name="Anushree Khopkar" userId="e7a2e9c8e4ae374f" providerId="LiveId" clId="{F0638865-F0F2-4C06-B24A-2232928D4131}" dt="2020-03-08T04:24:37.898" v="23" actId="478"/>
          <ac:cxnSpMkLst>
            <pc:docMk/>
            <pc:sldMk cId="1763591689" sldId="256"/>
            <ac:cxnSpMk id="44" creationId="{A3DADE06-3FC5-4EF0-B517-C0819E8CA080}"/>
          </ac:cxnSpMkLst>
        </pc:cxnChg>
        <pc:cxnChg chg="del">
          <ac:chgData name="Anushree Khopkar" userId="e7a2e9c8e4ae374f" providerId="LiveId" clId="{F0638865-F0F2-4C06-B24A-2232928D4131}" dt="2020-03-08T04:24:35.694" v="22" actId="478"/>
          <ac:cxnSpMkLst>
            <pc:docMk/>
            <pc:sldMk cId="1763591689" sldId="256"/>
            <ac:cxnSpMk id="45" creationId="{704F4C20-75F7-4D82-A731-C71AA912D037}"/>
          </ac:cxnSpMkLst>
        </pc:cxnChg>
        <pc:cxnChg chg="del">
          <ac:chgData name="Anushree Khopkar" userId="e7a2e9c8e4ae374f" providerId="LiveId" clId="{F0638865-F0F2-4C06-B24A-2232928D4131}" dt="2020-03-08T04:24:51.453" v="31" actId="478"/>
          <ac:cxnSpMkLst>
            <pc:docMk/>
            <pc:sldMk cId="1763591689" sldId="256"/>
            <ac:cxnSpMk id="47" creationId="{8A0A3303-0944-4D44-A46B-68A87F0A6C5D}"/>
          </ac:cxnSpMkLst>
        </pc:cxnChg>
        <pc:cxnChg chg="add mod">
          <ac:chgData name="Anushree Khopkar" userId="e7a2e9c8e4ae374f" providerId="LiveId" clId="{F0638865-F0F2-4C06-B24A-2232928D4131}" dt="2020-03-10T22:20:37.852" v="221" actId="14100"/>
          <ac:cxnSpMkLst>
            <pc:docMk/>
            <pc:sldMk cId="1763591689" sldId="256"/>
            <ac:cxnSpMk id="48" creationId="{3C1EBCF5-EF3A-4E96-AB3C-E02F9341C53B}"/>
          </ac:cxnSpMkLst>
        </pc:cxnChg>
        <pc:cxnChg chg="del">
          <ac:chgData name="Anushree Khopkar" userId="e7a2e9c8e4ae374f" providerId="LiveId" clId="{F0638865-F0F2-4C06-B24A-2232928D4131}" dt="2020-03-08T04:24:54.708" v="32" actId="478"/>
          <ac:cxnSpMkLst>
            <pc:docMk/>
            <pc:sldMk cId="1763591689" sldId="256"/>
            <ac:cxnSpMk id="48" creationId="{DB6935DC-2481-432B-AF0A-9C4E3300B2DB}"/>
          </ac:cxnSpMkLst>
        </pc:cxnChg>
        <pc:cxnChg chg="del">
          <ac:chgData name="Anushree Khopkar" userId="e7a2e9c8e4ae374f" providerId="LiveId" clId="{F0638865-F0F2-4C06-B24A-2232928D4131}" dt="2020-03-08T04:24:45.324" v="27" actId="478"/>
          <ac:cxnSpMkLst>
            <pc:docMk/>
            <pc:sldMk cId="1763591689" sldId="256"/>
            <ac:cxnSpMk id="52" creationId="{763C399C-7BC6-4E1A-B94A-574EDA88DE1C}"/>
          </ac:cxnSpMkLst>
        </pc:cxnChg>
        <pc:cxnChg chg="del mod">
          <ac:chgData name="Anushree Khopkar" userId="e7a2e9c8e4ae374f" providerId="LiveId" clId="{F0638865-F0F2-4C06-B24A-2232928D4131}" dt="2020-03-08T04:24:57.036" v="33" actId="478"/>
          <ac:cxnSpMkLst>
            <pc:docMk/>
            <pc:sldMk cId="1763591689" sldId="256"/>
            <ac:cxnSpMk id="55" creationId="{FEA42185-FC46-4519-AE78-67A6AEE415C4}"/>
          </ac:cxnSpMkLst>
        </pc:cxnChg>
        <pc:cxnChg chg="del mod">
          <ac:chgData name="Anushree Khopkar" userId="e7a2e9c8e4ae374f" providerId="LiveId" clId="{F0638865-F0F2-4C06-B24A-2232928D4131}" dt="2020-03-08T04:25:01.635" v="35" actId="478"/>
          <ac:cxnSpMkLst>
            <pc:docMk/>
            <pc:sldMk cId="1763591689" sldId="256"/>
            <ac:cxnSpMk id="57" creationId="{93108E7C-DB2D-4084-BFFA-2D6F5FCAA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93B4-E640-4B79-8496-D3F3D46FC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D86E3-D826-4B46-8886-8C57F09AE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7255-0C16-4652-93AC-477B02FE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CC8F-3526-47D1-8B3E-E043A43E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B37-6C2F-444F-85FD-6CA6A17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C04-4FA9-4806-AE12-1EF9F9C8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1F43A-C2AF-4979-B43F-F5FD83C7B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F987-F238-4EFE-A151-94CD26A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48E1-14EF-45C5-A137-6060B969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927F-1A01-4FF1-AB02-6CB06743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7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43B6A-EEB0-45BC-820E-F34DEF3E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DFD87-24F2-423F-9E3E-73E99603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8691-B75B-4789-8816-12D6BBD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544-BF6E-4002-B688-B560BF9C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ECB9-993F-44C6-932B-2256D151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90BA-FDB6-42A7-B89E-15720E35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B383A-E4E2-4ED8-B86E-D34C7A91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ECD8-F107-4FFF-99D0-22EDAE3B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DF13-340F-4C30-BC83-6D01F3E0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9A71-DC53-4B7B-95B0-308F50BA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4DB8-055A-46B5-A8CA-F2DD4055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C2A9-116C-45E2-ADE1-8CD090B2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4185-57AD-4199-BD84-84447EF4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8D83-7090-4D93-B313-A6444FE1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4CA26-DCE6-4A15-90D3-7CB92F29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4125-5AD2-4E86-89D4-DA26F0DD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01D3-F26D-47B3-8ED8-4DD3DEFF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EC7DD-BBA6-44A5-AF30-015B76F9D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8AA8D-D2A1-403B-8BFA-41651BEE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A215-FE62-44D8-A4B6-85097AFB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CCD64-1E6A-4E8E-9E53-08FF0883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EE94-9725-48A0-A6F6-76BCAFFE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E0D4B-7C46-45F1-8CF7-87282F55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4768-26C4-44F8-AF3E-0D47C4A8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7DE88-9ADF-4AB9-B0B3-DDBC288F9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D5F4E-60A9-4E7E-BC6E-F845EC0F2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6EF49-841C-42EB-95C7-ACF45771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AC66D-8751-40B1-9DB2-33322CA3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DF934-41FC-42CD-A328-BF3DDD86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9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7F20-6E15-4995-9810-D1CC78EE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9125B-071B-425E-8869-FE0A2245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B1370-ABF9-4C95-A133-298A9F49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6B99F-1309-4B45-8C9C-7400019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30A17-847D-4087-9890-ECA8B0F3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501D2-8D1D-4CA7-9AC1-1320DF48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F5DD8-D6EB-4515-91C9-A73741EC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7A8C-EEEA-44D0-88BE-23E79550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3ACD-3E8F-43F2-BC16-1AF69EAB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EDFB2-E6B2-48D6-B722-EED67DAD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4BE9-C32F-411B-BEF1-118CAB78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B114B-3DEA-4C05-AD71-A566CF23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42A33-5D58-49A7-A6F1-2C43610F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1DF-8DF9-4625-8C4B-F43BF1B1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B967E-14C4-40F1-A21A-9533F3A56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2AEDF-8488-42F3-96B6-1EBE0EF73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3369-787A-4CD0-8339-8FE14EBA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5D601-9B6B-4727-B42E-97452F0B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85E3-9DBD-40C1-BAFF-4A7521A7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3DDF6-0D9B-48FD-B5C7-F1212C52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E3D91-5246-4D4D-8257-23B0385F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1FD9-7F76-4866-96C2-C46629AD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B73D-6F51-4DD3-9A15-3111AD43890D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F746-05DA-4460-AC98-43F5E4DE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74E7-B3A1-4470-9A34-6B3236AF8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6073-6053-4A60-A088-A72B623D1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1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F23B3C-53F2-4ED5-9550-2CD150BFB0BD}"/>
              </a:ext>
            </a:extLst>
          </p:cNvPr>
          <p:cNvSpPr/>
          <p:nvPr/>
        </p:nvSpPr>
        <p:spPr>
          <a:xfrm>
            <a:off x="198783" y="1083365"/>
            <a:ext cx="11738113" cy="5615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950CEA-080A-4FD5-95DE-38CED844B253}"/>
              </a:ext>
            </a:extLst>
          </p:cNvPr>
          <p:cNvSpPr/>
          <p:nvPr/>
        </p:nvSpPr>
        <p:spPr>
          <a:xfrm>
            <a:off x="824948" y="2753139"/>
            <a:ext cx="1719469" cy="8050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284060-0FE9-4A4D-9D38-D240360BD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427" y="2885232"/>
            <a:ext cx="379770" cy="54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D8F81E-B6DF-48DB-9362-ECEE5884E621}"/>
              </a:ext>
            </a:extLst>
          </p:cNvPr>
          <p:cNvSpPr txBox="1"/>
          <p:nvPr/>
        </p:nvSpPr>
        <p:spPr>
          <a:xfrm>
            <a:off x="934278" y="2981739"/>
            <a:ext cx="90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D0204C-9444-49FC-9EB5-9D6C7481CE8B}"/>
              </a:ext>
            </a:extLst>
          </p:cNvPr>
          <p:cNvSpPr/>
          <p:nvPr/>
        </p:nvSpPr>
        <p:spPr>
          <a:xfrm>
            <a:off x="5176630" y="2523297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C0E8F1-FA57-434E-9CBE-FEEBEBCA5EFF}"/>
              </a:ext>
            </a:extLst>
          </p:cNvPr>
          <p:cNvSpPr/>
          <p:nvPr/>
        </p:nvSpPr>
        <p:spPr>
          <a:xfrm>
            <a:off x="7897469" y="1156241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A20B35-552C-49B2-A86D-83EBB76B282E}"/>
              </a:ext>
            </a:extLst>
          </p:cNvPr>
          <p:cNvSpPr/>
          <p:nvPr/>
        </p:nvSpPr>
        <p:spPr>
          <a:xfrm>
            <a:off x="5194852" y="3890353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21D1B4-892A-4A63-99EC-F905C1C0D421}"/>
              </a:ext>
            </a:extLst>
          </p:cNvPr>
          <p:cNvSpPr/>
          <p:nvPr/>
        </p:nvSpPr>
        <p:spPr>
          <a:xfrm>
            <a:off x="5327374" y="5420162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02.03 Close Account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E8A4C-53E5-496E-878D-43B7897931D8}"/>
              </a:ext>
            </a:extLst>
          </p:cNvPr>
          <p:cNvSpPr txBox="1"/>
          <p:nvPr/>
        </p:nvSpPr>
        <p:spPr>
          <a:xfrm>
            <a:off x="8242852" y="1435354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02.01 Register Account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DD71D-B0C4-4385-B71D-4281C7382EF8}"/>
              </a:ext>
            </a:extLst>
          </p:cNvPr>
          <p:cNvSpPr txBox="1"/>
          <p:nvPr/>
        </p:nvSpPr>
        <p:spPr>
          <a:xfrm>
            <a:off x="5409751" y="2885232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02.02 Update Account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41FE8-7373-4614-94D5-7A1D0BB96164}"/>
              </a:ext>
            </a:extLst>
          </p:cNvPr>
          <p:cNvSpPr txBox="1"/>
          <p:nvPr/>
        </p:nvSpPr>
        <p:spPr>
          <a:xfrm>
            <a:off x="5291760" y="4203507"/>
            <a:ext cx="167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02.03 Close Account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1037F-EEE6-44D8-8508-B109F58FB4E2}"/>
              </a:ext>
            </a:extLst>
          </p:cNvPr>
          <p:cNvSpPr txBox="1"/>
          <p:nvPr/>
        </p:nvSpPr>
        <p:spPr>
          <a:xfrm>
            <a:off x="5520360" y="5743732"/>
            <a:ext cx="145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02.05 Sign in to Account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18C34F-ECC0-415C-A57D-E80D6ED93981}"/>
              </a:ext>
            </a:extLst>
          </p:cNvPr>
          <p:cNvSpPr/>
          <p:nvPr/>
        </p:nvSpPr>
        <p:spPr>
          <a:xfrm>
            <a:off x="9403193" y="4153919"/>
            <a:ext cx="1848678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CEC37-4424-48B4-8609-616C586D7D77}"/>
              </a:ext>
            </a:extLst>
          </p:cNvPr>
          <p:cNvSpPr txBox="1"/>
          <p:nvPr/>
        </p:nvSpPr>
        <p:spPr>
          <a:xfrm>
            <a:off x="9604099" y="4433031"/>
            <a:ext cx="1550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 Browse for product page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CB1EFB-1091-4B21-A15C-D6A27994D68F}"/>
              </a:ext>
            </a:extLst>
          </p:cNvPr>
          <p:cNvCxnSpPr>
            <a:cxnSpLocks/>
          </p:cNvCxnSpPr>
          <p:nvPr/>
        </p:nvCxnSpPr>
        <p:spPr>
          <a:xfrm flipV="1">
            <a:off x="2544417" y="1534336"/>
            <a:ext cx="5431737" cy="13026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34860-6845-486C-8366-48A1E14013DB}"/>
              </a:ext>
            </a:extLst>
          </p:cNvPr>
          <p:cNvCxnSpPr>
            <a:stCxn id="4" idx="3"/>
          </p:cNvCxnSpPr>
          <p:nvPr/>
        </p:nvCxnSpPr>
        <p:spPr>
          <a:xfrm>
            <a:off x="2544417" y="3155674"/>
            <a:ext cx="26504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731FFF-438C-44C1-988F-9991CEFF6D0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544417" y="3351071"/>
            <a:ext cx="2650435" cy="11107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45E393-4D73-430E-BCC5-C60322EB4AC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346197" y="3558209"/>
            <a:ext cx="2981177" cy="24334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A0E5B5-8168-4DC3-B66F-E848A21F4A3E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772797" y="2243477"/>
            <a:ext cx="1747243" cy="1814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8F08C4-EF10-4AA8-B11B-3C88F20A2643}"/>
              </a:ext>
            </a:extLst>
          </p:cNvPr>
          <p:cNvSpPr txBox="1"/>
          <p:nvPr/>
        </p:nvSpPr>
        <p:spPr>
          <a:xfrm rot="1307871">
            <a:off x="3500605" y="3891930"/>
            <a:ext cx="219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Details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3EE18A5-2657-436D-BF93-0DE772B6586A}"/>
              </a:ext>
            </a:extLst>
          </p:cNvPr>
          <p:cNvSpPr/>
          <p:nvPr/>
        </p:nvSpPr>
        <p:spPr>
          <a:xfrm rot="2437656">
            <a:off x="3552930" y="4856836"/>
            <a:ext cx="172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Credentials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441811-851F-4111-A5C2-F5E10DFC8523}"/>
              </a:ext>
            </a:extLst>
          </p:cNvPr>
          <p:cNvSpPr txBox="1"/>
          <p:nvPr/>
        </p:nvSpPr>
        <p:spPr>
          <a:xfrm rot="20720560">
            <a:off x="3690184" y="1878637"/>
            <a:ext cx="23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updated details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FA8976-5FBD-460C-8F23-0E6EDF29734F}"/>
              </a:ext>
            </a:extLst>
          </p:cNvPr>
          <p:cNvSpPr txBox="1"/>
          <p:nvPr/>
        </p:nvSpPr>
        <p:spPr>
          <a:xfrm>
            <a:off x="2867598" y="159026"/>
            <a:ext cx="6826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BundleBid</a:t>
            </a:r>
          </a:p>
          <a:p>
            <a:pPr algn="ctr"/>
            <a:r>
              <a:rPr lang="en-US" sz="2000" dirty="0"/>
              <a:t>Data Flow Diagram (Logical)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DBC77-3068-4702-8611-30381805D5DC}"/>
              </a:ext>
            </a:extLst>
          </p:cNvPr>
          <p:cNvSpPr txBox="1"/>
          <p:nvPr/>
        </p:nvSpPr>
        <p:spPr>
          <a:xfrm>
            <a:off x="3041374" y="2885232"/>
            <a:ext cx="204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Credentials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2DB15C-AE9F-4967-9455-08068AC8AADE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7025308" y="2131853"/>
            <a:ext cx="1142894" cy="962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FD284C-78C8-4A61-AA2E-93B517166AFF}"/>
              </a:ext>
            </a:extLst>
          </p:cNvPr>
          <p:cNvCxnSpPr>
            <a:stCxn id="10" idx="6"/>
            <a:endCxn id="16" idx="3"/>
          </p:cNvCxnSpPr>
          <p:nvPr/>
        </p:nvCxnSpPr>
        <p:spPr>
          <a:xfrm flipV="1">
            <a:off x="7176052" y="5129531"/>
            <a:ext cx="2497874" cy="862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1EBCF5-EF3A-4E96-AB3C-E02F9341C53B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6905319" y="2290888"/>
            <a:ext cx="2208316" cy="329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1E78628-35CD-414F-846D-616DF59BBC9D}"/>
              </a:ext>
            </a:extLst>
          </p:cNvPr>
          <p:cNvSpPr txBox="1"/>
          <p:nvPr/>
        </p:nvSpPr>
        <p:spPr>
          <a:xfrm rot="19325225">
            <a:off x="6911395" y="2269784"/>
            <a:ext cx="116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Updated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0327BC-A2AD-4EC6-865B-FC4F913E3DEC}"/>
              </a:ext>
            </a:extLst>
          </p:cNvPr>
          <p:cNvSpPr txBox="1"/>
          <p:nvPr/>
        </p:nvSpPr>
        <p:spPr>
          <a:xfrm rot="20335322">
            <a:off x="7737627" y="5158233"/>
            <a:ext cx="174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Data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430AEE-EDA6-49CF-BDDF-566559725689}"/>
              </a:ext>
            </a:extLst>
          </p:cNvPr>
          <p:cNvSpPr txBox="1"/>
          <p:nvPr/>
        </p:nvSpPr>
        <p:spPr>
          <a:xfrm rot="18178400">
            <a:off x="7053051" y="3566084"/>
            <a:ext cx="187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User’s Credential</a:t>
            </a:r>
          </a:p>
        </p:txBody>
      </p:sp>
    </p:spTree>
    <p:extLst>
      <p:ext uri="{BB962C8B-B14F-4D97-AF65-F5344CB8AC3E}">
        <p14:creationId xmlns:p14="http://schemas.microsoft.com/office/powerpoint/2010/main" val="176359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 Khopkar</dc:creator>
  <cp:lastModifiedBy>Anushree Khopkar</cp:lastModifiedBy>
  <cp:revision>6</cp:revision>
  <dcterms:created xsi:type="dcterms:W3CDTF">2020-03-05T02:02:29Z</dcterms:created>
  <dcterms:modified xsi:type="dcterms:W3CDTF">2020-03-10T22:20:46Z</dcterms:modified>
</cp:coreProperties>
</file>