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9" r:id="rId2"/>
    <p:sldId id="270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7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1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848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3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74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41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2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3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4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1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8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4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7DCD-B245-41E5-B469-89B46BDC8A5E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FF1617-4977-47EB-8A32-EA5786720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8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_W6_Activity%20Diagram.pptx" TargetMode="External"/><Relationship Id="rId3" Type="http://schemas.openxmlformats.org/officeDocument/2006/relationships/hyperlink" Target="_W4_%20Context%20Diagram.pptx" TargetMode="External"/><Relationship Id="rId7" Type="http://schemas.openxmlformats.org/officeDocument/2006/relationships/hyperlink" Target="_W6_Use%20Case%20Diagram.pptx" TargetMode="External"/><Relationship Id="rId2" Type="http://schemas.openxmlformats.org/officeDocument/2006/relationships/hyperlink" Target="_W4_BRM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_W6_Functional%20Requirements_User%20Stories.xlsx" TargetMode="External"/><Relationship Id="rId5" Type="http://schemas.openxmlformats.org/officeDocument/2006/relationships/hyperlink" Target="_W5_RCT.xlsx" TargetMode="External"/><Relationship Id="rId4" Type="http://schemas.openxmlformats.org/officeDocument/2006/relationships/hyperlink" Target="_W5_Business%20Requirements.docx" TargetMode="External"/><Relationship Id="rId9" Type="http://schemas.openxmlformats.org/officeDocument/2006/relationships/hyperlink" Target="_W6_DFD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D4A4B7-3257-4E31-8A36-4769366652A7}"/>
              </a:ext>
            </a:extLst>
          </p:cNvPr>
          <p:cNvSpPr/>
          <p:nvPr/>
        </p:nvSpPr>
        <p:spPr>
          <a:xfrm>
            <a:off x="4330933" y="2024799"/>
            <a:ext cx="353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Bundle-Bid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028BE-D018-482C-88D4-FCB43B19943A}"/>
              </a:ext>
            </a:extLst>
          </p:cNvPr>
          <p:cNvSpPr txBox="1"/>
          <p:nvPr/>
        </p:nvSpPr>
        <p:spPr>
          <a:xfrm>
            <a:off x="4808806" y="4009292"/>
            <a:ext cx="2574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Presented by Team 3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Under the guidance of Prof. Yuri </a:t>
            </a:r>
            <a:r>
              <a:rPr lang="en-IN" sz="2000" dirty="0" err="1"/>
              <a:t>Chernak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041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B96F-826D-40F6-8535-9C02F4E7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FBBA-87BB-413F-B61A-414567C5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pres?slideindex=1&amp;slidetitle="/>
              </a:rPr>
              <a:t>BRM</a:t>
            </a:r>
            <a:endParaRPr lang="en-IN" dirty="0"/>
          </a:p>
          <a:p>
            <a:r>
              <a:rPr lang="en-IN" dirty="0">
                <a:hlinkClick r:id="rId3" action="ppaction://hlinkpres?slideindex=1&amp;slidetitle="/>
              </a:rPr>
              <a:t>Context Diagram</a:t>
            </a:r>
            <a:endParaRPr lang="en-IN" dirty="0"/>
          </a:p>
          <a:p>
            <a:r>
              <a:rPr lang="en-IN" dirty="0">
                <a:hlinkClick r:id="rId4" action="ppaction://hlinkfile"/>
              </a:rPr>
              <a:t>Business Requirements</a:t>
            </a:r>
            <a:endParaRPr lang="en-IN" dirty="0"/>
          </a:p>
          <a:p>
            <a:r>
              <a:rPr lang="en-IN" dirty="0">
                <a:hlinkClick r:id="rId5" action="ppaction://hlinkfile"/>
              </a:rPr>
              <a:t>RCT</a:t>
            </a:r>
            <a:endParaRPr lang="en-IN" dirty="0"/>
          </a:p>
          <a:p>
            <a:r>
              <a:rPr lang="en-IN" dirty="0">
                <a:hlinkClick r:id="rId6" action="ppaction://hlinkfile"/>
              </a:rPr>
              <a:t>Functional Requirements</a:t>
            </a:r>
            <a:endParaRPr lang="en-IN" dirty="0"/>
          </a:p>
          <a:p>
            <a:r>
              <a:rPr lang="en-IN" dirty="0"/>
              <a:t>UML</a:t>
            </a:r>
          </a:p>
          <a:p>
            <a:pPr lvl="1"/>
            <a:r>
              <a:rPr lang="en-IN" dirty="0">
                <a:hlinkClick r:id="rId7" action="ppaction://hlinkpres?slideindex=1&amp;slidetitle="/>
              </a:rPr>
              <a:t>Use Case Diagram</a:t>
            </a:r>
            <a:endParaRPr lang="en-IN" dirty="0"/>
          </a:p>
          <a:p>
            <a:pPr lvl="1"/>
            <a:r>
              <a:rPr lang="en-IN" dirty="0">
                <a:hlinkClick r:id="rId8" action="ppaction://hlinkpres?slideindex=1&amp;slidetitle="/>
              </a:rPr>
              <a:t>Activity Diagram</a:t>
            </a:r>
            <a:endParaRPr lang="en-IN" dirty="0"/>
          </a:p>
          <a:p>
            <a:pPr lvl="1"/>
            <a:r>
              <a:rPr lang="en-IN" dirty="0">
                <a:hlinkClick r:id="rId9" action="ppaction://hlinkpres?slideindex=1&amp;slidetitle="/>
              </a:rPr>
              <a:t>Data Flow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02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EE3CA5-248E-4D75-A46E-71D98DFF26D4}"/>
              </a:ext>
            </a:extLst>
          </p:cNvPr>
          <p:cNvSpPr/>
          <p:nvPr/>
        </p:nvSpPr>
        <p:spPr>
          <a:xfrm>
            <a:off x="4372611" y="2505670"/>
            <a:ext cx="3446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078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3A18D-1D8E-44C9-A1D5-DD0B7B6EB1B9}"/>
              </a:ext>
            </a:extLst>
          </p:cNvPr>
          <p:cNvSpPr/>
          <p:nvPr/>
        </p:nvSpPr>
        <p:spPr>
          <a:xfrm>
            <a:off x="4437019" y="2798523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09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Contents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Gumpula, Shivani</dc:creator>
  <cp:lastModifiedBy>Siddharth Jhaveri</cp:lastModifiedBy>
  <cp:revision>6</cp:revision>
  <dcterms:created xsi:type="dcterms:W3CDTF">2020-03-10T20:16:11Z</dcterms:created>
  <dcterms:modified xsi:type="dcterms:W3CDTF">2020-03-10T21:39:54Z</dcterms:modified>
</cp:coreProperties>
</file>