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2D39F-1B4F-4657-B6C9-2EE27CE4E763}" v="143" dt="2020-03-19T22:01:11.786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bitla" userId="12fbc03474d3ce59" providerId="LiveId" clId="{3662D39F-1B4F-4657-B6C9-2EE27CE4E763}"/>
    <pc:docChg chg="undo redo custSel addSld modSld">
      <pc:chgData name="swetha bitla" userId="12fbc03474d3ce59" providerId="LiveId" clId="{3662D39F-1B4F-4657-B6C9-2EE27CE4E763}" dt="2020-03-19T22:21:16.863" v="1325" actId="478"/>
      <pc:docMkLst>
        <pc:docMk/>
      </pc:docMkLst>
      <pc:sldChg chg="addSp delSp modSp">
        <pc:chgData name="swetha bitla" userId="12fbc03474d3ce59" providerId="LiveId" clId="{3662D39F-1B4F-4657-B6C9-2EE27CE4E763}" dt="2020-03-19T21:38:42.612" v="1164" actId="20577"/>
        <pc:sldMkLst>
          <pc:docMk/>
          <pc:sldMk cId="1773282592" sldId="256"/>
        </pc:sldMkLst>
        <pc:spChg chg="mod">
          <ac:chgData name="swetha bitla" userId="12fbc03474d3ce59" providerId="LiveId" clId="{3662D39F-1B4F-4657-B6C9-2EE27CE4E763}" dt="2020-03-19T18:33:47.537" v="114" actId="20577"/>
          <ac:spMkLst>
            <pc:docMk/>
            <pc:sldMk cId="1773282592" sldId="256"/>
            <ac:spMk id="103" creationId="{01B2EFA6-680A-4E5F-92A3-2B70FD5A41A7}"/>
          </ac:spMkLst>
        </pc:spChg>
        <pc:spChg chg="mod">
          <ac:chgData name="swetha bitla" userId="12fbc03474d3ce59" providerId="LiveId" clId="{3662D39F-1B4F-4657-B6C9-2EE27CE4E763}" dt="2020-03-19T18:33:52.023" v="116" actId="20577"/>
          <ac:spMkLst>
            <pc:docMk/>
            <pc:sldMk cId="1773282592" sldId="256"/>
            <ac:spMk id="104" creationId="{E3A36ACD-0CDB-4DB6-8A41-C85F27B0603B}"/>
          </ac:spMkLst>
        </pc:spChg>
        <pc:spChg chg="mod">
          <ac:chgData name="swetha bitla" userId="12fbc03474d3ce59" providerId="LiveId" clId="{3662D39F-1B4F-4657-B6C9-2EE27CE4E763}" dt="2020-03-19T21:38:42.612" v="1164" actId="20577"/>
          <ac:spMkLst>
            <pc:docMk/>
            <pc:sldMk cId="1773282592" sldId="256"/>
            <ac:spMk id="109" creationId="{0148C598-0E3F-4DCC-A343-6A849DAA35B2}"/>
          </ac:spMkLst>
        </pc:spChg>
        <pc:spChg chg="add mod">
          <ac:chgData name="swetha bitla" userId="12fbc03474d3ce59" providerId="LiveId" clId="{3662D39F-1B4F-4657-B6C9-2EE27CE4E763}" dt="2020-03-19T18:25:23.656" v="112" actId="122"/>
          <ac:spMkLst>
            <pc:docMk/>
            <pc:sldMk cId="1773282592" sldId="256"/>
            <ac:spMk id="242" creationId="{426E2628-7E63-4F5D-BF7C-ACA4892D3ACC}"/>
          </ac:spMkLst>
        </pc:spChg>
        <pc:spChg chg="add del mod">
          <ac:chgData name="swetha bitla" userId="12fbc03474d3ce59" providerId="LiveId" clId="{3662D39F-1B4F-4657-B6C9-2EE27CE4E763}" dt="2020-03-19T19:20:59.057" v="129" actId="478"/>
          <ac:spMkLst>
            <pc:docMk/>
            <pc:sldMk cId="1773282592" sldId="256"/>
            <ac:spMk id="243" creationId="{0AD42C5F-13EF-4FD3-A32D-5C6E389865C3}"/>
          </ac:spMkLst>
        </pc:spChg>
        <pc:spChg chg="add del mod">
          <ac:chgData name="swetha bitla" userId="12fbc03474d3ce59" providerId="LiveId" clId="{3662D39F-1B4F-4657-B6C9-2EE27CE4E763}" dt="2020-03-19T19:20:52.971" v="127" actId="478"/>
          <ac:spMkLst>
            <pc:docMk/>
            <pc:sldMk cId="1773282592" sldId="256"/>
            <ac:spMk id="244" creationId="{77A796EF-6002-4FDE-A1B2-3D022441D886}"/>
          </ac:spMkLst>
        </pc:spChg>
        <pc:spChg chg="add mod">
          <ac:chgData name="swetha bitla" userId="12fbc03474d3ce59" providerId="LiveId" clId="{3662D39F-1B4F-4657-B6C9-2EE27CE4E763}" dt="2020-03-19T19:22:50.719" v="156" actId="1076"/>
          <ac:spMkLst>
            <pc:docMk/>
            <pc:sldMk cId="1773282592" sldId="256"/>
            <ac:spMk id="245" creationId="{2EC1E479-60A1-4C4B-81D9-A288A9E21171}"/>
          </ac:spMkLst>
        </pc:spChg>
        <pc:spChg chg="add mod">
          <ac:chgData name="swetha bitla" userId="12fbc03474d3ce59" providerId="LiveId" clId="{3662D39F-1B4F-4657-B6C9-2EE27CE4E763}" dt="2020-03-19T19:20:43.996" v="125" actId="1076"/>
          <ac:spMkLst>
            <pc:docMk/>
            <pc:sldMk cId="1773282592" sldId="256"/>
            <ac:spMk id="246" creationId="{A7E4486B-3D1F-4B2A-8BEB-A324C3424EF8}"/>
          </ac:spMkLst>
        </pc:spChg>
        <pc:spChg chg="add mod">
          <ac:chgData name="swetha bitla" userId="12fbc03474d3ce59" providerId="LiveId" clId="{3662D39F-1B4F-4657-B6C9-2EE27CE4E763}" dt="2020-03-19T19:20:41.202" v="124" actId="1076"/>
          <ac:spMkLst>
            <pc:docMk/>
            <pc:sldMk cId="1773282592" sldId="256"/>
            <ac:spMk id="247" creationId="{20A664B5-8CE9-4984-BD17-B8F17D06058B}"/>
          </ac:spMkLst>
        </pc:spChg>
        <pc:spChg chg="add mod">
          <ac:chgData name="swetha bitla" userId="12fbc03474d3ce59" providerId="LiveId" clId="{3662D39F-1B4F-4657-B6C9-2EE27CE4E763}" dt="2020-03-19T19:21:14.474" v="133" actId="1076"/>
          <ac:spMkLst>
            <pc:docMk/>
            <pc:sldMk cId="1773282592" sldId="256"/>
            <ac:spMk id="248" creationId="{B252C4D2-1F79-4B29-B7EA-6973FA709B76}"/>
          </ac:spMkLst>
        </pc:spChg>
        <pc:spChg chg="add mod">
          <ac:chgData name="swetha bitla" userId="12fbc03474d3ce59" providerId="LiveId" clId="{3662D39F-1B4F-4657-B6C9-2EE27CE4E763}" dt="2020-03-19T19:21:52.431" v="148" actId="1076"/>
          <ac:spMkLst>
            <pc:docMk/>
            <pc:sldMk cId="1773282592" sldId="256"/>
            <ac:spMk id="249" creationId="{6E65E916-6574-4628-A1A0-A5807CA41818}"/>
          </ac:spMkLst>
        </pc:spChg>
        <pc:spChg chg="add mod">
          <ac:chgData name="swetha bitla" userId="12fbc03474d3ce59" providerId="LiveId" clId="{3662D39F-1B4F-4657-B6C9-2EE27CE4E763}" dt="2020-03-19T19:22:51.169" v="157" actId="1076"/>
          <ac:spMkLst>
            <pc:docMk/>
            <pc:sldMk cId="1773282592" sldId="256"/>
            <ac:spMk id="250" creationId="{3CD13EE5-9C62-40BB-A0DC-C411E2106096}"/>
          </ac:spMkLst>
        </pc:spChg>
        <pc:cxnChg chg="add mod">
          <ac:chgData name="swetha bitla" userId="12fbc03474d3ce59" providerId="LiveId" clId="{3662D39F-1B4F-4657-B6C9-2EE27CE4E763}" dt="2020-03-19T19:22:50.719" v="156" actId="1076"/>
          <ac:cxnSpMkLst>
            <pc:docMk/>
            <pc:sldMk cId="1773282592" sldId="256"/>
            <ac:cxnSpMk id="252" creationId="{C325DDED-0C12-4108-BBE9-7D68D6114768}"/>
          </ac:cxnSpMkLst>
        </pc:cxnChg>
        <pc:cxnChg chg="add mod">
          <ac:chgData name="swetha bitla" userId="12fbc03474d3ce59" providerId="LiveId" clId="{3662D39F-1B4F-4657-B6C9-2EE27CE4E763}" dt="2020-03-19T19:23:02.899" v="159" actId="208"/>
          <ac:cxnSpMkLst>
            <pc:docMk/>
            <pc:sldMk cId="1773282592" sldId="256"/>
            <ac:cxnSpMk id="255" creationId="{E1265A5F-1F04-4671-AC8A-F4AE8A4FFDA2}"/>
          </ac:cxnSpMkLst>
        </pc:cxnChg>
        <pc:cxnChg chg="add del mod">
          <ac:chgData name="swetha bitla" userId="12fbc03474d3ce59" providerId="LiveId" clId="{3662D39F-1B4F-4657-B6C9-2EE27CE4E763}" dt="2020-03-19T19:23:08.475" v="161" actId="11529"/>
          <ac:cxnSpMkLst>
            <pc:docMk/>
            <pc:sldMk cId="1773282592" sldId="256"/>
            <ac:cxnSpMk id="257" creationId="{8884D675-65D5-4F85-B85E-5583670F8B90}"/>
          </ac:cxnSpMkLst>
        </pc:cxnChg>
        <pc:cxnChg chg="add del mod">
          <ac:chgData name="swetha bitla" userId="12fbc03474d3ce59" providerId="LiveId" clId="{3662D39F-1B4F-4657-B6C9-2EE27CE4E763}" dt="2020-03-19T19:23:14.237" v="163" actId="11529"/>
          <ac:cxnSpMkLst>
            <pc:docMk/>
            <pc:sldMk cId="1773282592" sldId="256"/>
            <ac:cxnSpMk id="259" creationId="{BA2DD87F-207F-4C57-8499-3A52A64E518C}"/>
          </ac:cxnSpMkLst>
        </pc:cxnChg>
        <pc:cxnChg chg="add del mod">
          <ac:chgData name="swetha bitla" userId="12fbc03474d3ce59" providerId="LiveId" clId="{3662D39F-1B4F-4657-B6C9-2EE27CE4E763}" dt="2020-03-19T19:23:20.788" v="165" actId="11529"/>
          <ac:cxnSpMkLst>
            <pc:docMk/>
            <pc:sldMk cId="1773282592" sldId="256"/>
            <ac:cxnSpMk id="261" creationId="{89583BB9-6710-4B6F-AB9B-4534987CB3E6}"/>
          </ac:cxnSpMkLst>
        </pc:cxnChg>
        <pc:cxnChg chg="add mod">
          <ac:chgData name="swetha bitla" userId="12fbc03474d3ce59" providerId="LiveId" clId="{3662D39F-1B4F-4657-B6C9-2EE27CE4E763}" dt="2020-03-19T19:23:28.721" v="167" actId="208"/>
          <ac:cxnSpMkLst>
            <pc:docMk/>
            <pc:sldMk cId="1773282592" sldId="256"/>
            <ac:cxnSpMk id="263" creationId="{1A37A657-3B94-4133-9291-F87E0A2DB514}"/>
          </ac:cxnSpMkLst>
        </pc:cxnChg>
      </pc:sldChg>
      <pc:sldChg chg="addSp delSp modSp add">
        <pc:chgData name="swetha bitla" userId="12fbc03474d3ce59" providerId="LiveId" clId="{3662D39F-1B4F-4657-B6C9-2EE27CE4E763}" dt="2020-03-19T22:21:16.863" v="1325" actId="478"/>
        <pc:sldMkLst>
          <pc:docMk/>
          <pc:sldMk cId="1329941889" sldId="257"/>
        </pc:sldMkLst>
        <pc:spChg chg="del">
          <ac:chgData name="swetha bitla" userId="12fbc03474d3ce59" providerId="LiveId" clId="{3662D39F-1B4F-4657-B6C9-2EE27CE4E763}" dt="2020-03-19T18:20:36.665" v="1" actId="478"/>
          <ac:spMkLst>
            <pc:docMk/>
            <pc:sldMk cId="1329941889" sldId="257"/>
            <ac:spMk id="2" creationId="{EDEDED34-7215-4C2B-8829-97D1389DF415}"/>
          </ac:spMkLst>
        </pc:spChg>
        <pc:spChg chg="del">
          <ac:chgData name="swetha bitla" userId="12fbc03474d3ce59" providerId="LiveId" clId="{3662D39F-1B4F-4657-B6C9-2EE27CE4E763}" dt="2020-03-19T18:20:38.898" v="2" actId="478"/>
          <ac:spMkLst>
            <pc:docMk/>
            <pc:sldMk cId="1329941889" sldId="257"/>
            <ac:spMk id="3" creationId="{61E862DE-670A-4C9C-A52E-9E817DD6B435}"/>
          </ac:spMkLst>
        </pc:spChg>
        <pc:spChg chg="add mod">
          <ac:chgData name="swetha bitla" userId="12fbc03474d3ce59" providerId="LiveId" clId="{3662D39F-1B4F-4657-B6C9-2EE27CE4E763}" dt="2020-03-19T18:25:18.505" v="111" actId="1076"/>
          <ac:spMkLst>
            <pc:docMk/>
            <pc:sldMk cId="1329941889" sldId="257"/>
            <ac:spMk id="4" creationId="{E52B736A-0CC6-465C-9760-EAB4416E27B2}"/>
          </ac:spMkLst>
        </pc:spChg>
        <pc:spChg chg="add mod">
          <ac:chgData name="swetha bitla" userId="12fbc03474d3ce59" providerId="LiveId" clId="{3662D39F-1B4F-4657-B6C9-2EE27CE4E763}" dt="2020-03-19T20:47:32.225" v="586" actId="1076"/>
          <ac:spMkLst>
            <pc:docMk/>
            <pc:sldMk cId="1329941889" sldId="257"/>
            <ac:spMk id="19" creationId="{588FF198-6DA8-44DE-AB94-54ED2704D84E}"/>
          </ac:spMkLst>
        </pc:spChg>
        <pc:spChg chg="add del mod">
          <ac:chgData name="swetha bitla" userId="12fbc03474d3ce59" providerId="LiveId" clId="{3662D39F-1B4F-4657-B6C9-2EE27CE4E763}" dt="2020-03-19T20:59:42.910" v="762" actId="478"/>
          <ac:spMkLst>
            <pc:docMk/>
            <pc:sldMk cId="1329941889" sldId="257"/>
            <ac:spMk id="20" creationId="{4F67F610-5C4B-4E60-AA57-EDCB983B83AC}"/>
          </ac:spMkLst>
        </pc:spChg>
        <pc:spChg chg="add del mod">
          <ac:chgData name="swetha bitla" userId="12fbc03474d3ce59" providerId="LiveId" clId="{3662D39F-1B4F-4657-B6C9-2EE27CE4E763}" dt="2020-03-19T20:59:46.910" v="763" actId="478"/>
          <ac:spMkLst>
            <pc:docMk/>
            <pc:sldMk cId="1329941889" sldId="257"/>
            <ac:spMk id="21" creationId="{175E3B41-C2AA-40D9-AE6F-262F5921E237}"/>
          </ac:spMkLst>
        </pc:spChg>
        <pc:spChg chg="add mod">
          <ac:chgData name="swetha bitla" userId="12fbc03474d3ce59" providerId="LiveId" clId="{3662D39F-1B4F-4657-B6C9-2EE27CE4E763}" dt="2020-03-19T20:53:10.983" v="619" actId="1076"/>
          <ac:spMkLst>
            <pc:docMk/>
            <pc:sldMk cId="1329941889" sldId="257"/>
            <ac:spMk id="22" creationId="{AE531194-4150-4C4F-AF52-B0D5C97A0550}"/>
          </ac:spMkLst>
        </pc:spChg>
        <pc:spChg chg="add del mod">
          <ac:chgData name="swetha bitla" userId="12fbc03474d3ce59" providerId="LiveId" clId="{3662D39F-1B4F-4657-B6C9-2EE27CE4E763}" dt="2020-03-19T20:59:24.942" v="757" actId="478"/>
          <ac:spMkLst>
            <pc:docMk/>
            <pc:sldMk cId="1329941889" sldId="257"/>
            <ac:spMk id="23" creationId="{D03A73F1-5181-432D-AA59-1E91640E01F6}"/>
          </ac:spMkLst>
        </pc:spChg>
        <pc:spChg chg="add mod">
          <ac:chgData name="swetha bitla" userId="12fbc03474d3ce59" providerId="LiveId" clId="{3662D39F-1B4F-4657-B6C9-2EE27CE4E763}" dt="2020-03-19T20:49:53.478" v="603" actId="1076"/>
          <ac:spMkLst>
            <pc:docMk/>
            <pc:sldMk cId="1329941889" sldId="257"/>
            <ac:spMk id="24" creationId="{ED92D9D6-1DF6-420A-9836-A29FB69BE2EB}"/>
          </ac:spMkLst>
        </pc:spChg>
        <pc:spChg chg="add mod">
          <ac:chgData name="swetha bitla" userId="12fbc03474d3ce59" providerId="LiveId" clId="{3662D39F-1B4F-4657-B6C9-2EE27CE4E763}" dt="2020-03-19T20:49:46.369" v="602" actId="1076"/>
          <ac:spMkLst>
            <pc:docMk/>
            <pc:sldMk cId="1329941889" sldId="257"/>
            <ac:spMk id="25" creationId="{612F3CF2-3EC1-4BEA-90D8-3289A5F4FDE7}"/>
          </ac:spMkLst>
        </pc:spChg>
        <pc:spChg chg="add mod">
          <ac:chgData name="swetha bitla" userId="12fbc03474d3ce59" providerId="LiveId" clId="{3662D39F-1B4F-4657-B6C9-2EE27CE4E763}" dt="2020-03-19T20:55:50.109" v="686" actId="1076"/>
          <ac:spMkLst>
            <pc:docMk/>
            <pc:sldMk cId="1329941889" sldId="257"/>
            <ac:spMk id="26" creationId="{9856CBC3-0105-42BD-88DE-E62652448E10}"/>
          </ac:spMkLst>
        </pc:spChg>
        <pc:spChg chg="add mod">
          <ac:chgData name="swetha bitla" userId="12fbc03474d3ce59" providerId="LiveId" clId="{3662D39F-1B4F-4657-B6C9-2EE27CE4E763}" dt="2020-03-19T20:55:12.313" v="681" actId="1076"/>
          <ac:spMkLst>
            <pc:docMk/>
            <pc:sldMk cId="1329941889" sldId="257"/>
            <ac:spMk id="27" creationId="{EC737D2A-4BF9-453B-A6B6-F7962BD8CBCB}"/>
          </ac:spMkLst>
        </pc:spChg>
        <pc:spChg chg="add mod">
          <ac:chgData name="swetha bitla" userId="12fbc03474d3ce59" providerId="LiveId" clId="{3662D39F-1B4F-4657-B6C9-2EE27CE4E763}" dt="2020-03-19T21:23:16.561" v="1105" actId="1076"/>
          <ac:spMkLst>
            <pc:docMk/>
            <pc:sldMk cId="1329941889" sldId="257"/>
            <ac:spMk id="28" creationId="{AE32B4A7-A137-4853-9F76-5E2A37607AE8}"/>
          </ac:spMkLst>
        </pc:spChg>
        <pc:spChg chg="add mod">
          <ac:chgData name="swetha bitla" userId="12fbc03474d3ce59" providerId="LiveId" clId="{3662D39F-1B4F-4657-B6C9-2EE27CE4E763}" dt="2020-03-19T21:07:11.312" v="953" actId="1076"/>
          <ac:spMkLst>
            <pc:docMk/>
            <pc:sldMk cId="1329941889" sldId="257"/>
            <ac:spMk id="29" creationId="{3D79F045-3B21-41C4-B5E5-143FB820A8B9}"/>
          </ac:spMkLst>
        </pc:spChg>
        <pc:spChg chg="add mod">
          <ac:chgData name="swetha bitla" userId="12fbc03474d3ce59" providerId="LiveId" clId="{3662D39F-1B4F-4657-B6C9-2EE27CE4E763}" dt="2020-03-19T21:03:27.469" v="868" actId="1076"/>
          <ac:spMkLst>
            <pc:docMk/>
            <pc:sldMk cId="1329941889" sldId="257"/>
            <ac:spMk id="30" creationId="{E645D43C-4AF9-4C3D-B0B0-A781088F598D}"/>
          </ac:spMkLst>
        </pc:spChg>
        <pc:spChg chg="add mod">
          <ac:chgData name="swetha bitla" userId="12fbc03474d3ce59" providerId="LiveId" clId="{3662D39F-1B4F-4657-B6C9-2EE27CE4E763}" dt="2020-03-19T21:01:16.860" v="825" actId="1076"/>
          <ac:spMkLst>
            <pc:docMk/>
            <pc:sldMk cId="1329941889" sldId="257"/>
            <ac:spMk id="31" creationId="{1AB2CF7C-1C9C-428B-A687-E0991E2ECA07}"/>
          </ac:spMkLst>
        </pc:spChg>
        <pc:spChg chg="add mod">
          <ac:chgData name="swetha bitla" userId="12fbc03474d3ce59" providerId="LiveId" clId="{3662D39F-1B4F-4657-B6C9-2EE27CE4E763}" dt="2020-03-19T21:18:22.097" v="1014"/>
          <ac:spMkLst>
            <pc:docMk/>
            <pc:sldMk cId="1329941889" sldId="257"/>
            <ac:spMk id="32" creationId="{5B5CB921-EAF3-413B-B658-D0F42ACC63A2}"/>
          </ac:spMkLst>
        </pc:spChg>
        <pc:spChg chg="add mod">
          <ac:chgData name="swetha bitla" userId="12fbc03474d3ce59" providerId="LiveId" clId="{3662D39F-1B4F-4657-B6C9-2EE27CE4E763}" dt="2020-03-19T21:23:36.651" v="1107" actId="1076"/>
          <ac:spMkLst>
            <pc:docMk/>
            <pc:sldMk cId="1329941889" sldId="257"/>
            <ac:spMk id="33" creationId="{6AA4188A-0572-44F9-B2B1-357673B81910}"/>
          </ac:spMkLst>
        </pc:spChg>
        <pc:spChg chg="add mod">
          <ac:chgData name="swetha bitla" userId="12fbc03474d3ce59" providerId="LiveId" clId="{3662D39F-1B4F-4657-B6C9-2EE27CE4E763}" dt="2020-03-19T21:23:26.653" v="1106" actId="1076"/>
          <ac:spMkLst>
            <pc:docMk/>
            <pc:sldMk cId="1329941889" sldId="257"/>
            <ac:spMk id="34" creationId="{596A0516-E955-4167-A0CA-EB95E9814F77}"/>
          </ac:spMkLst>
        </pc:spChg>
        <pc:spChg chg="add mod">
          <ac:chgData name="swetha bitla" userId="12fbc03474d3ce59" providerId="LiveId" clId="{3662D39F-1B4F-4657-B6C9-2EE27CE4E763}" dt="2020-03-19T21:23:45.360" v="1108" actId="1076"/>
          <ac:spMkLst>
            <pc:docMk/>
            <pc:sldMk cId="1329941889" sldId="257"/>
            <ac:spMk id="35" creationId="{CDC014BD-EA71-4D86-8A71-4C2B903D009D}"/>
          </ac:spMkLst>
        </pc:spChg>
        <pc:spChg chg="add mod">
          <ac:chgData name="swetha bitla" userId="12fbc03474d3ce59" providerId="LiveId" clId="{3662D39F-1B4F-4657-B6C9-2EE27CE4E763}" dt="2020-03-19T21:52:07.873" v="1241" actId="1076"/>
          <ac:spMkLst>
            <pc:docMk/>
            <pc:sldMk cId="1329941889" sldId="257"/>
            <ac:spMk id="93" creationId="{AA7AEF85-05CE-4ACF-AA89-15E724FC7C42}"/>
          </ac:spMkLst>
        </pc:spChg>
        <pc:spChg chg="add mod">
          <ac:chgData name="swetha bitla" userId="12fbc03474d3ce59" providerId="LiveId" clId="{3662D39F-1B4F-4657-B6C9-2EE27CE4E763}" dt="2020-03-19T21:56:05.538" v="1279" actId="1076"/>
          <ac:spMkLst>
            <pc:docMk/>
            <pc:sldMk cId="1329941889" sldId="257"/>
            <ac:spMk id="114" creationId="{A51507AB-5FFC-4D15-84CE-FDFF00B9BD24}"/>
          </ac:spMkLst>
        </pc:spChg>
        <pc:spChg chg="add mod">
          <ac:chgData name="swetha bitla" userId="12fbc03474d3ce59" providerId="LiveId" clId="{3662D39F-1B4F-4657-B6C9-2EE27CE4E763}" dt="2020-03-19T21:53:54.739" v="1255" actId="1076"/>
          <ac:spMkLst>
            <pc:docMk/>
            <pc:sldMk cId="1329941889" sldId="257"/>
            <ac:spMk id="115" creationId="{67A50B5C-2F62-450E-BA60-A6266C6A8429}"/>
          </ac:spMkLst>
        </pc:spChg>
        <pc:spChg chg="add mod">
          <ac:chgData name="swetha bitla" userId="12fbc03474d3ce59" providerId="LiveId" clId="{3662D39F-1B4F-4657-B6C9-2EE27CE4E763}" dt="2020-03-19T21:56:22.288" v="1282" actId="1076"/>
          <ac:spMkLst>
            <pc:docMk/>
            <pc:sldMk cId="1329941889" sldId="257"/>
            <ac:spMk id="130" creationId="{303146AC-887B-48F0-8A4C-D843A7537D04}"/>
          </ac:spMkLst>
        </pc:spChg>
        <pc:graphicFrameChg chg="add del mod">
          <ac:chgData name="swetha bitla" userId="12fbc03474d3ce59" providerId="LiveId" clId="{3662D39F-1B4F-4657-B6C9-2EE27CE4E763}" dt="2020-03-19T19:31:02.537" v="173"/>
          <ac:graphicFrameMkLst>
            <pc:docMk/>
            <pc:sldMk cId="1329941889" sldId="257"/>
            <ac:graphicFrameMk id="5" creationId="{FABFD33B-B7BF-4F7D-B91D-ED53D73CD026}"/>
          </ac:graphicFrameMkLst>
        </pc:graphicFrameChg>
        <pc:graphicFrameChg chg="add del mod">
          <ac:chgData name="swetha bitla" userId="12fbc03474d3ce59" providerId="LiveId" clId="{3662D39F-1B4F-4657-B6C9-2EE27CE4E763}" dt="2020-03-19T19:31:01.705" v="172"/>
          <ac:graphicFrameMkLst>
            <pc:docMk/>
            <pc:sldMk cId="1329941889" sldId="257"/>
            <ac:graphicFrameMk id="6" creationId="{9D4E2D41-3362-4FA1-A388-03DA31DF8A68}"/>
          </ac:graphicFrameMkLst>
        </pc:graphicFrameChg>
        <pc:graphicFrameChg chg="add mod modGraphic">
          <ac:chgData name="swetha bitla" userId="12fbc03474d3ce59" providerId="LiveId" clId="{3662D39F-1B4F-4657-B6C9-2EE27CE4E763}" dt="2020-03-19T19:34:30.617" v="198" actId="20577"/>
          <ac:graphicFrameMkLst>
            <pc:docMk/>
            <pc:sldMk cId="1329941889" sldId="257"/>
            <ac:graphicFrameMk id="7" creationId="{5957F70C-C08C-4D57-B38F-34BB12E59768}"/>
          </ac:graphicFrameMkLst>
        </pc:graphicFrameChg>
        <pc:graphicFrameChg chg="add del mod modGraphic">
          <ac:chgData name="swetha bitla" userId="12fbc03474d3ce59" providerId="LiveId" clId="{3662D39F-1B4F-4657-B6C9-2EE27CE4E763}" dt="2020-03-19T19:38:44.654" v="206" actId="478"/>
          <ac:graphicFrameMkLst>
            <pc:docMk/>
            <pc:sldMk cId="1329941889" sldId="257"/>
            <ac:graphicFrameMk id="8" creationId="{A14EE3B1-5A82-40E5-8606-CE6A67366D98}"/>
          </ac:graphicFrameMkLst>
        </pc:graphicFrameChg>
        <pc:graphicFrameChg chg="add del mod modGraphic">
          <ac:chgData name="swetha bitla" userId="12fbc03474d3ce59" providerId="LiveId" clId="{3662D39F-1B4F-4657-B6C9-2EE27CE4E763}" dt="2020-03-19T20:15:50.536" v="234" actId="478"/>
          <ac:graphicFrameMkLst>
            <pc:docMk/>
            <pc:sldMk cId="1329941889" sldId="257"/>
            <ac:graphicFrameMk id="10" creationId="{38561277-206E-4035-83B2-2F56BEA8DE70}"/>
          </ac:graphicFrameMkLst>
        </pc:graphicFrameChg>
        <pc:graphicFrameChg chg="add mod modGraphic">
          <ac:chgData name="swetha bitla" userId="12fbc03474d3ce59" providerId="LiveId" clId="{3662D39F-1B4F-4657-B6C9-2EE27CE4E763}" dt="2020-03-19T21:46:35.931" v="1204" actId="20577"/>
          <ac:graphicFrameMkLst>
            <pc:docMk/>
            <pc:sldMk cId="1329941889" sldId="257"/>
            <ac:graphicFrameMk id="12" creationId="{8B36D414-9CC7-47CD-83C7-61F38F99520F}"/>
          </ac:graphicFrameMkLst>
        </pc:graphicFrameChg>
        <pc:graphicFrameChg chg="add mod modGraphic">
          <ac:chgData name="swetha bitla" userId="12fbc03474d3ce59" providerId="LiveId" clId="{3662D39F-1B4F-4657-B6C9-2EE27CE4E763}" dt="2020-03-19T21:14:04.345" v="989" actId="113"/>
          <ac:graphicFrameMkLst>
            <pc:docMk/>
            <pc:sldMk cId="1329941889" sldId="257"/>
            <ac:graphicFrameMk id="14" creationId="{ADC2A832-C9CD-4704-BD29-C8C1C38C9059}"/>
          </ac:graphicFrameMkLst>
        </pc:graphicFrameChg>
        <pc:graphicFrameChg chg="add del mod modGraphic">
          <ac:chgData name="swetha bitla" userId="12fbc03474d3ce59" providerId="LiveId" clId="{3662D39F-1B4F-4657-B6C9-2EE27CE4E763}" dt="2020-03-19T21:13:58.871" v="988" actId="113"/>
          <ac:graphicFrameMkLst>
            <pc:docMk/>
            <pc:sldMk cId="1329941889" sldId="257"/>
            <ac:graphicFrameMk id="15" creationId="{D697EB43-E5DC-457A-923D-D2E06C1C16C1}"/>
          </ac:graphicFrameMkLst>
        </pc:graphicFrameChg>
        <pc:graphicFrameChg chg="add mod modGraphic">
          <ac:chgData name="swetha bitla" userId="12fbc03474d3ce59" providerId="LiveId" clId="{3662D39F-1B4F-4657-B6C9-2EE27CE4E763}" dt="2020-03-19T20:53:18.202" v="623" actId="20577"/>
          <ac:graphicFrameMkLst>
            <pc:docMk/>
            <pc:sldMk cId="1329941889" sldId="257"/>
            <ac:graphicFrameMk id="16" creationId="{BBE752E0-5401-4185-8C40-1D3D249477E9}"/>
          </ac:graphicFrameMkLst>
        </pc:graphicFrameChg>
        <pc:graphicFrameChg chg="add mod modGraphic">
          <ac:chgData name="swetha bitla" userId="12fbc03474d3ce59" providerId="LiveId" clId="{3662D39F-1B4F-4657-B6C9-2EE27CE4E763}" dt="2020-03-19T21:38:30.878" v="1162" actId="14100"/>
          <ac:graphicFrameMkLst>
            <pc:docMk/>
            <pc:sldMk cId="1329941889" sldId="257"/>
            <ac:graphicFrameMk id="17" creationId="{1C2B875B-27D5-4451-A6BF-C77BD66E6000}"/>
          </ac:graphicFrameMkLst>
        </pc:graphicFrameChg>
        <pc:graphicFrameChg chg="add mod modGraphic">
          <ac:chgData name="swetha bitla" userId="12fbc03474d3ce59" providerId="LiveId" clId="{3662D39F-1B4F-4657-B6C9-2EE27CE4E763}" dt="2020-03-19T21:46:39.189" v="1206" actId="20577"/>
          <ac:graphicFrameMkLst>
            <pc:docMk/>
            <pc:sldMk cId="1329941889" sldId="257"/>
            <ac:graphicFrameMk id="18" creationId="{08A68558-FB75-4EAD-9333-33D8465CCB03}"/>
          </ac:graphicFrameMkLst>
        </pc:graphicFrameChg>
        <pc:inkChg chg="add del">
          <ac:chgData name="swetha bitla" userId="12fbc03474d3ce59" providerId="LiveId" clId="{3662D39F-1B4F-4657-B6C9-2EE27CE4E763}" dt="2020-03-19T21:26:41.419" v="1119" actId="9405"/>
          <ac:inkMkLst>
            <pc:docMk/>
            <pc:sldMk cId="1329941889" sldId="257"/>
            <ac:inkMk id="36" creationId="{C355E8E1-7C8F-4200-836F-0D427C21C7CE}"/>
          </ac:inkMkLst>
        </pc:inkChg>
        <pc:inkChg chg="add del">
          <ac:chgData name="swetha bitla" userId="12fbc03474d3ce59" providerId="LiveId" clId="{3662D39F-1B4F-4657-B6C9-2EE27CE4E763}" dt="2020-03-19T21:26:41.028" v="1118" actId="9405"/>
          <ac:inkMkLst>
            <pc:docMk/>
            <pc:sldMk cId="1329941889" sldId="257"/>
            <ac:inkMk id="37" creationId="{3EF92229-DFEA-4240-B66F-402458FBC043}"/>
          </ac:inkMkLst>
        </pc:inkChg>
        <pc:cxnChg chg="add mod">
          <ac:chgData name="swetha bitla" userId="12fbc03474d3ce59" providerId="LiveId" clId="{3662D39F-1B4F-4657-B6C9-2EE27CE4E763}" dt="2020-03-19T21:30:50.447" v="1122" actId="14100"/>
          <ac:cxnSpMkLst>
            <pc:docMk/>
            <pc:sldMk cId="1329941889" sldId="257"/>
            <ac:cxnSpMk id="39" creationId="{27427D7F-9299-4AD6-8DA1-3AFF79C028AB}"/>
          </ac:cxnSpMkLst>
        </pc:cxnChg>
        <pc:cxnChg chg="add mod">
          <ac:chgData name="swetha bitla" userId="12fbc03474d3ce59" providerId="LiveId" clId="{3662D39F-1B4F-4657-B6C9-2EE27CE4E763}" dt="2020-03-19T21:31:22.860" v="1125" actId="13822"/>
          <ac:cxnSpMkLst>
            <pc:docMk/>
            <pc:sldMk cId="1329941889" sldId="257"/>
            <ac:cxnSpMk id="42" creationId="{63A7D781-9FF9-4426-94D6-C4463E169012}"/>
          </ac:cxnSpMkLst>
        </pc:cxnChg>
        <pc:cxnChg chg="add mod">
          <ac:chgData name="swetha bitla" userId="12fbc03474d3ce59" providerId="LiveId" clId="{3662D39F-1B4F-4657-B6C9-2EE27CE4E763}" dt="2020-03-19T21:54:42.371" v="1266" actId="1076"/>
          <ac:cxnSpMkLst>
            <pc:docMk/>
            <pc:sldMk cId="1329941889" sldId="257"/>
            <ac:cxnSpMk id="44" creationId="{43C725E6-12AC-416D-AFFB-FFE48F3F4D14}"/>
          </ac:cxnSpMkLst>
        </pc:cxnChg>
        <pc:cxnChg chg="add mod">
          <ac:chgData name="swetha bitla" userId="12fbc03474d3ce59" providerId="LiveId" clId="{3662D39F-1B4F-4657-B6C9-2EE27CE4E763}" dt="2020-03-19T21:36:36.045" v="1151" actId="14100"/>
          <ac:cxnSpMkLst>
            <pc:docMk/>
            <pc:sldMk cId="1329941889" sldId="257"/>
            <ac:cxnSpMk id="47" creationId="{B10D878D-FFDA-4129-AAD2-C2A690AEFD15}"/>
          </ac:cxnSpMkLst>
        </pc:cxnChg>
        <pc:cxnChg chg="add del mod">
          <ac:chgData name="swetha bitla" userId="12fbc03474d3ce59" providerId="LiveId" clId="{3662D39F-1B4F-4657-B6C9-2EE27CE4E763}" dt="2020-03-19T21:33:53.168" v="1138" actId="478"/>
          <ac:cxnSpMkLst>
            <pc:docMk/>
            <pc:sldMk cId="1329941889" sldId="257"/>
            <ac:cxnSpMk id="51" creationId="{D05D3894-C490-4CD9-9667-541ED532B985}"/>
          </ac:cxnSpMkLst>
        </pc:cxnChg>
        <pc:cxnChg chg="add mod">
          <ac:chgData name="swetha bitla" userId="12fbc03474d3ce59" providerId="LiveId" clId="{3662D39F-1B4F-4657-B6C9-2EE27CE4E763}" dt="2020-03-19T21:34:14.497" v="1140" actId="208"/>
          <ac:cxnSpMkLst>
            <pc:docMk/>
            <pc:sldMk cId="1329941889" sldId="257"/>
            <ac:cxnSpMk id="56" creationId="{61EFEAC3-27B0-47D2-910E-E48ECE22A46D}"/>
          </ac:cxnSpMkLst>
        </pc:cxnChg>
        <pc:cxnChg chg="add del mod">
          <ac:chgData name="swetha bitla" userId="12fbc03474d3ce59" providerId="LiveId" clId="{3662D39F-1B4F-4657-B6C9-2EE27CE4E763}" dt="2020-03-19T21:35:11.477" v="1142" actId="11529"/>
          <ac:cxnSpMkLst>
            <pc:docMk/>
            <pc:sldMk cId="1329941889" sldId="257"/>
            <ac:cxnSpMk id="58" creationId="{3BEB5E1F-5CC8-4295-AE4A-05543727FA01}"/>
          </ac:cxnSpMkLst>
        </pc:cxnChg>
        <pc:cxnChg chg="add mod">
          <ac:chgData name="swetha bitla" userId="12fbc03474d3ce59" providerId="LiveId" clId="{3662D39F-1B4F-4657-B6C9-2EE27CE4E763}" dt="2020-03-19T21:51:14.022" v="1231" actId="14100"/>
          <ac:cxnSpMkLst>
            <pc:docMk/>
            <pc:sldMk cId="1329941889" sldId="257"/>
            <ac:cxnSpMk id="60" creationId="{85C45337-8A4C-4C7A-BF06-222379310508}"/>
          </ac:cxnSpMkLst>
        </pc:cxnChg>
        <pc:cxnChg chg="add del mod">
          <ac:chgData name="swetha bitla" userId="12fbc03474d3ce59" providerId="LiveId" clId="{3662D39F-1B4F-4657-B6C9-2EE27CE4E763}" dt="2020-03-19T21:37:42.728" v="1157" actId="478"/>
          <ac:cxnSpMkLst>
            <pc:docMk/>
            <pc:sldMk cId="1329941889" sldId="257"/>
            <ac:cxnSpMk id="69" creationId="{EBCBDB03-A336-4AF9-9830-0A754C7A5748}"/>
          </ac:cxnSpMkLst>
        </pc:cxnChg>
        <pc:cxnChg chg="add mod">
          <ac:chgData name="swetha bitla" userId="12fbc03474d3ce59" providerId="LiveId" clId="{3662D39F-1B4F-4657-B6C9-2EE27CE4E763}" dt="2020-03-19T21:38:30.878" v="1162" actId="14100"/>
          <ac:cxnSpMkLst>
            <pc:docMk/>
            <pc:sldMk cId="1329941889" sldId="257"/>
            <ac:cxnSpMk id="73" creationId="{58E0639D-E1AF-4D94-A9D8-1CE04728FB02}"/>
          </ac:cxnSpMkLst>
        </pc:cxnChg>
        <pc:cxnChg chg="add mod">
          <ac:chgData name="swetha bitla" userId="12fbc03474d3ce59" providerId="LiveId" clId="{3662D39F-1B4F-4657-B6C9-2EE27CE4E763}" dt="2020-03-19T21:40:43.895" v="1181" actId="14100"/>
          <ac:cxnSpMkLst>
            <pc:docMk/>
            <pc:sldMk cId="1329941889" sldId="257"/>
            <ac:cxnSpMk id="76" creationId="{CFDEE4ED-CFED-4487-BC93-A1E0630D0FBC}"/>
          </ac:cxnSpMkLst>
        </pc:cxnChg>
        <pc:cxnChg chg="add mod">
          <ac:chgData name="swetha bitla" userId="12fbc03474d3ce59" providerId="LiveId" clId="{3662D39F-1B4F-4657-B6C9-2EE27CE4E763}" dt="2020-03-19T21:45:14.934" v="1198" actId="1076"/>
          <ac:cxnSpMkLst>
            <pc:docMk/>
            <pc:sldMk cId="1329941889" sldId="257"/>
            <ac:cxnSpMk id="90" creationId="{A9946233-CC71-463F-A37D-D4C14551D787}"/>
          </ac:cxnSpMkLst>
        </pc:cxnChg>
        <pc:cxnChg chg="add del mod">
          <ac:chgData name="swetha bitla" userId="12fbc03474d3ce59" providerId="LiveId" clId="{3662D39F-1B4F-4657-B6C9-2EE27CE4E763}" dt="2020-03-19T21:44:52.053" v="1196" actId="11529"/>
          <ac:cxnSpMkLst>
            <pc:docMk/>
            <pc:sldMk cId="1329941889" sldId="257"/>
            <ac:cxnSpMk id="95" creationId="{BF30BC38-7A58-476F-9413-14527E055AC8}"/>
          </ac:cxnSpMkLst>
        </pc:cxnChg>
        <pc:cxnChg chg="add del mod">
          <ac:chgData name="swetha bitla" userId="12fbc03474d3ce59" providerId="LiveId" clId="{3662D39F-1B4F-4657-B6C9-2EE27CE4E763}" dt="2020-03-19T21:45:47.435" v="1202" actId="11529"/>
          <ac:cxnSpMkLst>
            <pc:docMk/>
            <pc:sldMk cId="1329941889" sldId="257"/>
            <ac:cxnSpMk id="97" creationId="{D9A60B79-07AE-44FF-8378-808D31AA3D87}"/>
          </ac:cxnSpMkLst>
        </pc:cxnChg>
        <pc:cxnChg chg="add mod">
          <ac:chgData name="swetha bitla" userId="12fbc03474d3ce59" providerId="LiveId" clId="{3662D39F-1B4F-4657-B6C9-2EE27CE4E763}" dt="2020-03-19T21:54:20.935" v="1261" actId="1076"/>
          <ac:cxnSpMkLst>
            <pc:docMk/>
            <pc:sldMk cId="1329941889" sldId="257"/>
            <ac:cxnSpMk id="99" creationId="{68488DDD-1008-4B3E-B17B-78C1C6CD42D4}"/>
          </ac:cxnSpMkLst>
        </pc:cxnChg>
        <pc:cxnChg chg="add del mod">
          <ac:chgData name="swetha bitla" userId="12fbc03474d3ce59" providerId="LiveId" clId="{3662D39F-1B4F-4657-B6C9-2EE27CE4E763}" dt="2020-03-19T21:47:29.363" v="1215" actId="11529"/>
          <ac:cxnSpMkLst>
            <pc:docMk/>
            <pc:sldMk cId="1329941889" sldId="257"/>
            <ac:cxnSpMk id="103" creationId="{588F45D3-D0D0-4EF6-8F53-4B27BDC2E8D5}"/>
          </ac:cxnSpMkLst>
        </pc:cxnChg>
        <pc:cxnChg chg="add mod">
          <ac:chgData name="swetha bitla" userId="12fbc03474d3ce59" providerId="LiveId" clId="{3662D39F-1B4F-4657-B6C9-2EE27CE4E763}" dt="2020-03-19T21:53:15.134" v="1247" actId="1076"/>
          <ac:cxnSpMkLst>
            <pc:docMk/>
            <pc:sldMk cId="1329941889" sldId="257"/>
            <ac:cxnSpMk id="104" creationId="{134A92AD-583A-41D9-A5F1-01CCBC9EDF8A}"/>
          </ac:cxnSpMkLst>
        </pc:cxnChg>
        <pc:cxnChg chg="add mod">
          <ac:chgData name="swetha bitla" userId="12fbc03474d3ce59" providerId="LiveId" clId="{3662D39F-1B4F-4657-B6C9-2EE27CE4E763}" dt="2020-03-19T21:57:13.276" v="1297" actId="14100"/>
          <ac:cxnSpMkLst>
            <pc:docMk/>
            <pc:sldMk cId="1329941889" sldId="257"/>
            <ac:cxnSpMk id="116" creationId="{28603FB3-B6C3-444C-93C4-A3327DDCDB16}"/>
          </ac:cxnSpMkLst>
        </pc:cxnChg>
        <pc:cxnChg chg="add del">
          <ac:chgData name="swetha bitla" userId="12fbc03474d3ce59" providerId="LiveId" clId="{3662D39F-1B4F-4657-B6C9-2EE27CE4E763}" dt="2020-03-19T22:21:11.540" v="1323" actId="478"/>
          <ac:cxnSpMkLst>
            <pc:docMk/>
            <pc:sldMk cId="1329941889" sldId="257"/>
            <ac:cxnSpMk id="117" creationId="{FA234870-6C00-47EB-B1D6-86F5F5CC75AF}"/>
          </ac:cxnSpMkLst>
        </pc:cxnChg>
        <pc:cxnChg chg="add mod">
          <ac:chgData name="swetha bitla" userId="12fbc03474d3ce59" providerId="LiveId" clId="{3662D39F-1B4F-4657-B6C9-2EE27CE4E763}" dt="2020-03-19T21:54:05.578" v="1257" actId="1076"/>
          <ac:cxnSpMkLst>
            <pc:docMk/>
            <pc:sldMk cId="1329941889" sldId="257"/>
            <ac:cxnSpMk id="118" creationId="{9E4C3891-F08F-43A4-A923-B48982DC0614}"/>
          </ac:cxnSpMkLst>
        </pc:cxnChg>
        <pc:cxnChg chg="add del mod">
          <ac:chgData name="swetha bitla" userId="12fbc03474d3ce59" providerId="LiveId" clId="{3662D39F-1B4F-4657-B6C9-2EE27CE4E763}" dt="2020-03-19T22:21:14.017" v="1324" actId="478"/>
          <ac:cxnSpMkLst>
            <pc:docMk/>
            <pc:sldMk cId="1329941889" sldId="257"/>
            <ac:cxnSpMk id="121" creationId="{82BE2FAC-516F-4246-B5E5-00D37842502A}"/>
          </ac:cxnSpMkLst>
        </pc:cxnChg>
        <pc:cxnChg chg="add mod">
          <ac:chgData name="swetha bitla" userId="12fbc03474d3ce59" providerId="LiveId" clId="{3662D39F-1B4F-4657-B6C9-2EE27CE4E763}" dt="2020-03-19T21:54:34.903" v="1264" actId="1076"/>
          <ac:cxnSpMkLst>
            <pc:docMk/>
            <pc:sldMk cId="1329941889" sldId="257"/>
            <ac:cxnSpMk id="122" creationId="{ADCFC8C9-936F-4646-AEDF-C3DF06208654}"/>
          </ac:cxnSpMkLst>
        </pc:cxnChg>
        <pc:cxnChg chg="add del mod">
          <ac:chgData name="swetha bitla" userId="12fbc03474d3ce59" providerId="LiveId" clId="{3662D39F-1B4F-4657-B6C9-2EE27CE4E763}" dt="2020-03-19T21:54:54.423" v="1269" actId="478"/>
          <ac:cxnSpMkLst>
            <pc:docMk/>
            <pc:sldMk cId="1329941889" sldId="257"/>
            <ac:cxnSpMk id="123" creationId="{C1964295-250C-4E4B-B18A-D98980246BBB}"/>
          </ac:cxnSpMkLst>
        </pc:cxnChg>
        <pc:cxnChg chg="add mod">
          <ac:chgData name="swetha bitla" userId="12fbc03474d3ce59" providerId="LiveId" clId="{3662D39F-1B4F-4657-B6C9-2EE27CE4E763}" dt="2020-03-19T21:55:34.807" v="1277" actId="1076"/>
          <ac:cxnSpMkLst>
            <pc:docMk/>
            <pc:sldMk cId="1329941889" sldId="257"/>
            <ac:cxnSpMk id="126" creationId="{E5D9C452-7A6F-4E26-83D0-48A1EB03DADA}"/>
          </ac:cxnSpMkLst>
        </pc:cxnChg>
        <pc:cxnChg chg="add mod">
          <ac:chgData name="swetha bitla" userId="12fbc03474d3ce59" providerId="LiveId" clId="{3662D39F-1B4F-4657-B6C9-2EE27CE4E763}" dt="2020-03-19T22:17:40.756" v="1322" actId="14100"/>
          <ac:cxnSpMkLst>
            <pc:docMk/>
            <pc:sldMk cId="1329941889" sldId="257"/>
            <ac:cxnSpMk id="131" creationId="{DA4987D6-6020-4C31-9BC9-DC7FA02161F5}"/>
          </ac:cxnSpMkLst>
        </pc:cxnChg>
        <pc:cxnChg chg="add mod">
          <ac:chgData name="swetha bitla" userId="12fbc03474d3ce59" providerId="LiveId" clId="{3662D39F-1B4F-4657-B6C9-2EE27CE4E763}" dt="2020-03-19T21:56:59.014" v="1296" actId="14100"/>
          <ac:cxnSpMkLst>
            <pc:docMk/>
            <pc:sldMk cId="1329941889" sldId="257"/>
            <ac:cxnSpMk id="132" creationId="{AC542A87-940B-47E9-9A9A-74DDBA886830}"/>
          </ac:cxnSpMkLst>
        </pc:cxnChg>
        <pc:cxnChg chg="add mod">
          <ac:chgData name="swetha bitla" userId="12fbc03474d3ce59" providerId="LiveId" clId="{3662D39F-1B4F-4657-B6C9-2EE27CE4E763}" dt="2020-03-19T22:00:14.540" v="1303" actId="208"/>
          <ac:cxnSpMkLst>
            <pc:docMk/>
            <pc:sldMk cId="1329941889" sldId="257"/>
            <ac:cxnSpMk id="135" creationId="{1DAC2171-6673-43B9-8156-DF7A7D0B6973}"/>
          </ac:cxnSpMkLst>
        </pc:cxnChg>
        <pc:cxnChg chg="add mod">
          <ac:chgData name="swetha bitla" userId="12fbc03474d3ce59" providerId="LiveId" clId="{3662D39F-1B4F-4657-B6C9-2EE27CE4E763}" dt="2020-03-19T22:02:18.218" v="1321" actId="14100"/>
          <ac:cxnSpMkLst>
            <pc:docMk/>
            <pc:sldMk cId="1329941889" sldId="257"/>
            <ac:cxnSpMk id="140" creationId="{2610483C-D914-48E6-9B37-A2D4747DD84F}"/>
          </ac:cxnSpMkLst>
        </pc:cxnChg>
        <pc:cxnChg chg="add mod">
          <ac:chgData name="swetha bitla" userId="12fbc03474d3ce59" providerId="LiveId" clId="{3662D39F-1B4F-4657-B6C9-2EE27CE4E763}" dt="2020-03-19T22:00:49.677" v="1311" actId="14100"/>
          <ac:cxnSpMkLst>
            <pc:docMk/>
            <pc:sldMk cId="1329941889" sldId="257"/>
            <ac:cxnSpMk id="141" creationId="{A90185F7-A7AD-4FB7-8B89-30137173E1E1}"/>
          </ac:cxnSpMkLst>
        </pc:cxnChg>
        <pc:cxnChg chg="add mod">
          <ac:chgData name="swetha bitla" userId="12fbc03474d3ce59" providerId="LiveId" clId="{3662D39F-1B4F-4657-B6C9-2EE27CE4E763}" dt="2020-03-19T22:01:28.001" v="1316" actId="14100"/>
          <ac:cxnSpMkLst>
            <pc:docMk/>
            <pc:sldMk cId="1329941889" sldId="257"/>
            <ac:cxnSpMk id="142" creationId="{42D82093-C884-424C-9FB0-CBD21406B4B2}"/>
          </ac:cxnSpMkLst>
        </pc:cxnChg>
        <pc:cxnChg chg="add del">
          <ac:chgData name="swetha bitla" userId="12fbc03474d3ce59" providerId="LiveId" clId="{3662D39F-1B4F-4657-B6C9-2EE27CE4E763}" dt="2020-03-19T22:21:16.863" v="1325" actId="478"/>
          <ac:cxnSpMkLst>
            <pc:docMk/>
            <pc:sldMk cId="1329941889" sldId="257"/>
            <ac:cxnSpMk id="145" creationId="{AE0A70AB-3886-4E4E-A426-0530A52ACE43}"/>
          </ac:cxnSpMkLst>
        </pc:cxnChg>
        <pc:cxnChg chg="add mod">
          <ac:chgData name="swetha bitla" userId="12fbc03474d3ce59" providerId="LiveId" clId="{3662D39F-1B4F-4657-B6C9-2EE27CE4E763}" dt="2020-03-19T22:01:46.545" v="1318" actId="1076"/>
          <ac:cxnSpMkLst>
            <pc:docMk/>
            <pc:sldMk cId="1329941889" sldId="257"/>
            <ac:cxnSpMk id="146" creationId="{D5E618AC-24FB-4640-880A-C3BB773EF3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5C7D-D28A-48F2-B2B7-A80C0A7E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C2B80-D903-4750-A878-E3B30F0FB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46ABB-EA65-42A9-8BD8-F5341A6A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647-CD56-4B57-8AEC-B276596E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C705C-850C-45E7-B93A-47BA3F1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45C0-4D85-4177-8A30-6F23A99E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5EDD6-2486-4A1F-A8CD-637AAA745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D773-F16A-4CB8-B9DA-2B741E3A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B1E1-EDD0-41A7-9DB5-EEB5DCAD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A014-050C-4623-89DD-7AA72CC7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4C707-FA62-42E9-83EB-7F3E7B27C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C4789-B820-468E-90BF-3CF8493B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46A67-512E-41DB-AF1B-DFCF8784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DF29-C2E6-4856-9776-95ECFA92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CEA0-2B7E-421B-AC38-A5FB3346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148A-4BE8-4424-B1D3-2EBBCA0A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4DF6-52E8-4791-9023-002BA7BF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6404-1DB0-4304-BB28-081AD518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41E-5504-4FA7-92E4-FE088919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D27F-8D1D-4863-ACEF-CFCCDCC2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8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F335-4D42-4236-BB00-B70AD191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17C05-DBBA-470D-A209-9DFF473C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2F54-45D3-449D-843F-1BD6FA5F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4BBC3-7F1A-4D27-B9B0-7A4ED1EF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7593-DD29-4D9F-82AC-56B90C1C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3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05E2-BA81-4A8F-8A3C-192A0740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B61F-1FE4-4277-AFE4-72A4F5FB3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19F7-264E-481B-AEA9-E3EB2D179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3125C-7663-429B-A3A4-E56A8883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E26F8-415F-49DB-B898-EC178DD1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2F95-3F54-49E8-A532-A6119293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5B07-F748-45B3-B2FD-9884D3F3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5D90-DCAD-4F61-9AD1-928B12D1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A6F4D-EAF9-45AE-8A9C-205745E75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1048D-7754-4264-9119-1EA70CD9F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09FBD-76ED-4513-91D1-EF0661C2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26582-815F-4BF4-B42A-1844DD46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D3323-70BC-4F97-A72B-08AF088C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0B240-D987-40EA-9DF5-39CF77B7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E0FF-48B6-4031-87C4-5724FAB4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3D198-8A15-4390-BDC2-427575D9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9DD71-47A0-4145-920D-015FBAD9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EFA95-27C6-47EE-9E56-8FC624A7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67088-C478-4FD3-AD14-86220CE9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DA536-877B-4968-93C2-793FA6B7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E8694-536B-4D4F-AB86-84E16955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8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CCF6-B80A-4992-852E-B56223E5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BF9B-7894-443C-B60C-FA1A5B31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F66A-89E7-4CCE-B127-539E2CD0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E823-4446-4DB3-B66B-24A3C586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D7C87-5096-4BE0-B7E5-B387FE5C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359DB-1FED-445B-B80A-BB854DB1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FBC8-1C77-4B56-8BC1-42670635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41014-1797-41F4-9A0D-55A63BAE6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256DF-649A-4F5E-82D5-FDE2A0E86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AEB57-59F6-49D0-B7CA-D7090652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719B-64D6-4D06-8A38-625B112B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16D35-1423-40EC-8F7C-C8010E9B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5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A1DCF-54D0-47AE-BD3C-65FC615C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3F63-ADA3-4A24-9CCE-79A9BF89E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A2708-661A-48AD-8D54-744B689EE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691-8285-4A80-98D2-6FA6E5D088A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3FB9-AAD7-4C9D-8911-D782B5C6B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9EF9F-87F9-4C4E-8AD0-4A8900077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D511-F80C-4F2B-B365-DCFEB4AF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8E6B8-9C49-4765-AB5C-D7A5D756ED58}"/>
              </a:ext>
            </a:extLst>
          </p:cNvPr>
          <p:cNvSpPr/>
          <p:nvPr/>
        </p:nvSpPr>
        <p:spPr>
          <a:xfrm>
            <a:off x="1560250" y="1169955"/>
            <a:ext cx="1225119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3C400-2E26-4088-A92F-80DCAB7EA14C}"/>
              </a:ext>
            </a:extLst>
          </p:cNvPr>
          <p:cNvSpPr/>
          <p:nvPr/>
        </p:nvSpPr>
        <p:spPr>
          <a:xfrm>
            <a:off x="8168936" y="2664780"/>
            <a:ext cx="1747421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Payment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1F63D1-CC00-4179-8258-79DA3C25D0F1}"/>
              </a:ext>
            </a:extLst>
          </p:cNvPr>
          <p:cNvSpPr/>
          <p:nvPr/>
        </p:nvSpPr>
        <p:spPr>
          <a:xfrm>
            <a:off x="5142390" y="1015254"/>
            <a:ext cx="1225119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24DE9-937E-46DD-8CC3-8C5DEC225F83}"/>
              </a:ext>
            </a:extLst>
          </p:cNvPr>
          <p:cNvSpPr/>
          <p:nvPr/>
        </p:nvSpPr>
        <p:spPr>
          <a:xfrm>
            <a:off x="8731735" y="5103181"/>
            <a:ext cx="1225119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Bid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02E1B-0E63-4435-8C7D-2E19A5930B44}"/>
              </a:ext>
            </a:extLst>
          </p:cNvPr>
          <p:cNvSpPr/>
          <p:nvPr/>
        </p:nvSpPr>
        <p:spPr>
          <a:xfrm>
            <a:off x="5142390" y="5103181"/>
            <a:ext cx="1225119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794200-0F30-48DD-872D-A9812F975FB4}"/>
              </a:ext>
            </a:extLst>
          </p:cNvPr>
          <p:cNvSpPr/>
          <p:nvPr/>
        </p:nvSpPr>
        <p:spPr>
          <a:xfrm>
            <a:off x="1500982" y="5103181"/>
            <a:ext cx="1225119" cy="38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1823D-B9EC-4CA5-9804-EF51447E27BB}"/>
              </a:ext>
            </a:extLst>
          </p:cNvPr>
          <p:cNvSpPr txBox="1"/>
          <p:nvPr/>
        </p:nvSpPr>
        <p:spPr>
          <a:xfrm flipH="1">
            <a:off x="1799948" y="1201303"/>
            <a:ext cx="98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Sellers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8122392-F71C-4370-BEFB-38CBEA23B8C9}"/>
              </a:ext>
            </a:extLst>
          </p:cNvPr>
          <p:cNvSpPr/>
          <p:nvPr/>
        </p:nvSpPr>
        <p:spPr>
          <a:xfrm>
            <a:off x="1753336" y="2944105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DDD7A-849A-4624-B0B4-C232492503A0}"/>
              </a:ext>
            </a:extLst>
          </p:cNvPr>
          <p:cNvSpPr txBox="1"/>
          <p:nvPr/>
        </p:nvSpPr>
        <p:spPr>
          <a:xfrm>
            <a:off x="1807236" y="3167390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creates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A4E22E0-A738-4FD7-8BC0-66AD6EA2C2F9}"/>
              </a:ext>
            </a:extLst>
          </p:cNvPr>
          <p:cNvSpPr/>
          <p:nvPr/>
        </p:nvSpPr>
        <p:spPr>
          <a:xfrm>
            <a:off x="8687539" y="854337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4AA4C37-0A4A-4665-A86C-C3189A237D90}"/>
              </a:ext>
            </a:extLst>
          </p:cNvPr>
          <p:cNvSpPr/>
          <p:nvPr/>
        </p:nvSpPr>
        <p:spPr>
          <a:xfrm>
            <a:off x="3588797" y="4916750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72DB88B-ECC5-486D-9536-2E2B4815E894}"/>
              </a:ext>
            </a:extLst>
          </p:cNvPr>
          <p:cNvSpPr/>
          <p:nvPr/>
        </p:nvSpPr>
        <p:spPr>
          <a:xfrm>
            <a:off x="3158734" y="2957985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4F1C0374-9A96-443E-9A80-EB2D41AC2A8C}"/>
              </a:ext>
            </a:extLst>
          </p:cNvPr>
          <p:cNvSpPr/>
          <p:nvPr/>
        </p:nvSpPr>
        <p:spPr>
          <a:xfrm>
            <a:off x="5385787" y="3167390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BDB1F6C-D61A-4BFA-957A-1154AB1E080B}"/>
              </a:ext>
            </a:extLst>
          </p:cNvPr>
          <p:cNvSpPr/>
          <p:nvPr/>
        </p:nvSpPr>
        <p:spPr>
          <a:xfrm>
            <a:off x="4527609" y="2249709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BB2DDB0E-973E-4ECF-A19E-03F35CD3EC1D}"/>
              </a:ext>
            </a:extLst>
          </p:cNvPr>
          <p:cNvSpPr/>
          <p:nvPr/>
        </p:nvSpPr>
        <p:spPr>
          <a:xfrm>
            <a:off x="7051826" y="4943383"/>
            <a:ext cx="710213" cy="7013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D20C6B-2226-4955-BC63-3B8CCFDF2634}"/>
              </a:ext>
            </a:extLst>
          </p:cNvPr>
          <p:cNvSpPr txBox="1"/>
          <p:nvPr/>
        </p:nvSpPr>
        <p:spPr>
          <a:xfrm>
            <a:off x="3747038" y="5136613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5433B-2D35-43D2-B6AD-02C716C011D5}"/>
              </a:ext>
            </a:extLst>
          </p:cNvPr>
          <p:cNvSpPr txBox="1"/>
          <p:nvPr/>
        </p:nvSpPr>
        <p:spPr>
          <a:xfrm>
            <a:off x="3231387" y="3163968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Bid/Buy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43906-E9DF-49F4-8E04-D932CD15ED98}"/>
              </a:ext>
            </a:extLst>
          </p:cNvPr>
          <p:cNvSpPr txBox="1"/>
          <p:nvPr/>
        </p:nvSpPr>
        <p:spPr>
          <a:xfrm>
            <a:off x="5548372" y="337911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7FF78-099C-43F7-82C7-5E70F26ED1E1}"/>
              </a:ext>
            </a:extLst>
          </p:cNvPr>
          <p:cNvSpPr txBox="1"/>
          <p:nvPr/>
        </p:nvSpPr>
        <p:spPr>
          <a:xfrm>
            <a:off x="4671760" y="2469572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EC969-BE9D-453F-A1FB-5A291448EB69}"/>
              </a:ext>
            </a:extLst>
          </p:cNvPr>
          <p:cNvSpPr txBox="1"/>
          <p:nvPr/>
        </p:nvSpPr>
        <p:spPr>
          <a:xfrm>
            <a:off x="8806843" y="1070498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5E2B56-4796-4EED-963E-F432657EDFD9}"/>
              </a:ext>
            </a:extLst>
          </p:cNvPr>
          <p:cNvSpPr txBox="1"/>
          <p:nvPr/>
        </p:nvSpPr>
        <p:spPr>
          <a:xfrm>
            <a:off x="7088575" y="5163246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contains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07193E-2436-43A7-A113-9275BF1888A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108442" y="1571205"/>
            <a:ext cx="1" cy="137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FC2F97-C4CF-496E-82B0-EA3F391E39B0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2108443" y="3645441"/>
            <a:ext cx="5099" cy="145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4E19AA-9C0A-469B-9A4B-6197B6564709}"/>
              </a:ext>
            </a:extLst>
          </p:cNvPr>
          <p:cNvCxnSpPr>
            <a:endCxn id="15" idx="0"/>
          </p:cNvCxnSpPr>
          <p:nvPr/>
        </p:nvCxnSpPr>
        <p:spPr>
          <a:xfrm flipH="1">
            <a:off x="3513841" y="1396994"/>
            <a:ext cx="1871946" cy="1560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FB8D3E-7515-427E-BCD2-A14922A126B1}"/>
              </a:ext>
            </a:extLst>
          </p:cNvPr>
          <p:cNvCxnSpPr>
            <a:stCxn id="15" idx="2"/>
          </p:cNvCxnSpPr>
          <p:nvPr/>
        </p:nvCxnSpPr>
        <p:spPr>
          <a:xfrm flipH="1">
            <a:off x="2332485" y="3659321"/>
            <a:ext cx="1181356" cy="144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DC5189-5677-4846-A0CD-DBA672550F7A}"/>
              </a:ext>
            </a:extLst>
          </p:cNvPr>
          <p:cNvCxnSpPr>
            <a:endCxn id="17" idx="1"/>
          </p:cNvCxnSpPr>
          <p:nvPr/>
        </p:nvCxnSpPr>
        <p:spPr>
          <a:xfrm>
            <a:off x="2650527" y="1555673"/>
            <a:ext cx="1877082" cy="1044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0A1CA5-92CB-47FB-AF85-9B220630A981}"/>
              </a:ext>
            </a:extLst>
          </p:cNvPr>
          <p:cNvCxnSpPr>
            <a:stCxn id="17" idx="3"/>
            <a:endCxn id="5" idx="1"/>
          </p:cNvCxnSpPr>
          <p:nvPr/>
        </p:nvCxnSpPr>
        <p:spPr>
          <a:xfrm>
            <a:off x="5237822" y="2600377"/>
            <a:ext cx="2931114" cy="25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5EFA3E-D859-4E04-9BF6-1900BE35B368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5740894" y="1396994"/>
            <a:ext cx="14056" cy="177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CC722F-8CAE-4B97-8818-95386A72DF87}"/>
              </a:ext>
            </a:extLst>
          </p:cNvPr>
          <p:cNvCxnSpPr>
            <a:stCxn id="16" idx="2"/>
            <a:endCxn id="8" idx="0"/>
          </p:cNvCxnSpPr>
          <p:nvPr/>
        </p:nvCxnSpPr>
        <p:spPr>
          <a:xfrm>
            <a:off x="5740894" y="3868726"/>
            <a:ext cx="14056" cy="123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76D0B9-F6BB-40B0-A71D-80624E85276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6367509" y="1205005"/>
            <a:ext cx="2320030" cy="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A19AE2-493A-43C7-BD03-E7EA0CC25EF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>
            <a:off x="9042646" y="1555673"/>
            <a:ext cx="1" cy="1109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6261B65-74C4-473C-91E3-12EA331E012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726101" y="5267418"/>
            <a:ext cx="862696" cy="26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AEA96E7-B429-4EE7-9361-2BD53CDF68E5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4299010" y="5267418"/>
            <a:ext cx="843380" cy="26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55982C-DF09-44B2-A1A2-5124F2E4D7C2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6367509" y="5294051"/>
            <a:ext cx="684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F12105-BDD1-4C8D-830E-A0F4263266A1}"/>
              </a:ext>
            </a:extLst>
          </p:cNvPr>
          <p:cNvCxnSpPr>
            <a:stCxn id="25" idx="3"/>
            <a:endCxn id="7" idx="1"/>
          </p:cNvCxnSpPr>
          <p:nvPr/>
        </p:nvCxnSpPr>
        <p:spPr>
          <a:xfrm>
            <a:off x="7754142" y="5294051"/>
            <a:ext cx="977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B701F6E-2BBB-4786-8957-D0928277EBB1}"/>
              </a:ext>
            </a:extLst>
          </p:cNvPr>
          <p:cNvSpPr/>
          <p:nvPr/>
        </p:nvSpPr>
        <p:spPr>
          <a:xfrm>
            <a:off x="9791143" y="5889959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2856A54-665B-4B88-B063-177E398D60FC}"/>
              </a:ext>
            </a:extLst>
          </p:cNvPr>
          <p:cNvSpPr/>
          <p:nvPr/>
        </p:nvSpPr>
        <p:spPr>
          <a:xfrm>
            <a:off x="8980538" y="6239791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F9A20D-5602-403F-9AE0-BAAE7079F2F4}"/>
              </a:ext>
            </a:extLst>
          </p:cNvPr>
          <p:cNvSpPr/>
          <p:nvPr/>
        </p:nvSpPr>
        <p:spPr>
          <a:xfrm>
            <a:off x="8160633" y="5889959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4EB5458-1A73-4ED1-ABE4-942B9606DB94}"/>
              </a:ext>
            </a:extLst>
          </p:cNvPr>
          <p:cNvSpPr/>
          <p:nvPr/>
        </p:nvSpPr>
        <p:spPr>
          <a:xfrm>
            <a:off x="6322749" y="5883205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C75321-2181-4322-9DB2-F4E0E63A490E}"/>
              </a:ext>
            </a:extLst>
          </p:cNvPr>
          <p:cNvSpPr/>
          <p:nvPr/>
        </p:nvSpPr>
        <p:spPr>
          <a:xfrm>
            <a:off x="5374319" y="6186240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2915FD-3F9A-4408-BBBB-AFAF5E4606E1}"/>
              </a:ext>
            </a:extLst>
          </p:cNvPr>
          <p:cNvSpPr/>
          <p:nvPr/>
        </p:nvSpPr>
        <p:spPr>
          <a:xfrm>
            <a:off x="4502085" y="5895267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2DFF9C-18CE-440C-A532-9098622650CE}"/>
              </a:ext>
            </a:extLst>
          </p:cNvPr>
          <p:cNvSpPr/>
          <p:nvPr/>
        </p:nvSpPr>
        <p:spPr>
          <a:xfrm>
            <a:off x="2262981" y="5892684"/>
            <a:ext cx="873379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F79B2A-8F38-4C9D-AC41-8799488C47DF}"/>
              </a:ext>
            </a:extLst>
          </p:cNvPr>
          <p:cNvSpPr/>
          <p:nvPr/>
        </p:nvSpPr>
        <p:spPr>
          <a:xfrm>
            <a:off x="827865" y="5967709"/>
            <a:ext cx="1280577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CA404CC-7B4A-40E4-A27B-A30006763CCE}"/>
              </a:ext>
            </a:extLst>
          </p:cNvPr>
          <p:cNvSpPr/>
          <p:nvPr/>
        </p:nvSpPr>
        <p:spPr>
          <a:xfrm>
            <a:off x="258904" y="5515415"/>
            <a:ext cx="1088326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0A1761-AD51-4588-8A22-423639D943A4}"/>
              </a:ext>
            </a:extLst>
          </p:cNvPr>
          <p:cNvSpPr/>
          <p:nvPr/>
        </p:nvSpPr>
        <p:spPr>
          <a:xfrm>
            <a:off x="317208" y="4935083"/>
            <a:ext cx="914741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094302-4927-4B25-B1D7-73418A229980}"/>
              </a:ext>
            </a:extLst>
          </p:cNvPr>
          <p:cNvSpPr/>
          <p:nvPr/>
        </p:nvSpPr>
        <p:spPr>
          <a:xfrm>
            <a:off x="861519" y="4446099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89E4A34-884B-4F55-AF05-C4EE31246D39}"/>
              </a:ext>
            </a:extLst>
          </p:cNvPr>
          <p:cNvSpPr/>
          <p:nvPr/>
        </p:nvSpPr>
        <p:spPr>
          <a:xfrm>
            <a:off x="7685109" y="3343142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0DCBA3C-B730-47B1-B517-EA394280DF4A}"/>
              </a:ext>
            </a:extLst>
          </p:cNvPr>
          <p:cNvSpPr/>
          <p:nvPr/>
        </p:nvSpPr>
        <p:spPr>
          <a:xfrm>
            <a:off x="8598023" y="3503263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F8C517A-CA4F-4768-86B1-88D9BB7AA604}"/>
              </a:ext>
            </a:extLst>
          </p:cNvPr>
          <p:cNvSpPr/>
          <p:nvPr/>
        </p:nvSpPr>
        <p:spPr>
          <a:xfrm>
            <a:off x="9478885" y="3420922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0038D7A-E347-49AE-ADE3-F9AD89B34CE9}"/>
              </a:ext>
            </a:extLst>
          </p:cNvPr>
          <p:cNvSpPr/>
          <p:nvPr/>
        </p:nvSpPr>
        <p:spPr>
          <a:xfrm>
            <a:off x="10210982" y="3145606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B3E07F3-671C-4FDB-A28D-A6AB6DD526EF}"/>
              </a:ext>
            </a:extLst>
          </p:cNvPr>
          <p:cNvSpPr/>
          <p:nvPr/>
        </p:nvSpPr>
        <p:spPr>
          <a:xfrm>
            <a:off x="10409437" y="2655817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DE8EFD-C4F5-48CE-8B64-AE67564FBA62}"/>
              </a:ext>
            </a:extLst>
          </p:cNvPr>
          <p:cNvSpPr/>
          <p:nvPr/>
        </p:nvSpPr>
        <p:spPr>
          <a:xfrm>
            <a:off x="10047322" y="2177489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C22AA28-4198-442B-AAA6-79F6CC031D33}"/>
              </a:ext>
            </a:extLst>
          </p:cNvPr>
          <p:cNvSpPr/>
          <p:nvPr/>
        </p:nvSpPr>
        <p:spPr>
          <a:xfrm>
            <a:off x="9123322" y="1930385"/>
            <a:ext cx="1100627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7167525-B7F5-4342-9BFC-23E698142BCD}"/>
              </a:ext>
            </a:extLst>
          </p:cNvPr>
          <p:cNvSpPr/>
          <p:nvPr/>
        </p:nvSpPr>
        <p:spPr>
          <a:xfrm>
            <a:off x="6567667" y="729074"/>
            <a:ext cx="1008211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1199D6A-E71E-4A4A-8DEB-EFA73E62F75C}"/>
              </a:ext>
            </a:extLst>
          </p:cNvPr>
          <p:cNvSpPr/>
          <p:nvPr/>
        </p:nvSpPr>
        <p:spPr>
          <a:xfrm>
            <a:off x="5986879" y="370846"/>
            <a:ext cx="985796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584C59-BB75-4799-B753-63AE9345D597}"/>
              </a:ext>
            </a:extLst>
          </p:cNvPr>
          <p:cNvSpPr/>
          <p:nvPr/>
        </p:nvSpPr>
        <p:spPr>
          <a:xfrm>
            <a:off x="5172154" y="252707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5F34B6-5D3B-404D-8F66-59EDFEE66404}"/>
              </a:ext>
            </a:extLst>
          </p:cNvPr>
          <p:cNvSpPr/>
          <p:nvPr/>
        </p:nvSpPr>
        <p:spPr>
          <a:xfrm>
            <a:off x="4363371" y="437985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04D606C-0CC4-46CA-AC91-652CE22B9061}"/>
              </a:ext>
            </a:extLst>
          </p:cNvPr>
          <p:cNvSpPr/>
          <p:nvPr/>
        </p:nvSpPr>
        <p:spPr>
          <a:xfrm>
            <a:off x="3960546" y="878387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9D9DEC2-0343-48E4-8800-CEAB74E76021}"/>
              </a:ext>
            </a:extLst>
          </p:cNvPr>
          <p:cNvSpPr/>
          <p:nvPr/>
        </p:nvSpPr>
        <p:spPr>
          <a:xfrm>
            <a:off x="4180971" y="1346268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ED2F48-30C3-405D-B6A7-059C70B4F63F}"/>
              </a:ext>
            </a:extLst>
          </p:cNvPr>
          <p:cNvSpPr/>
          <p:nvPr/>
        </p:nvSpPr>
        <p:spPr>
          <a:xfrm>
            <a:off x="7082160" y="2923042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BA2EC07-C5B5-44B8-A8D6-A40EAAE9EF33}"/>
              </a:ext>
            </a:extLst>
          </p:cNvPr>
          <p:cNvSpPr/>
          <p:nvPr/>
        </p:nvSpPr>
        <p:spPr>
          <a:xfrm>
            <a:off x="1014527" y="437985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0010BA0-A06B-4F16-ADAB-B16B671E302A}"/>
              </a:ext>
            </a:extLst>
          </p:cNvPr>
          <p:cNvSpPr/>
          <p:nvPr/>
        </p:nvSpPr>
        <p:spPr>
          <a:xfrm>
            <a:off x="500590" y="926969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3A233AD-B4B7-46BF-9AF6-0CA56A62AC5E}"/>
              </a:ext>
            </a:extLst>
          </p:cNvPr>
          <p:cNvSpPr/>
          <p:nvPr/>
        </p:nvSpPr>
        <p:spPr>
          <a:xfrm>
            <a:off x="654474" y="1495602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DBE234-98B6-4A73-9394-802AD887A5A9}"/>
              </a:ext>
            </a:extLst>
          </p:cNvPr>
          <p:cNvSpPr/>
          <p:nvPr/>
        </p:nvSpPr>
        <p:spPr>
          <a:xfrm>
            <a:off x="1936236" y="342774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5D97FFC-DD4C-4D55-AE3C-D12EB8454377}"/>
              </a:ext>
            </a:extLst>
          </p:cNvPr>
          <p:cNvSpPr/>
          <p:nvPr/>
        </p:nvSpPr>
        <p:spPr>
          <a:xfrm>
            <a:off x="2822726" y="564622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18C3749-95B3-4417-AE4E-E6846CA27C49}"/>
              </a:ext>
            </a:extLst>
          </p:cNvPr>
          <p:cNvSpPr/>
          <p:nvPr/>
        </p:nvSpPr>
        <p:spPr>
          <a:xfrm>
            <a:off x="2916277" y="1114917"/>
            <a:ext cx="1026108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126706-DC77-47A3-9B49-ADCD5C518154}"/>
              </a:ext>
            </a:extLst>
          </p:cNvPr>
          <p:cNvSpPr txBox="1"/>
          <p:nvPr/>
        </p:nvSpPr>
        <p:spPr>
          <a:xfrm>
            <a:off x="2054438" y="370846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LName</a:t>
            </a:r>
            <a:endParaRPr 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226AA7-E27E-4BF2-AEB4-00D431ACDFF6}"/>
              </a:ext>
            </a:extLst>
          </p:cNvPr>
          <p:cNvSpPr txBox="1"/>
          <p:nvPr/>
        </p:nvSpPr>
        <p:spPr>
          <a:xfrm>
            <a:off x="7104161" y="2970880"/>
            <a:ext cx="797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Product ID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8AA888-F02C-42D5-BB9A-A5FCCE592A24}"/>
              </a:ext>
            </a:extLst>
          </p:cNvPr>
          <p:cNvSpPr txBox="1"/>
          <p:nvPr/>
        </p:nvSpPr>
        <p:spPr>
          <a:xfrm>
            <a:off x="2869570" y="1150753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seller_password</a:t>
            </a:r>
            <a:endParaRPr 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2A0DA7-315E-47DF-8F79-14A02333E27C}"/>
              </a:ext>
            </a:extLst>
          </p:cNvPr>
          <p:cNvSpPr txBox="1"/>
          <p:nvPr/>
        </p:nvSpPr>
        <p:spPr>
          <a:xfrm>
            <a:off x="725145" y="1522854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Seller ID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BFA7C0-AF81-4C46-9872-AE9682A43756}"/>
              </a:ext>
            </a:extLst>
          </p:cNvPr>
          <p:cNvSpPr txBox="1"/>
          <p:nvPr/>
        </p:nvSpPr>
        <p:spPr>
          <a:xfrm>
            <a:off x="1129121" y="462840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FName</a:t>
            </a:r>
            <a:endParaRPr 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622235-76F5-4F3D-82FA-82D94671F95A}"/>
              </a:ext>
            </a:extLst>
          </p:cNvPr>
          <p:cNvSpPr txBox="1"/>
          <p:nvPr/>
        </p:nvSpPr>
        <p:spPr>
          <a:xfrm>
            <a:off x="2777072" y="589025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seller_name</a:t>
            </a:r>
            <a:endParaRPr 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1B9CC0-684D-45A5-A1F0-BBE87F19A214}"/>
              </a:ext>
            </a:extLst>
          </p:cNvPr>
          <p:cNvSpPr txBox="1"/>
          <p:nvPr/>
        </p:nvSpPr>
        <p:spPr>
          <a:xfrm>
            <a:off x="481697" y="975837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Product ID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6F2E3F2-0F69-435E-8A9C-4D92C4F9A2EB}"/>
              </a:ext>
            </a:extLst>
          </p:cNvPr>
          <p:cNvSpPr txBox="1"/>
          <p:nvPr/>
        </p:nvSpPr>
        <p:spPr>
          <a:xfrm>
            <a:off x="4045814" y="91552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LName</a:t>
            </a:r>
            <a:endParaRPr 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31606D-5E39-4961-9765-2A10DF2EAE7F}"/>
              </a:ext>
            </a:extLst>
          </p:cNvPr>
          <p:cNvSpPr txBox="1"/>
          <p:nvPr/>
        </p:nvSpPr>
        <p:spPr>
          <a:xfrm>
            <a:off x="4264216" y="1396994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FName</a:t>
            </a:r>
            <a:endParaRPr 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0833173-7931-48ED-8394-01847CCEC1E9}"/>
              </a:ext>
            </a:extLst>
          </p:cNvPr>
          <p:cNvSpPr txBox="1"/>
          <p:nvPr/>
        </p:nvSpPr>
        <p:spPr>
          <a:xfrm>
            <a:off x="4492404" y="47386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Email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1B2EFA6-680A-4E5F-92A3-2B70FD5A41A7}"/>
              </a:ext>
            </a:extLst>
          </p:cNvPr>
          <p:cNvSpPr txBox="1"/>
          <p:nvPr/>
        </p:nvSpPr>
        <p:spPr>
          <a:xfrm>
            <a:off x="6034265" y="39379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buyer_name</a:t>
            </a:r>
            <a:endParaRPr 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A36ACD-0CDB-4DB6-8A41-C85F27B0603B}"/>
              </a:ext>
            </a:extLst>
          </p:cNvPr>
          <p:cNvSpPr txBox="1"/>
          <p:nvPr/>
        </p:nvSpPr>
        <p:spPr>
          <a:xfrm>
            <a:off x="6519530" y="752525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buyer_password</a:t>
            </a:r>
            <a:endParaRPr 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E802D0-C1EF-41A6-B970-A62623E5A16D}"/>
              </a:ext>
            </a:extLst>
          </p:cNvPr>
          <p:cNvSpPr txBox="1"/>
          <p:nvPr/>
        </p:nvSpPr>
        <p:spPr>
          <a:xfrm>
            <a:off x="8213519" y="592463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Max_Bid</a:t>
            </a:r>
            <a:endParaRPr 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5DD389-A39E-4A96-92A4-C46F4A0A9A48}"/>
              </a:ext>
            </a:extLst>
          </p:cNvPr>
          <p:cNvSpPr txBox="1"/>
          <p:nvPr/>
        </p:nvSpPr>
        <p:spPr>
          <a:xfrm>
            <a:off x="5237822" y="28394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Buyer ID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96AF63-8B80-4F3B-983E-2E814FE675F6}"/>
              </a:ext>
            </a:extLst>
          </p:cNvPr>
          <p:cNvSpPr txBox="1"/>
          <p:nvPr/>
        </p:nvSpPr>
        <p:spPr>
          <a:xfrm>
            <a:off x="9917185" y="5924630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Bid_ID</a:t>
            </a:r>
            <a:endParaRPr 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0DDBEB8-82C3-4898-A890-E74AD772A936}"/>
              </a:ext>
            </a:extLst>
          </p:cNvPr>
          <p:cNvSpPr txBox="1"/>
          <p:nvPr/>
        </p:nvSpPr>
        <p:spPr>
          <a:xfrm>
            <a:off x="9038165" y="6283902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Min_Bid</a:t>
            </a:r>
            <a:endParaRPr lang="en-US" sz="11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48C598-0E3F-4DCC-A343-6A849DAA35B2}"/>
              </a:ext>
            </a:extLst>
          </p:cNvPr>
          <p:cNvSpPr txBox="1"/>
          <p:nvPr/>
        </p:nvSpPr>
        <p:spPr>
          <a:xfrm>
            <a:off x="9110817" y="1950393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PaymentDetail</a:t>
            </a:r>
            <a:r>
              <a:rPr lang="en-US" sz="1100" dirty="0"/>
              <a:t> 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22E77CF-42AF-4DE0-B058-B07174B97631}"/>
              </a:ext>
            </a:extLst>
          </p:cNvPr>
          <p:cNvSpPr txBox="1"/>
          <p:nvPr/>
        </p:nvSpPr>
        <p:spPr>
          <a:xfrm>
            <a:off x="10210982" y="2217917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type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AAFBC0D-AB8A-49D9-9AFD-57757C18899B}"/>
              </a:ext>
            </a:extLst>
          </p:cNvPr>
          <p:cNvSpPr txBox="1"/>
          <p:nvPr/>
        </p:nvSpPr>
        <p:spPr>
          <a:xfrm>
            <a:off x="10557471" y="2681477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cdno</a:t>
            </a:r>
            <a:endParaRPr 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94D8EC-D194-4BCE-AC36-17B241D6236E}"/>
              </a:ext>
            </a:extLst>
          </p:cNvPr>
          <p:cNvSpPr txBox="1"/>
          <p:nvPr/>
        </p:nvSpPr>
        <p:spPr>
          <a:xfrm>
            <a:off x="10409437" y="3163968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cvv</a:t>
            </a:r>
            <a:endParaRPr lang="en-US" sz="11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5F7496-E1FD-4B71-849D-C3658F3CDAC6}"/>
              </a:ext>
            </a:extLst>
          </p:cNvPr>
          <p:cNvSpPr txBox="1"/>
          <p:nvPr/>
        </p:nvSpPr>
        <p:spPr>
          <a:xfrm>
            <a:off x="9616654" y="3451123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expdt</a:t>
            </a:r>
            <a:endParaRPr lang="en-US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8D66A4-D622-4992-8BDA-76012CA97832}"/>
              </a:ext>
            </a:extLst>
          </p:cNvPr>
          <p:cNvSpPr txBox="1"/>
          <p:nvPr/>
        </p:nvSpPr>
        <p:spPr>
          <a:xfrm>
            <a:off x="8671123" y="3546294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Seller ID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17FEC1-BACA-445C-BB1F-29E7451EAD2E}"/>
              </a:ext>
            </a:extLst>
          </p:cNvPr>
          <p:cNvSpPr txBox="1"/>
          <p:nvPr/>
        </p:nvSpPr>
        <p:spPr>
          <a:xfrm>
            <a:off x="7733391" y="3389427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Buyer ID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6DAFA4-11EB-4320-94ED-3D972CB8957C}"/>
              </a:ext>
            </a:extLst>
          </p:cNvPr>
          <p:cNvSpPr txBox="1"/>
          <p:nvPr/>
        </p:nvSpPr>
        <p:spPr>
          <a:xfrm>
            <a:off x="225862" y="5550469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product_category</a:t>
            </a:r>
            <a:endParaRPr 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CB28F7B-7F35-429D-A0DA-E258F6B3469E}"/>
              </a:ext>
            </a:extLst>
          </p:cNvPr>
          <p:cNvSpPr txBox="1"/>
          <p:nvPr/>
        </p:nvSpPr>
        <p:spPr>
          <a:xfrm>
            <a:off x="781889" y="6004399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product_subcategory</a:t>
            </a:r>
            <a:endParaRPr 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4AB048B-32D5-40F4-976C-25C995928868}"/>
              </a:ext>
            </a:extLst>
          </p:cNvPr>
          <p:cNvSpPr txBox="1"/>
          <p:nvPr/>
        </p:nvSpPr>
        <p:spPr>
          <a:xfrm>
            <a:off x="2222154" y="592463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product_price</a:t>
            </a:r>
            <a:endParaRPr 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73F56AE-636A-4BE0-84CB-B021C09B117B}"/>
              </a:ext>
            </a:extLst>
          </p:cNvPr>
          <p:cNvSpPr txBox="1"/>
          <p:nvPr/>
        </p:nvSpPr>
        <p:spPr>
          <a:xfrm>
            <a:off x="6450024" y="592463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Bid ID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4916122-BE00-4985-8F96-F949BFECA6DD}"/>
              </a:ext>
            </a:extLst>
          </p:cNvPr>
          <p:cNvSpPr txBox="1"/>
          <p:nvPr/>
        </p:nvSpPr>
        <p:spPr>
          <a:xfrm>
            <a:off x="5399448" y="6186736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bid_value</a:t>
            </a:r>
            <a:endParaRPr 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9B9E2F-FE63-4451-86A4-770ECAAD8523}"/>
              </a:ext>
            </a:extLst>
          </p:cNvPr>
          <p:cNvSpPr txBox="1"/>
          <p:nvPr/>
        </p:nvSpPr>
        <p:spPr>
          <a:xfrm>
            <a:off x="4507435" y="5942479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Product ID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863F53C-A040-4EC1-BDF4-36B730C2CBCD}"/>
              </a:ext>
            </a:extLst>
          </p:cNvPr>
          <p:cNvSpPr txBox="1"/>
          <p:nvPr/>
        </p:nvSpPr>
        <p:spPr>
          <a:xfrm>
            <a:off x="879829" y="448595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Product ID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5C330D6-0153-42B9-9E3C-7570DC09B6AA}"/>
              </a:ext>
            </a:extLst>
          </p:cNvPr>
          <p:cNvSpPr txBox="1"/>
          <p:nvPr/>
        </p:nvSpPr>
        <p:spPr>
          <a:xfrm>
            <a:off x="255164" y="4972376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product_brand</a:t>
            </a:r>
            <a:endParaRPr lang="en-US" sz="110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8F47750-F11C-46A4-A4B9-71FC19FFA6C1}"/>
              </a:ext>
            </a:extLst>
          </p:cNvPr>
          <p:cNvCxnSpPr>
            <a:stCxn id="87" idx="7"/>
            <a:endCxn id="4" idx="1"/>
          </p:cNvCxnSpPr>
          <p:nvPr/>
        </p:nvCxnSpPr>
        <p:spPr>
          <a:xfrm flipV="1">
            <a:off x="1304250" y="1360825"/>
            <a:ext cx="256000" cy="186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8A9241A-EA12-474A-A2B4-C3794F8813DC}"/>
              </a:ext>
            </a:extLst>
          </p:cNvPr>
          <p:cNvCxnSpPr>
            <a:stCxn id="99" idx="3"/>
          </p:cNvCxnSpPr>
          <p:nvPr/>
        </p:nvCxnSpPr>
        <p:spPr>
          <a:xfrm>
            <a:off x="1269092" y="1106642"/>
            <a:ext cx="302777" cy="10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4B0CEE2-FB28-4186-8147-C351B94DD97D}"/>
              </a:ext>
            </a:extLst>
          </p:cNvPr>
          <p:cNvCxnSpPr>
            <a:cxnSpLocks/>
          </p:cNvCxnSpPr>
          <p:nvPr/>
        </p:nvCxnSpPr>
        <p:spPr>
          <a:xfrm>
            <a:off x="1537940" y="778803"/>
            <a:ext cx="250649" cy="392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6B0A195-70CA-42C6-8449-C47A6BF834B7}"/>
              </a:ext>
            </a:extLst>
          </p:cNvPr>
          <p:cNvCxnSpPr>
            <a:stCxn id="88" idx="4"/>
            <a:endCxn id="4" idx="0"/>
          </p:cNvCxnSpPr>
          <p:nvPr/>
        </p:nvCxnSpPr>
        <p:spPr>
          <a:xfrm flipH="1">
            <a:off x="2172810" y="692606"/>
            <a:ext cx="144056" cy="477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372439A-78FE-4CAC-A59B-D64ED46EE197}"/>
              </a:ext>
            </a:extLst>
          </p:cNvPr>
          <p:cNvCxnSpPr>
            <a:stCxn id="89" idx="3"/>
          </p:cNvCxnSpPr>
          <p:nvPr/>
        </p:nvCxnSpPr>
        <p:spPr>
          <a:xfrm flipH="1">
            <a:off x="2420746" y="863222"/>
            <a:ext cx="513464" cy="313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86B4250-9719-4925-8CEC-02AF4E07BEFD}"/>
              </a:ext>
            </a:extLst>
          </p:cNvPr>
          <p:cNvCxnSpPr>
            <a:cxnSpLocks/>
          </p:cNvCxnSpPr>
          <p:nvPr/>
        </p:nvCxnSpPr>
        <p:spPr>
          <a:xfrm flipH="1">
            <a:off x="2787319" y="1387368"/>
            <a:ext cx="202886" cy="57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D55AE66-3EF5-455F-81C4-2CC29F27469C}"/>
              </a:ext>
            </a:extLst>
          </p:cNvPr>
          <p:cNvCxnSpPr>
            <a:cxnSpLocks/>
            <a:stCxn id="82" idx="7"/>
          </p:cNvCxnSpPr>
          <p:nvPr/>
        </p:nvCxnSpPr>
        <p:spPr>
          <a:xfrm flipV="1">
            <a:off x="4830747" y="1332108"/>
            <a:ext cx="318028" cy="65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F285B81-3C80-4DC2-B2D1-FCCC4B53890A}"/>
              </a:ext>
            </a:extLst>
          </p:cNvPr>
          <p:cNvCxnSpPr>
            <a:stCxn id="81" idx="6"/>
          </p:cNvCxnSpPr>
          <p:nvPr/>
        </p:nvCxnSpPr>
        <p:spPr>
          <a:xfrm>
            <a:off x="4721806" y="1053303"/>
            <a:ext cx="402825" cy="32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B640AC2-1BFC-4DC4-8BE2-537FE611AE6E}"/>
              </a:ext>
            </a:extLst>
          </p:cNvPr>
          <p:cNvCxnSpPr>
            <a:stCxn id="80" idx="5"/>
          </p:cNvCxnSpPr>
          <p:nvPr/>
        </p:nvCxnSpPr>
        <p:spPr>
          <a:xfrm>
            <a:off x="5013147" y="736585"/>
            <a:ext cx="250198" cy="27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67A4F0B-CFB5-47A8-A98B-63BB0E716D06}"/>
              </a:ext>
            </a:extLst>
          </p:cNvPr>
          <p:cNvCxnSpPr>
            <a:stCxn id="79" idx="4"/>
          </p:cNvCxnSpPr>
          <p:nvPr/>
        </p:nvCxnSpPr>
        <p:spPr>
          <a:xfrm flipH="1">
            <a:off x="5489974" y="602539"/>
            <a:ext cx="62810" cy="405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1AA5FC1-BB46-41DF-98F1-5061B7FE57D4}"/>
              </a:ext>
            </a:extLst>
          </p:cNvPr>
          <p:cNvCxnSpPr>
            <a:stCxn id="78" idx="3"/>
          </p:cNvCxnSpPr>
          <p:nvPr/>
        </p:nvCxnSpPr>
        <p:spPr>
          <a:xfrm flipH="1">
            <a:off x="5879464" y="669446"/>
            <a:ext cx="251781" cy="344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A159925-9B28-4170-A069-995070AA3F95}"/>
              </a:ext>
            </a:extLst>
          </p:cNvPr>
          <p:cNvCxnSpPr>
            <a:cxnSpLocks/>
          </p:cNvCxnSpPr>
          <p:nvPr/>
        </p:nvCxnSpPr>
        <p:spPr>
          <a:xfrm flipH="1">
            <a:off x="6331404" y="945505"/>
            <a:ext cx="279631" cy="76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EF26F5A-773A-4DB5-BCAB-AA5589A1FD53}"/>
              </a:ext>
            </a:extLst>
          </p:cNvPr>
          <p:cNvCxnSpPr/>
          <p:nvPr/>
        </p:nvCxnSpPr>
        <p:spPr>
          <a:xfrm flipH="1">
            <a:off x="9278447" y="2280217"/>
            <a:ext cx="200438" cy="401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1ACFAB6-D94A-4003-8ACC-656E254D594E}"/>
              </a:ext>
            </a:extLst>
          </p:cNvPr>
          <p:cNvCxnSpPr>
            <a:cxnSpLocks/>
          </p:cNvCxnSpPr>
          <p:nvPr/>
        </p:nvCxnSpPr>
        <p:spPr>
          <a:xfrm flipH="1">
            <a:off x="9673358" y="2421715"/>
            <a:ext cx="419839" cy="247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116F73F-FC6F-4216-83A6-C6982476EEEB}"/>
              </a:ext>
            </a:extLst>
          </p:cNvPr>
          <p:cNvCxnSpPr>
            <a:stCxn id="5" idx="3"/>
            <a:endCxn id="74" idx="2"/>
          </p:cNvCxnSpPr>
          <p:nvPr/>
        </p:nvCxnSpPr>
        <p:spPr>
          <a:xfrm flipV="1">
            <a:off x="9916357" y="2830733"/>
            <a:ext cx="493080" cy="24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8A8C57D-A394-47A6-9C5A-2EF22BF88396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9916357" y="3040320"/>
            <a:ext cx="406109" cy="15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A1D9E19-106A-42B9-92E1-B243B779DDB4}"/>
              </a:ext>
            </a:extLst>
          </p:cNvPr>
          <p:cNvCxnSpPr>
            <a:cxnSpLocks/>
          </p:cNvCxnSpPr>
          <p:nvPr/>
        </p:nvCxnSpPr>
        <p:spPr>
          <a:xfrm flipH="1" flipV="1">
            <a:off x="9685675" y="3084476"/>
            <a:ext cx="118471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37B0FE3-4030-481E-8817-58AB42B87275}"/>
              </a:ext>
            </a:extLst>
          </p:cNvPr>
          <p:cNvCxnSpPr>
            <a:cxnSpLocks/>
            <a:stCxn id="5" idx="2"/>
            <a:endCxn id="114" idx="0"/>
          </p:cNvCxnSpPr>
          <p:nvPr/>
        </p:nvCxnSpPr>
        <p:spPr>
          <a:xfrm flipH="1">
            <a:off x="8999899" y="3046520"/>
            <a:ext cx="42748" cy="499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DDDE2D0-4DA7-489D-9FC6-008E6DE2BEFF}"/>
              </a:ext>
            </a:extLst>
          </p:cNvPr>
          <p:cNvCxnSpPr/>
          <p:nvPr/>
        </p:nvCxnSpPr>
        <p:spPr>
          <a:xfrm flipH="1">
            <a:off x="8135073" y="3039936"/>
            <a:ext cx="236521" cy="303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5F28C30-A873-41F9-A312-41C6BF51C133}"/>
              </a:ext>
            </a:extLst>
          </p:cNvPr>
          <p:cNvCxnSpPr/>
          <p:nvPr/>
        </p:nvCxnSpPr>
        <p:spPr>
          <a:xfrm flipV="1">
            <a:off x="7762039" y="2990352"/>
            <a:ext cx="406897" cy="15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0941A83-17B1-4593-A264-85FB4674625C}"/>
              </a:ext>
            </a:extLst>
          </p:cNvPr>
          <p:cNvCxnSpPr>
            <a:cxnSpLocks/>
            <a:stCxn id="69" idx="5"/>
          </p:cNvCxnSpPr>
          <p:nvPr/>
        </p:nvCxnSpPr>
        <p:spPr>
          <a:xfrm>
            <a:off x="1511295" y="4744699"/>
            <a:ext cx="273409" cy="36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C7DBC8-C070-4EB5-A9CA-1A39D3FF919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163763" y="5190274"/>
            <a:ext cx="337219" cy="103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671D66C-38DE-4613-9D93-E1E1EEFC47C4}"/>
              </a:ext>
            </a:extLst>
          </p:cNvPr>
          <p:cNvCxnSpPr/>
          <p:nvPr/>
        </p:nvCxnSpPr>
        <p:spPr>
          <a:xfrm flipV="1">
            <a:off x="1268698" y="5467540"/>
            <a:ext cx="232284" cy="150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CAD17C6-BC01-4831-8C2E-6557D7664387}"/>
              </a:ext>
            </a:extLst>
          </p:cNvPr>
          <p:cNvCxnSpPr>
            <a:cxnSpLocks/>
          </p:cNvCxnSpPr>
          <p:nvPr/>
        </p:nvCxnSpPr>
        <p:spPr>
          <a:xfrm flipV="1">
            <a:off x="1622779" y="5484921"/>
            <a:ext cx="153008" cy="482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30661EA-3FA4-47C7-8ECE-ABBE08CD1F15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113542" y="5484921"/>
            <a:ext cx="415359" cy="439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483AD59-C353-49CE-A20B-B43E30A7AD23}"/>
              </a:ext>
            </a:extLst>
          </p:cNvPr>
          <p:cNvCxnSpPr>
            <a:stCxn id="64" idx="0"/>
          </p:cNvCxnSpPr>
          <p:nvPr/>
        </p:nvCxnSpPr>
        <p:spPr>
          <a:xfrm flipV="1">
            <a:off x="4882715" y="5484921"/>
            <a:ext cx="355107" cy="410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B9C0DDE-7663-4B9D-9E12-2FA9A16C07F3}"/>
              </a:ext>
            </a:extLst>
          </p:cNvPr>
          <p:cNvCxnSpPr>
            <a:cxnSpLocks/>
            <a:stCxn id="63" idx="0"/>
            <a:endCxn id="8" idx="2"/>
          </p:cNvCxnSpPr>
          <p:nvPr/>
        </p:nvCxnSpPr>
        <p:spPr>
          <a:xfrm flipV="1">
            <a:off x="5754949" y="5484921"/>
            <a:ext cx="1" cy="701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D7B6814-08FA-4905-AB9B-B88D90C87DA9}"/>
              </a:ext>
            </a:extLst>
          </p:cNvPr>
          <p:cNvCxnSpPr>
            <a:cxnSpLocks/>
          </p:cNvCxnSpPr>
          <p:nvPr/>
        </p:nvCxnSpPr>
        <p:spPr>
          <a:xfrm flipH="1" flipV="1">
            <a:off x="6150111" y="5488974"/>
            <a:ext cx="311007" cy="42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2F72E35-A28E-4667-9DE6-A141E990FBA8}"/>
              </a:ext>
            </a:extLst>
          </p:cNvPr>
          <p:cNvCxnSpPr>
            <a:stCxn id="61" idx="0"/>
          </p:cNvCxnSpPr>
          <p:nvPr/>
        </p:nvCxnSpPr>
        <p:spPr>
          <a:xfrm flipV="1">
            <a:off x="8541263" y="5499284"/>
            <a:ext cx="265580" cy="39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62A7E98-5639-4CD6-A7AD-64AF836EB014}"/>
              </a:ext>
            </a:extLst>
          </p:cNvPr>
          <p:cNvCxnSpPr>
            <a:cxnSpLocks/>
            <a:stCxn id="7" idx="2"/>
            <a:endCxn id="60" idx="0"/>
          </p:cNvCxnSpPr>
          <p:nvPr/>
        </p:nvCxnSpPr>
        <p:spPr>
          <a:xfrm>
            <a:off x="9344295" y="5484921"/>
            <a:ext cx="16873" cy="75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0BE852A-4E9D-4455-A88A-76FD0445E856}"/>
              </a:ext>
            </a:extLst>
          </p:cNvPr>
          <p:cNvCxnSpPr>
            <a:endCxn id="59" idx="0"/>
          </p:cNvCxnSpPr>
          <p:nvPr/>
        </p:nvCxnSpPr>
        <p:spPr>
          <a:xfrm>
            <a:off x="9809900" y="5499284"/>
            <a:ext cx="361873" cy="39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426E2628-7E63-4F5D-BF7C-ACA4892D3ACC}"/>
              </a:ext>
            </a:extLst>
          </p:cNvPr>
          <p:cNvSpPr txBox="1"/>
          <p:nvPr/>
        </p:nvSpPr>
        <p:spPr>
          <a:xfrm>
            <a:off x="9154264" y="173149"/>
            <a:ext cx="287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Conceptual ER Diagram</a:t>
            </a:r>
          </a:p>
          <a:p>
            <a:pPr algn="ctr"/>
            <a:r>
              <a:rPr lang="en-US" b="1" dirty="0"/>
              <a:t>Bundle-Bid Web Application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2EC1E479-60A1-4C4B-81D9-A288A9E21171}"/>
              </a:ext>
            </a:extLst>
          </p:cNvPr>
          <p:cNvSpPr/>
          <p:nvPr/>
        </p:nvSpPr>
        <p:spPr>
          <a:xfrm>
            <a:off x="10427958" y="5280226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7E4486B-3D1F-4B2A-8BEB-A324C3424EF8}"/>
              </a:ext>
            </a:extLst>
          </p:cNvPr>
          <p:cNvSpPr/>
          <p:nvPr/>
        </p:nvSpPr>
        <p:spPr>
          <a:xfrm>
            <a:off x="5908179" y="1637293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0A664B5-8CE9-4984-BD17-B8F17D06058B}"/>
              </a:ext>
            </a:extLst>
          </p:cNvPr>
          <p:cNvSpPr/>
          <p:nvPr/>
        </p:nvSpPr>
        <p:spPr>
          <a:xfrm>
            <a:off x="6592463" y="1320731"/>
            <a:ext cx="761260" cy="34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252C4D2-1F79-4B29-B7EA-6973FA709B76}"/>
              </a:ext>
            </a:extLst>
          </p:cNvPr>
          <p:cNvSpPr txBox="1"/>
          <p:nvPr/>
        </p:nvSpPr>
        <p:spPr>
          <a:xfrm>
            <a:off x="6611035" y="1367611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Product ID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E65E916-6574-4628-A1A0-A5807CA41818}"/>
              </a:ext>
            </a:extLst>
          </p:cNvPr>
          <p:cNvSpPr txBox="1"/>
          <p:nvPr/>
        </p:nvSpPr>
        <p:spPr>
          <a:xfrm>
            <a:off x="6035696" y="16738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Bid ID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CD13EE5-9C62-40BB-A0DC-C411E2106096}"/>
              </a:ext>
            </a:extLst>
          </p:cNvPr>
          <p:cNvSpPr txBox="1"/>
          <p:nvPr/>
        </p:nvSpPr>
        <p:spPr>
          <a:xfrm>
            <a:off x="10501770" y="532433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BidH_ID</a:t>
            </a:r>
            <a:endParaRPr lang="en-US" sz="1100" dirty="0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325DDED-0C12-4108-BBE9-7D68D6114768}"/>
              </a:ext>
            </a:extLst>
          </p:cNvPr>
          <p:cNvCxnSpPr>
            <a:stCxn id="245" idx="2"/>
            <a:endCxn id="7" idx="3"/>
          </p:cNvCxnSpPr>
          <p:nvPr/>
        </p:nvCxnSpPr>
        <p:spPr>
          <a:xfrm flipH="1" flipV="1">
            <a:off x="9956854" y="5294051"/>
            <a:ext cx="471104" cy="161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1265A5F-1F04-4671-AC8A-F4AE8A4FFDA2}"/>
              </a:ext>
            </a:extLst>
          </p:cNvPr>
          <p:cNvCxnSpPr>
            <a:stCxn id="248" idx="1"/>
          </p:cNvCxnSpPr>
          <p:nvPr/>
        </p:nvCxnSpPr>
        <p:spPr>
          <a:xfrm flipH="1" flipV="1">
            <a:off x="6305614" y="1367611"/>
            <a:ext cx="305421" cy="130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A37A657-3B94-4133-9291-F87E0A2DB514}"/>
              </a:ext>
            </a:extLst>
          </p:cNvPr>
          <p:cNvCxnSpPr>
            <a:stCxn id="246" idx="0"/>
          </p:cNvCxnSpPr>
          <p:nvPr/>
        </p:nvCxnSpPr>
        <p:spPr>
          <a:xfrm flipH="1" flipV="1">
            <a:off x="6110057" y="1411209"/>
            <a:ext cx="178752" cy="226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8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2B736A-0CC6-465C-9760-EAB4416E27B2}"/>
              </a:ext>
            </a:extLst>
          </p:cNvPr>
          <p:cNvSpPr txBox="1"/>
          <p:nvPr/>
        </p:nvSpPr>
        <p:spPr>
          <a:xfrm>
            <a:off x="4412202" y="71021"/>
            <a:ext cx="287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Logical ER Diagram</a:t>
            </a:r>
          </a:p>
          <a:p>
            <a:pPr algn="ctr"/>
            <a:r>
              <a:rPr lang="en-US" b="1" dirty="0"/>
              <a:t>Bundle-Bid Web Application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57F70C-C08C-4D57-B38F-34BB12E59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92959"/>
              </p:ext>
            </p:extLst>
          </p:nvPr>
        </p:nvGraphicFramePr>
        <p:xfrm>
          <a:off x="1186543" y="1012371"/>
          <a:ext cx="2307771" cy="1426029"/>
        </p:xfrm>
        <a:graphic>
          <a:graphicData uri="http://schemas.openxmlformats.org/drawingml/2006/table">
            <a:tbl>
              <a:tblPr firstRow="1" firstCol="1"/>
              <a:tblGrid>
                <a:gridCol w="2307771">
                  <a:extLst>
                    <a:ext uri="{9D8B030D-6E8A-4147-A177-3AD203B41FA5}">
                      <a16:colId xmlns:a16="http://schemas.microsoft.com/office/drawing/2014/main" val="3406447320"/>
                    </a:ext>
                  </a:extLst>
                </a:gridCol>
              </a:tblGrid>
              <a:tr h="1426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870501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B36D414-9CC7-47CD-83C7-61F38F995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22853"/>
              </p:ext>
            </p:extLst>
          </p:nvPr>
        </p:nvGraphicFramePr>
        <p:xfrm>
          <a:off x="747486" y="1012371"/>
          <a:ext cx="252911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28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2144486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Sellers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149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Seller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Product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FName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951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LName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04364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seller_name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2522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seller_password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96539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ADC2A832-C9CD-4704-BD29-C8C1C38C9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36515"/>
              </p:ext>
            </p:extLst>
          </p:nvPr>
        </p:nvGraphicFramePr>
        <p:xfrm>
          <a:off x="7532915" y="4823593"/>
          <a:ext cx="18977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05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1529039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 History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BidH_ID</a:t>
                      </a:r>
                      <a:r>
                        <a:rPr lang="en-US" sz="1200" b="1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Bid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Max_Bid</a:t>
                      </a:r>
                      <a:r>
                        <a:rPr lang="en-US" sz="1200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951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Min_Bid</a:t>
                      </a:r>
                      <a:r>
                        <a:rPr lang="en-US" sz="1200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96539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D697EB43-E5DC-457A-923D-D2E06C1C1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47222"/>
              </p:ext>
            </p:extLst>
          </p:nvPr>
        </p:nvGraphicFramePr>
        <p:xfrm>
          <a:off x="4434901" y="4952170"/>
          <a:ext cx="18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05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1529039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Bid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Bid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bid_value</a:t>
                      </a:r>
                      <a:r>
                        <a:rPr lang="en-US" sz="1200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96539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BBE752E0-5401-4185-8C40-1D3D2494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74554"/>
              </p:ext>
            </p:extLst>
          </p:nvPr>
        </p:nvGraphicFramePr>
        <p:xfrm>
          <a:off x="638628" y="4029891"/>
          <a:ext cx="28556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5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2480611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Product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Product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product_brand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product_category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951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product_subcategory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04364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product_price</a:t>
                      </a:r>
                      <a:r>
                        <a:rPr lang="en-US" sz="1200" dirty="0"/>
                        <a:t>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25229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1C2B875B-27D5-4451-A6BF-C77BD66E6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06794"/>
              </p:ext>
            </p:extLst>
          </p:nvPr>
        </p:nvGraphicFramePr>
        <p:xfrm>
          <a:off x="9170081" y="1272062"/>
          <a:ext cx="238329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95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2036696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PaymentDetails</a:t>
                      </a:r>
                      <a:r>
                        <a:rPr lang="en-US" sz="1200" b="1" dirty="0"/>
                        <a:t>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Product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Seller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951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Buyer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04364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2522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cdno</a:t>
                      </a:r>
                      <a:r>
                        <a:rPr lang="en-US" sz="1200" dirty="0"/>
                        <a:t>: LONG(12)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9653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cvv</a:t>
                      </a:r>
                      <a:r>
                        <a:rPr lang="en-US" sz="1200" dirty="0"/>
                        <a:t>: INTEGER(3)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328841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expdt</a:t>
                      </a:r>
                      <a:r>
                        <a:rPr lang="en-US" sz="1200" dirty="0"/>
                        <a:t>:  DATE()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874549"/>
                  </a:ext>
                </a:extLst>
              </a:tr>
            </a:tbl>
          </a:graphicData>
        </a:graphic>
      </p:graphicFrame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08A68558-FB75-4EAD-9333-33D8465CC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07743"/>
              </p:ext>
            </p:extLst>
          </p:nvPr>
        </p:nvGraphicFramePr>
        <p:xfrm>
          <a:off x="5003801" y="1012371"/>
          <a:ext cx="252911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7">
                  <a:extLst>
                    <a:ext uri="{9D8B030D-6E8A-4147-A177-3AD203B41FA5}">
                      <a16:colId xmlns:a16="http://schemas.microsoft.com/office/drawing/2014/main" val="3422282498"/>
                    </a:ext>
                  </a:extLst>
                </a:gridCol>
                <a:gridCol w="2178037">
                  <a:extLst>
                    <a:ext uri="{9D8B030D-6E8A-4147-A177-3AD203B41FA5}">
                      <a16:colId xmlns:a16="http://schemas.microsoft.com/office/drawing/2014/main" val="3645409727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Buyers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22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Buyer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6784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629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Bid ID: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951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FName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04364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LName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2522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Email: VARCHAR(100)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96539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buyer_name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337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buyer_password</a:t>
                      </a:r>
                      <a:r>
                        <a:rPr lang="en-US" sz="1200" dirty="0"/>
                        <a:t>: VARCHAR(25)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9079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88FF198-6DA8-44DE-AB94-54ED2704D84E}"/>
              </a:ext>
            </a:extLst>
          </p:cNvPr>
          <p:cNvSpPr txBox="1"/>
          <p:nvPr/>
        </p:nvSpPr>
        <p:spPr>
          <a:xfrm>
            <a:off x="755709" y="141760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531194-4150-4C4F-AF52-B0D5C97A0550}"/>
              </a:ext>
            </a:extLst>
          </p:cNvPr>
          <p:cNvSpPr txBox="1"/>
          <p:nvPr/>
        </p:nvSpPr>
        <p:spPr>
          <a:xfrm>
            <a:off x="5003801" y="141760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92D9D6-1DF6-420A-9836-A29FB69BE2EB}"/>
              </a:ext>
            </a:extLst>
          </p:cNvPr>
          <p:cNvSpPr txBox="1"/>
          <p:nvPr/>
        </p:nvSpPr>
        <p:spPr>
          <a:xfrm>
            <a:off x="638628" y="443430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F3CF2-3EC1-4BEA-90D8-3289A5F4FDE7}"/>
              </a:ext>
            </a:extLst>
          </p:cNvPr>
          <p:cNvSpPr txBox="1"/>
          <p:nvPr/>
        </p:nvSpPr>
        <p:spPr>
          <a:xfrm>
            <a:off x="761319" y="1761566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56CBC3-0105-42BD-88DE-E62652448E10}"/>
              </a:ext>
            </a:extLst>
          </p:cNvPr>
          <p:cNvSpPr txBox="1"/>
          <p:nvPr/>
        </p:nvSpPr>
        <p:spPr>
          <a:xfrm>
            <a:off x="5003801" y="2155423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37D2A-4BF9-453B-A6B6-F7962BD8CBCB}"/>
              </a:ext>
            </a:extLst>
          </p:cNvPr>
          <p:cNvSpPr txBox="1"/>
          <p:nvPr/>
        </p:nvSpPr>
        <p:spPr>
          <a:xfrm>
            <a:off x="5003801" y="1786060"/>
            <a:ext cx="35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2B4A7-A137-4853-9F76-5E2A37607AE8}"/>
              </a:ext>
            </a:extLst>
          </p:cNvPr>
          <p:cNvSpPr txBox="1"/>
          <p:nvPr/>
        </p:nvSpPr>
        <p:spPr>
          <a:xfrm>
            <a:off x="9170081" y="167818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9F045-3B21-41C4-B5E5-143FB820A8B9}"/>
              </a:ext>
            </a:extLst>
          </p:cNvPr>
          <p:cNvSpPr txBox="1"/>
          <p:nvPr/>
        </p:nvSpPr>
        <p:spPr>
          <a:xfrm>
            <a:off x="7535744" y="522086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45D43C-4AF9-4C3D-B0B0-A781088F598D}"/>
              </a:ext>
            </a:extLst>
          </p:cNvPr>
          <p:cNvSpPr txBox="1"/>
          <p:nvPr/>
        </p:nvSpPr>
        <p:spPr>
          <a:xfrm>
            <a:off x="4427547" y="5338046"/>
            <a:ext cx="374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B2CF7C-1C9C-428B-A687-E0991E2ECA07}"/>
              </a:ext>
            </a:extLst>
          </p:cNvPr>
          <p:cNvSpPr txBox="1"/>
          <p:nvPr/>
        </p:nvSpPr>
        <p:spPr>
          <a:xfrm>
            <a:off x="4434901" y="5720829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5CB921-EAF3-413B-B658-D0F42ACC63A2}"/>
              </a:ext>
            </a:extLst>
          </p:cNvPr>
          <p:cNvSpPr txBox="1"/>
          <p:nvPr/>
        </p:nvSpPr>
        <p:spPr>
          <a:xfrm>
            <a:off x="7546964" y="5584104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FK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A4188A-0572-44F9-B2B1-357673B81910}"/>
              </a:ext>
            </a:extLst>
          </p:cNvPr>
          <p:cNvSpPr txBox="1"/>
          <p:nvPr/>
        </p:nvSpPr>
        <p:spPr>
          <a:xfrm>
            <a:off x="9162404" y="2407953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6A0516-E955-4167-A0CA-EB95E9814F77}"/>
              </a:ext>
            </a:extLst>
          </p:cNvPr>
          <p:cNvSpPr txBox="1"/>
          <p:nvPr/>
        </p:nvSpPr>
        <p:spPr>
          <a:xfrm>
            <a:off x="9164005" y="2036083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014BD-EA71-4D86-8A71-4C2B903D009D}"/>
              </a:ext>
            </a:extLst>
          </p:cNvPr>
          <p:cNvSpPr txBox="1"/>
          <p:nvPr/>
        </p:nvSpPr>
        <p:spPr>
          <a:xfrm>
            <a:off x="9172239" y="2773370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7427D7F-9299-4AD6-8DA1-3AFF79C028AB}"/>
              </a:ext>
            </a:extLst>
          </p:cNvPr>
          <p:cNvCxnSpPr/>
          <p:nvPr/>
        </p:nvCxnSpPr>
        <p:spPr>
          <a:xfrm flipV="1">
            <a:off x="3494314" y="2189971"/>
            <a:ext cx="5668090" cy="2373931"/>
          </a:xfrm>
          <a:prstGeom prst="bentConnector3">
            <a:avLst>
              <a:gd name="adj1" fmla="val 814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A7D781-9FF9-4426-94D6-C4463E1690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7535" y="4842024"/>
            <a:ext cx="1275488" cy="7192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3C725E6-12AC-416D-AFFB-FFE48F3F4D14}"/>
              </a:ext>
            </a:extLst>
          </p:cNvPr>
          <p:cNvCxnSpPr/>
          <p:nvPr/>
        </p:nvCxnSpPr>
        <p:spPr>
          <a:xfrm rot="16200000" flipH="1">
            <a:off x="2288798" y="2893631"/>
            <a:ext cx="2658072" cy="682468"/>
          </a:xfrm>
          <a:prstGeom prst="bentConnector3">
            <a:avLst>
              <a:gd name="adj1" fmla="val 4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10D878D-FFDA-4129-AAD2-C2A690AEFD15}"/>
              </a:ext>
            </a:extLst>
          </p:cNvPr>
          <p:cNvCxnSpPr>
            <a:cxnSpLocks/>
            <a:endCxn id="27" idx="1"/>
          </p:cNvCxnSpPr>
          <p:nvPr/>
        </p:nvCxnSpPr>
        <p:spPr>
          <a:xfrm rot="5400000" flipH="1" flipV="1">
            <a:off x="3251651" y="2811752"/>
            <a:ext cx="2623953" cy="8803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1EFEAC3-27B0-47D2-910E-E48ECE22A46D}"/>
              </a:ext>
            </a:extLst>
          </p:cNvPr>
          <p:cNvCxnSpPr>
            <a:endCxn id="14" idx="1"/>
          </p:cNvCxnSpPr>
          <p:nvPr/>
        </p:nvCxnSpPr>
        <p:spPr>
          <a:xfrm>
            <a:off x="6328359" y="5491934"/>
            <a:ext cx="1204556" cy="2460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5C45337-8A4C-4C7A-BF06-222379310508}"/>
              </a:ext>
            </a:extLst>
          </p:cNvPr>
          <p:cNvCxnSpPr>
            <a:cxnSpLocks/>
          </p:cNvCxnSpPr>
          <p:nvPr/>
        </p:nvCxnSpPr>
        <p:spPr>
          <a:xfrm rot="5400000">
            <a:off x="3112134" y="3607946"/>
            <a:ext cx="3199404" cy="568577"/>
          </a:xfrm>
          <a:prstGeom prst="bentConnector4">
            <a:avLst>
              <a:gd name="adj1" fmla="val -719"/>
              <a:gd name="adj2" fmla="val 1314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8E0639D-E1AF-4D94-A9D8-1CE04728FB0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532915" y="1571495"/>
            <a:ext cx="1637166" cy="13464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FDEE4ED-CFED-4487-BC93-A1E0630D0FBC}"/>
              </a:ext>
            </a:extLst>
          </p:cNvPr>
          <p:cNvCxnSpPr>
            <a:cxnSpLocks/>
          </p:cNvCxnSpPr>
          <p:nvPr/>
        </p:nvCxnSpPr>
        <p:spPr>
          <a:xfrm>
            <a:off x="3933371" y="846634"/>
            <a:ext cx="5229033" cy="1689310"/>
          </a:xfrm>
          <a:prstGeom prst="bentConnector3">
            <a:avLst>
              <a:gd name="adj1" fmla="val 922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9946233-CC71-463F-A37D-D4C14551D7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3663" y="856090"/>
            <a:ext cx="748340" cy="682470"/>
          </a:xfrm>
          <a:prstGeom prst="bentConnector3">
            <a:avLst>
              <a:gd name="adj1" fmla="val 63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AA7AEF85-05CE-4ACF-AA89-15E724FC7C42}"/>
              </a:ext>
            </a:extLst>
          </p:cNvPr>
          <p:cNvSpPr/>
          <p:nvPr/>
        </p:nvSpPr>
        <p:spPr>
          <a:xfrm rot="5400000">
            <a:off x="3485754" y="4508854"/>
            <a:ext cx="111799" cy="110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8488DDD-1008-4B3E-B17B-78C1C6CD42D4}"/>
              </a:ext>
            </a:extLst>
          </p:cNvPr>
          <p:cNvCxnSpPr>
            <a:cxnSpLocks/>
          </p:cNvCxnSpPr>
          <p:nvPr/>
        </p:nvCxnSpPr>
        <p:spPr>
          <a:xfrm>
            <a:off x="4878784" y="1861404"/>
            <a:ext cx="0" cy="17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34A92AD-583A-41D9-A5F1-01CCBC9EDF8A}"/>
              </a:ext>
            </a:extLst>
          </p:cNvPr>
          <p:cNvCxnSpPr>
            <a:cxnSpLocks/>
          </p:cNvCxnSpPr>
          <p:nvPr/>
        </p:nvCxnSpPr>
        <p:spPr>
          <a:xfrm flipH="1">
            <a:off x="3484560" y="4560830"/>
            <a:ext cx="17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A51507AB-5FFC-4D15-84CE-FDFF00B9BD24}"/>
              </a:ext>
            </a:extLst>
          </p:cNvPr>
          <p:cNvSpPr/>
          <p:nvPr/>
        </p:nvSpPr>
        <p:spPr>
          <a:xfrm rot="16200000">
            <a:off x="4877934" y="1895803"/>
            <a:ext cx="111799" cy="110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67A50B5C-2F62-450E-BA60-A6266C6A8429}"/>
              </a:ext>
            </a:extLst>
          </p:cNvPr>
          <p:cNvSpPr/>
          <p:nvPr/>
        </p:nvSpPr>
        <p:spPr>
          <a:xfrm rot="16200000">
            <a:off x="4312922" y="5432734"/>
            <a:ext cx="111799" cy="110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603FB3-B6C3-444C-93C4-A3327DDCDB16}"/>
              </a:ext>
            </a:extLst>
          </p:cNvPr>
          <p:cNvCxnSpPr>
            <a:cxnSpLocks/>
            <a:stCxn id="114" idx="3"/>
          </p:cNvCxnSpPr>
          <p:nvPr/>
        </p:nvCxnSpPr>
        <p:spPr>
          <a:xfrm flipH="1" flipV="1">
            <a:off x="4817262" y="1939949"/>
            <a:ext cx="171620" cy="10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E4C3891-F08F-43A4-A923-B48982DC0614}"/>
              </a:ext>
            </a:extLst>
          </p:cNvPr>
          <p:cNvCxnSpPr>
            <a:cxnSpLocks/>
          </p:cNvCxnSpPr>
          <p:nvPr/>
        </p:nvCxnSpPr>
        <p:spPr>
          <a:xfrm flipH="1">
            <a:off x="4269423" y="5487889"/>
            <a:ext cx="17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DCFC8C9-936F-4646-AEDF-C3DF06208654}"/>
              </a:ext>
            </a:extLst>
          </p:cNvPr>
          <p:cNvCxnSpPr>
            <a:cxnSpLocks/>
          </p:cNvCxnSpPr>
          <p:nvPr/>
        </p:nvCxnSpPr>
        <p:spPr>
          <a:xfrm>
            <a:off x="3596702" y="4473490"/>
            <a:ext cx="0" cy="17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D9C452-7A6F-4E26-83D0-48A1EB03DADA}"/>
              </a:ext>
            </a:extLst>
          </p:cNvPr>
          <p:cNvCxnSpPr>
            <a:cxnSpLocks/>
          </p:cNvCxnSpPr>
          <p:nvPr/>
        </p:nvCxnSpPr>
        <p:spPr>
          <a:xfrm>
            <a:off x="4313773" y="5399055"/>
            <a:ext cx="0" cy="17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303146AC-887B-48F0-8A4C-D843A7537D04}"/>
              </a:ext>
            </a:extLst>
          </p:cNvPr>
          <p:cNvSpPr/>
          <p:nvPr/>
        </p:nvSpPr>
        <p:spPr>
          <a:xfrm rot="5400000">
            <a:off x="3280920" y="1875010"/>
            <a:ext cx="111799" cy="110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A4987D6-6020-4C31-9BC9-DC7FA02161F5}"/>
              </a:ext>
            </a:extLst>
          </p:cNvPr>
          <p:cNvCxnSpPr>
            <a:cxnSpLocks/>
          </p:cNvCxnSpPr>
          <p:nvPr/>
        </p:nvCxnSpPr>
        <p:spPr>
          <a:xfrm flipH="1">
            <a:off x="3267630" y="1925988"/>
            <a:ext cx="148676" cy="3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C542A87-940B-47E9-9A9A-74DDBA886830}"/>
              </a:ext>
            </a:extLst>
          </p:cNvPr>
          <p:cNvCxnSpPr>
            <a:cxnSpLocks/>
          </p:cNvCxnSpPr>
          <p:nvPr/>
        </p:nvCxnSpPr>
        <p:spPr>
          <a:xfrm>
            <a:off x="3397449" y="1838649"/>
            <a:ext cx="0" cy="17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DAC2171-6673-43B9-8156-DF7A7D0B697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928463" y="2189971"/>
            <a:ext cx="2355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10483C-D914-48E6-9B37-A2D4747DD84F}"/>
              </a:ext>
            </a:extLst>
          </p:cNvPr>
          <p:cNvCxnSpPr>
            <a:cxnSpLocks/>
          </p:cNvCxnSpPr>
          <p:nvPr/>
        </p:nvCxnSpPr>
        <p:spPr>
          <a:xfrm flipV="1">
            <a:off x="8965933" y="2534018"/>
            <a:ext cx="196471" cy="1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90185F7-A7AD-4FB7-8B89-30137173E1E1}"/>
              </a:ext>
            </a:extLst>
          </p:cNvPr>
          <p:cNvCxnSpPr>
            <a:cxnSpLocks/>
          </p:cNvCxnSpPr>
          <p:nvPr/>
        </p:nvCxnSpPr>
        <p:spPr>
          <a:xfrm>
            <a:off x="9044634" y="2915765"/>
            <a:ext cx="131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2D82093-C884-424C-9FB0-CBD21406B4B2}"/>
              </a:ext>
            </a:extLst>
          </p:cNvPr>
          <p:cNvCxnSpPr>
            <a:cxnSpLocks/>
          </p:cNvCxnSpPr>
          <p:nvPr/>
        </p:nvCxnSpPr>
        <p:spPr>
          <a:xfrm flipV="1">
            <a:off x="4320201" y="5832275"/>
            <a:ext cx="122054" cy="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5E618AC-24FB-4640-880A-C3BB773EF386}"/>
              </a:ext>
            </a:extLst>
          </p:cNvPr>
          <p:cNvCxnSpPr>
            <a:cxnSpLocks/>
          </p:cNvCxnSpPr>
          <p:nvPr/>
        </p:nvCxnSpPr>
        <p:spPr>
          <a:xfrm flipV="1">
            <a:off x="7381930" y="5736504"/>
            <a:ext cx="152400" cy="1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4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312</Words>
  <Application>Microsoft Office PowerPoint</Application>
  <PresentationFormat>Widescreen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bitla</dc:creator>
  <cp:lastModifiedBy>swetha bitla</cp:lastModifiedBy>
  <cp:revision>14</cp:revision>
  <dcterms:created xsi:type="dcterms:W3CDTF">2020-03-19T15:25:25Z</dcterms:created>
  <dcterms:modified xsi:type="dcterms:W3CDTF">2020-03-19T22:21:21Z</dcterms:modified>
</cp:coreProperties>
</file>