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C.SIDDHARTHAN </a:t>
            </a:r>
            <a:r>
              <a:rPr lang="en-US" sz="2000" b="1"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1064</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2024-04-17T04:48:23Z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