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9" d="100"/>
          <a:sy n="79" d="100"/>
        </p:scale>
        <p:origin x="8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0DCA2-CAE0-09F6-01D7-35AB8E7BA7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6865AB0-5928-972E-21B5-5C05717537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9BD29D5-5E48-207E-AC6D-7283DCE61557}"/>
              </a:ext>
            </a:extLst>
          </p:cNvPr>
          <p:cNvSpPr>
            <a:spLocks noGrp="1"/>
          </p:cNvSpPr>
          <p:nvPr>
            <p:ph type="dt" sz="half" idx="10"/>
          </p:nvPr>
        </p:nvSpPr>
        <p:spPr/>
        <p:txBody>
          <a:bodyPr/>
          <a:lstStyle/>
          <a:p>
            <a:fld id="{5601E352-7962-4455-B873-AE12180C4830}" type="datetimeFigureOut">
              <a:rPr lang="en-IN" smtClean="0"/>
              <a:t>25-08-2024</a:t>
            </a:fld>
            <a:endParaRPr lang="en-IN"/>
          </a:p>
        </p:txBody>
      </p:sp>
      <p:sp>
        <p:nvSpPr>
          <p:cNvPr id="5" name="Footer Placeholder 4">
            <a:extLst>
              <a:ext uri="{FF2B5EF4-FFF2-40B4-BE49-F238E27FC236}">
                <a16:creationId xmlns:a16="http://schemas.microsoft.com/office/drawing/2014/main" id="{26F8F3A1-FD27-BF26-3A61-7E8CEEAF40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F98F6E-0B33-BF96-6582-0AC0326521B9}"/>
              </a:ext>
            </a:extLst>
          </p:cNvPr>
          <p:cNvSpPr>
            <a:spLocks noGrp="1"/>
          </p:cNvSpPr>
          <p:nvPr>
            <p:ph type="sldNum" sz="quarter" idx="12"/>
          </p:nvPr>
        </p:nvSpPr>
        <p:spPr/>
        <p:txBody>
          <a:bodyPr/>
          <a:lstStyle/>
          <a:p>
            <a:fld id="{80AAFCC5-7B92-4661-ADCB-90A31EC676A0}" type="slidenum">
              <a:rPr lang="en-IN" smtClean="0"/>
              <a:t>‹#›</a:t>
            </a:fld>
            <a:endParaRPr lang="en-IN"/>
          </a:p>
        </p:txBody>
      </p:sp>
    </p:spTree>
    <p:extLst>
      <p:ext uri="{BB962C8B-B14F-4D97-AF65-F5344CB8AC3E}">
        <p14:creationId xmlns:p14="http://schemas.microsoft.com/office/powerpoint/2010/main" val="1266778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B77C0-C2AD-6FC1-9339-1D336F1E551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E27BB2-3116-A048-EC34-59574829B5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D8014D-C065-0F9E-6785-C6AE64F45F02}"/>
              </a:ext>
            </a:extLst>
          </p:cNvPr>
          <p:cNvSpPr>
            <a:spLocks noGrp="1"/>
          </p:cNvSpPr>
          <p:nvPr>
            <p:ph type="dt" sz="half" idx="10"/>
          </p:nvPr>
        </p:nvSpPr>
        <p:spPr/>
        <p:txBody>
          <a:bodyPr/>
          <a:lstStyle/>
          <a:p>
            <a:fld id="{5601E352-7962-4455-B873-AE12180C4830}" type="datetimeFigureOut">
              <a:rPr lang="en-IN" smtClean="0"/>
              <a:t>25-08-2024</a:t>
            </a:fld>
            <a:endParaRPr lang="en-IN"/>
          </a:p>
        </p:txBody>
      </p:sp>
      <p:sp>
        <p:nvSpPr>
          <p:cNvPr id="5" name="Footer Placeholder 4">
            <a:extLst>
              <a:ext uri="{FF2B5EF4-FFF2-40B4-BE49-F238E27FC236}">
                <a16:creationId xmlns:a16="http://schemas.microsoft.com/office/drawing/2014/main" id="{80DB419F-B87E-FD22-3F3B-C8F1AA526F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AF152F-97BB-4805-2156-F80AA18BB822}"/>
              </a:ext>
            </a:extLst>
          </p:cNvPr>
          <p:cNvSpPr>
            <a:spLocks noGrp="1"/>
          </p:cNvSpPr>
          <p:nvPr>
            <p:ph type="sldNum" sz="quarter" idx="12"/>
          </p:nvPr>
        </p:nvSpPr>
        <p:spPr/>
        <p:txBody>
          <a:bodyPr/>
          <a:lstStyle/>
          <a:p>
            <a:fld id="{80AAFCC5-7B92-4661-ADCB-90A31EC676A0}" type="slidenum">
              <a:rPr lang="en-IN" smtClean="0"/>
              <a:t>‹#›</a:t>
            </a:fld>
            <a:endParaRPr lang="en-IN"/>
          </a:p>
        </p:txBody>
      </p:sp>
    </p:spTree>
    <p:extLst>
      <p:ext uri="{BB962C8B-B14F-4D97-AF65-F5344CB8AC3E}">
        <p14:creationId xmlns:p14="http://schemas.microsoft.com/office/powerpoint/2010/main" val="2122469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3AEBCF-B826-FE9A-D791-B4B4D85025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E9ABD0-839A-5423-BDCB-4106A03676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2C5573-D7FA-0AAF-7EBA-352C61DD318C}"/>
              </a:ext>
            </a:extLst>
          </p:cNvPr>
          <p:cNvSpPr>
            <a:spLocks noGrp="1"/>
          </p:cNvSpPr>
          <p:nvPr>
            <p:ph type="dt" sz="half" idx="10"/>
          </p:nvPr>
        </p:nvSpPr>
        <p:spPr/>
        <p:txBody>
          <a:bodyPr/>
          <a:lstStyle/>
          <a:p>
            <a:fld id="{5601E352-7962-4455-B873-AE12180C4830}" type="datetimeFigureOut">
              <a:rPr lang="en-IN" smtClean="0"/>
              <a:t>25-08-2024</a:t>
            </a:fld>
            <a:endParaRPr lang="en-IN"/>
          </a:p>
        </p:txBody>
      </p:sp>
      <p:sp>
        <p:nvSpPr>
          <p:cNvPr id="5" name="Footer Placeholder 4">
            <a:extLst>
              <a:ext uri="{FF2B5EF4-FFF2-40B4-BE49-F238E27FC236}">
                <a16:creationId xmlns:a16="http://schemas.microsoft.com/office/drawing/2014/main" id="{5AFA9174-43E5-1DBB-6FC0-F7CE4FE14F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9FBF79-4D97-A9D0-716E-3667A6AA8120}"/>
              </a:ext>
            </a:extLst>
          </p:cNvPr>
          <p:cNvSpPr>
            <a:spLocks noGrp="1"/>
          </p:cNvSpPr>
          <p:nvPr>
            <p:ph type="sldNum" sz="quarter" idx="12"/>
          </p:nvPr>
        </p:nvSpPr>
        <p:spPr/>
        <p:txBody>
          <a:bodyPr/>
          <a:lstStyle/>
          <a:p>
            <a:fld id="{80AAFCC5-7B92-4661-ADCB-90A31EC676A0}" type="slidenum">
              <a:rPr lang="en-IN" smtClean="0"/>
              <a:t>‹#›</a:t>
            </a:fld>
            <a:endParaRPr lang="en-IN"/>
          </a:p>
        </p:txBody>
      </p:sp>
    </p:spTree>
    <p:extLst>
      <p:ext uri="{BB962C8B-B14F-4D97-AF65-F5344CB8AC3E}">
        <p14:creationId xmlns:p14="http://schemas.microsoft.com/office/powerpoint/2010/main" val="3830601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86B1A-68DF-A65A-F80A-80E53AD536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2BAE8F-5E81-2A4C-3270-84F4B4C3C9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2E1629-CA89-76FA-8BDA-11FA942180D0}"/>
              </a:ext>
            </a:extLst>
          </p:cNvPr>
          <p:cNvSpPr>
            <a:spLocks noGrp="1"/>
          </p:cNvSpPr>
          <p:nvPr>
            <p:ph type="dt" sz="half" idx="10"/>
          </p:nvPr>
        </p:nvSpPr>
        <p:spPr/>
        <p:txBody>
          <a:bodyPr/>
          <a:lstStyle/>
          <a:p>
            <a:fld id="{5601E352-7962-4455-B873-AE12180C4830}" type="datetimeFigureOut">
              <a:rPr lang="en-IN" smtClean="0"/>
              <a:t>25-08-2024</a:t>
            </a:fld>
            <a:endParaRPr lang="en-IN"/>
          </a:p>
        </p:txBody>
      </p:sp>
      <p:sp>
        <p:nvSpPr>
          <p:cNvPr id="5" name="Footer Placeholder 4">
            <a:extLst>
              <a:ext uri="{FF2B5EF4-FFF2-40B4-BE49-F238E27FC236}">
                <a16:creationId xmlns:a16="http://schemas.microsoft.com/office/drawing/2014/main" id="{566D1C43-2689-9FA1-5DBE-FB3A117ECC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2497AC-C18E-9C79-0234-39E5A79870FA}"/>
              </a:ext>
            </a:extLst>
          </p:cNvPr>
          <p:cNvSpPr>
            <a:spLocks noGrp="1"/>
          </p:cNvSpPr>
          <p:nvPr>
            <p:ph type="sldNum" sz="quarter" idx="12"/>
          </p:nvPr>
        </p:nvSpPr>
        <p:spPr/>
        <p:txBody>
          <a:bodyPr/>
          <a:lstStyle/>
          <a:p>
            <a:fld id="{80AAFCC5-7B92-4661-ADCB-90A31EC676A0}" type="slidenum">
              <a:rPr lang="en-IN" smtClean="0"/>
              <a:t>‹#›</a:t>
            </a:fld>
            <a:endParaRPr lang="en-IN"/>
          </a:p>
        </p:txBody>
      </p:sp>
    </p:spTree>
    <p:extLst>
      <p:ext uri="{BB962C8B-B14F-4D97-AF65-F5344CB8AC3E}">
        <p14:creationId xmlns:p14="http://schemas.microsoft.com/office/powerpoint/2010/main" val="153431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6F173-E22A-CD35-EAC5-6A80591CB9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C4EF2EC-54D2-96DD-10E2-B1CB8A8F71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451EDD-213C-B221-2A7D-CE540BE4807E}"/>
              </a:ext>
            </a:extLst>
          </p:cNvPr>
          <p:cNvSpPr>
            <a:spLocks noGrp="1"/>
          </p:cNvSpPr>
          <p:nvPr>
            <p:ph type="dt" sz="half" idx="10"/>
          </p:nvPr>
        </p:nvSpPr>
        <p:spPr/>
        <p:txBody>
          <a:bodyPr/>
          <a:lstStyle/>
          <a:p>
            <a:fld id="{5601E352-7962-4455-B873-AE12180C4830}" type="datetimeFigureOut">
              <a:rPr lang="en-IN" smtClean="0"/>
              <a:t>25-08-2024</a:t>
            </a:fld>
            <a:endParaRPr lang="en-IN"/>
          </a:p>
        </p:txBody>
      </p:sp>
      <p:sp>
        <p:nvSpPr>
          <p:cNvPr id="5" name="Footer Placeholder 4">
            <a:extLst>
              <a:ext uri="{FF2B5EF4-FFF2-40B4-BE49-F238E27FC236}">
                <a16:creationId xmlns:a16="http://schemas.microsoft.com/office/drawing/2014/main" id="{35D82E78-214C-FC55-1BD2-4E45824B2D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07B81F-5246-8FC5-29CC-C3ED2CF02684}"/>
              </a:ext>
            </a:extLst>
          </p:cNvPr>
          <p:cNvSpPr>
            <a:spLocks noGrp="1"/>
          </p:cNvSpPr>
          <p:nvPr>
            <p:ph type="sldNum" sz="quarter" idx="12"/>
          </p:nvPr>
        </p:nvSpPr>
        <p:spPr/>
        <p:txBody>
          <a:bodyPr/>
          <a:lstStyle/>
          <a:p>
            <a:fld id="{80AAFCC5-7B92-4661-ADCB-90A31EC676A0}" type="slidenum">
              <a:rPr lang="en-IN" smtClean="0"/>
              <a:t>‹#›</a:t>
            </a:fld>
            <a:endParaRPr lang="en-IN"/>
          </a:p>
        </p:txBody>
      </p:sp>
    </p:spTree>
    <p:extLst>
      <p:ext uri="{BB962C8B-B14F-4D97-AF65-F5344CB8AC3E}">
        <p14:creationId xmlns:p14="http://schemas.microsoft.com/office/powerpoint/2010/main" val="3677944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096FE-F279-7B5B-2B29-CAA443FB9F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F47D63-DBFE-83C2-E813-14EA3108E4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EDDA469-6262-F7B9-3306-C65AEEFDFB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30A82E7-3EC7-77FE-3656-F5D4883DC736}"/>
              </a:ext>
            </a:extLst>
          </p:cNvPr>
          <p:cNvSpPr>
            <a:spLocks noGrp="1"/>
          </p:cNvSpPr>
          <p:nvPr>
            <p:ph type="dt" sz="half" idx="10"/>
          </p:nvPr>
        </p:nvSpPr>
        <p:spPr/>
        <p:txBody>
          <a:bodyPr/>
          <a:lstStyle/>
          <a:p>
            <a:fld id="{5601E352-7962-4455-B873-AE12180C4830}" type="datetimeFigureOut">
              <a:rPr lang="en-IN" smtClean="0"/>
              <a:t>25-08-2024</a:t>
            </a:fld>
            <a:endParaRPr lang="en-IN"/>
          </a:p>
        </p:txBody>
      </p:sp>
      <p:sp>
        <p:nvSpPr>
          <p:cNvPr id="6" name="Footer Placeholder 5">
            <a:extLst>
              <a:ext uri="{FF2B5EF4-FFF2-40B4-BE49-F238E27FC236}">
                <a16:creationId xmlns:a16="http://schemas.microsoft.com/office/drawing/2014/main" id="{A68A3AA3-ED4F-D9A8-7675-289F2167C2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8B73B5-E366-EEFB-46A0-FAD5F91BF965}"/>
              </a:ext>
            </a:extLst>
          </p:cNvPr>
          <p:cNvSpPr>
            <a:spLocks noGrp="1"/>
          </p:cNvSpPr>
          <p:nvPr>
            <p:ph type="sldNum" sz="quarter" idx="12"/>
          </p:nvPr>
        </p:nvSpPr>
        <p:spPr/>
        <p:txBody>
          <a:bodyPr/>
          <a:lstStyle/>
          <a:p>
            <a:fld id="{80AAFCC5-7B92-4661-ADCB-90A31EC676A0}" type="slidenum">
              <a:rPr lang="en-IN" smtClean="0"/>
              <a:t>‹#›</a:t>
            </a:fld>
            <a:endParaRPr lang="en-IN"/>
          </a:p>
        </p:txBody>
      </p:sp>
    </p:spTree>
    <p:extLst>
      <p:ext uri="{BB962C8B-B14F-4D97-AF65-F5344CB8AC3E}">
        <p14:creationId xmlns:p14="http://schemas.microsoft.com/office/powerpoint/2010/main" val="3586624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F13C0-6ED1-D9A6-F9AA-2F9763B9C55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9103F6-DB6C-E684-EEA3-597DB83B52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801776-23AD-A1CF-F63D-ADD1478AD6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71F3B21-50B7-866D-40DE-EFE037EC85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B37C1F-2EFF-6564-85EA-FABB8D2C1D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C9B99B2-D912-C699-A88E-AB555FB92F91}"/>
              </a:ext>
            </a:extLst>
          </p:cNvPr>
          <p:cNvSpPr>
            <a:spLocks noGrp="1"/>
          </p:cNvSpPr>
          <p:nvPr>
            <p:ph type="dt" sz="half" idx="10"/>
          </p:nvPr>
        </p:nvSpPr>
        <p:spPr/>
        <p:txBody>
          <a:bodyPr/>
          <a:lstStyle/>
          <a:p>
            <a:fld id="{5601E352-7962-4455-B873-AE12180C4830}" type="datetimeFigureOut">
              <a:rPr lang="en-IN" smtClean="0"/>
              <a:t>25-08-2024</a:t>
            </a:fld>
            <a:endParaRPr lang="en-IN"/>
          </a:p>
        </p:txBody>
      </p:sp>
      <p:sp>
        <p:nvSpPr>
          <p:cNvPr id="8" name="Footer Placeholder 7">
            <a:extLst>
              <a:ext uri="{FF2B5EF4-FFF2-40B4-BE49-F238E27FC236}">
                <a16:creationId xmlns:a16="http://schemas.microsoft.com/office/drawing/2014/main" id="{8400A7AA-9B97-2B6D-1E81-D71E85637C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2E0853D-A7DB-736A-495D-3B8566209BFD}"/>
              </a:ext>
            </a:extLst>
          </p:cNvPr>
          <p:cNvSpPr>
            <a:spLocks noGrp="1"/>
          </p:cNvSpPr>
          <p:nvPr>
            <p:ph type="sldNum" sz="quarter" idx="12"/>
          </p:nvPr>
        </p:nvSpPr>
        <p:spPr/>
        <p:txBody>
          <a:bodyPr/>
          <a:lstStyle/>
          <a:p>
            <a:fld id="{80AAFCC5-7B92-4661-ADCB-90A31EC676A0}" type="slidenum">
              <a:rPr lang="en-IN" smtClean="0"/>
              <a:t>‹#›</a:t>
            </a:fld>
            <a:endParaRPr lang="en-IN"/>
          </a:p>
        </p:txBody>
      </p:sp>
    </p:spTree>
    <p:extLst>
      <p:ext uri="{BB962C8B-B14F-4D97-AF65-F5344CB8AC3E}">
        <p14:creationId xmlns:p14="http://schemas.microsoft.com/office/powerpoint/2010/main" val="525254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E72FE-1385-FA4F-0D2C-B913516F13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F15B114-FFCE-136B-5708-57B9D2616834}"/>
              </a:ext>
            </a:extLst>
          </p:cNvPr>
          <p:cNvSpPr>
            <a:spLocks noGrp="1"/>
          </p:cNvSpPr>
          <p:nvPr>
            <p:ph type="dt" sz="half" idx="10"/>
          </p:nvPr>
        </p:nvSpPr>
        <p:spPr/>
        <p:txBody>
          <a:bodyPr/>
          <a:lstStyle/>
          <a:p>
            <a:fld id="{5601E352-7962-4455-B873-AE12180C4830}" type="datetimeFigureOut">
              <a:rPr lang="en-IN" smtClean="0"/>
              <a:t>25-08-2024</a:t>
            </a:fld>
            <a:endParaRPr lang="en-IN"/>
          </a:p>
        </p:txBody>
      </p:sp>
      <p:sp>
        <p:nvSpPr>
          <p:cNvPr id="4" name="Footer Placeholder 3">
            <a:extLst>
              <a:ext uri="{FF2B5EF4-FFF2-40B4-BE49-F238E27FC236}">
                <a16:creationId xmlns:a16="http://schemas.microsoft.com/office/drawing/2014/main" id="{38B4DD54-FC44-3FFC-5476-815809F41E1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FB6F32E-92BE-CFCA-7B0A-12ABA7D03430}"/>
              </a:ext>
            </a:extLst>
          </p:cNvPr>
          <p:cNvSpPr>
            <a:spLocks noGrp="1"/>
          </p:cNvSpPr>
          <p:nvPr>
            <p:ph type="sldNum" sz="quarter" idx="12"/>
          </p:nvPr>
        </p:nvSpPr>
        <p:spPr/>
        <p:txBody>
          <a:bodyPr/>
          <a:lstStyle/>
          <a:p>
            <a:fld id="{80AAFCC5-7B92-4661-ADCB-90A31EC676A0}" type="slidenum">
              <a:rPr lang="en-IN" smtClean="0"/>
              <a:t>‹#›</a:t>
            </a:fld>
            <a:endParaRPr lang="en-IN"/>
          </a:p>
        </p:txBody>
      </p:sp>
    </p:spTree>
    <p:extLst>
      <p:ext uri="{BB962C8B-B14F-4D97-AF65-F5344CB8AC3E}">
        <p14:creationId xmlns:p14="http://schemas.microsoft.com/office/powerpoint/2010/main" val="1283414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30B7F-5A0C-1C00-2F5F-BB093BF83FE8}"/>
              </a:ext>
            </a:extLst>
          </p:cNvPr>
          <p:cNvSpPr>
            <a:spLocks noGrp="1"/>
          </p:cNvSpPr>
          <p:nvPr>
            <p:ph type="dt" sz="half" idx="10"/>
          </p:nvPr>
        </p:nvSpPr>
        <p:spPr/>
        <p:txBody>
          <a:bodyPr/>
          <a:lstStyle/>
          <a:p>
            <a:fld id="{5601E352-7962-4455-B873-AE12180C4830}" type="datetimeFigureOut">
              <a:rPr lang="en-IN" smtClean="0"/>
              <a:t>25-08-2024</a:t>
            </a:fld>
            <a:endParaRPr lang="en-IN"/>
          </a:p>
        </p:txBody>
      </p:sp>
      <p:sp>
        <p:nvSpPr>
          <p:cNvPr id="3" name="Footer Placeholder 2">
            <a:extLst>
              <a:ext uri="{FF2B5EF4-FFF2-40B4-BE49-F238E27FC236}">
                <a16:creationId xmlns:a16="http://schemas.microsoft.com/office/drawing/2014/main" id="{18917B92-9E6E-A530-E7D5-32C08ABF89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4B3758F-50B3-968A-74FD-DCCE068B9F66}"/>
              </a:ext>
            </a:extLst>
          </p:cNvPr>
          <p:cNvSpPr>
            <a:spLocks noGrp="1"/>
          </p:cNvSpPr>
          <p:nvPr>
            <p:ph type="sldNum" sz="quarter" idx="12"/>
          </p:nvPr>
        </p:nvSpPr>
        <p:spPr/>
        <p:txBody>
          <a:bodyPr/>
          <a:lstStyle/>
          <a:p>
            <a:fld id="{80AAFCC5-7B92-4661-ADCB-90A31EC676A0}" type="slidenum">
              <a:rPr lang="en-IN" smtClean="0"/>
              <a:t>‹#›</a:t>
            </a:fld>
            <a:endParaRPr lang="en-IN"/>
          </a:p>
        </p:txBody>
      </p:sp>
    </p:spTree>
    <p:extLst>
      <p:ext uri="{BB962C8B-B14F-4D97-AF65-F5344CB8AC3E}">
        <p14:creationId xmlns:p14="http://schemas.microsoft.com/office/powerpoint/2010/main" val="2244908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FB519-E076-797F-008C-F5AF6A539E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71AEF8-D047-7BEF-4E1A-2FB1C9C217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7EB9E23-09AE-4E45-A956-06C3260FD4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9BC0D1-0CC6-CE29-D431-BBCD242CE39B}"/>
              </a:ext>
            </a:extLst>
          </p:cNvPr>
          <p:cNvSpPr>
            <a:spLocks noGrp="1"/>
          </p:cNvSpPr>
          <p:nvPr>
            <p:ph type="dt" sz="half" idx="10"/>
          </p:nvPr>
        </p:nvSpPr>
        <p:spPr/>
        <p:txBody>
          <a:bodyPr/>
          <a:lstStyle/>
          <a:p>
            <a:fld id="{5601E352-7962-4455-B873-AE12180C4830}" type="datetimeFigureOut">
              <a:rPr lang="en-IN" smtClean="0"/>
              <a:t>25-08-2024</a:t>
            </a:fld>
            <a:endParaRPr lang="en-IN"/>
          </a:p>
        </p:txBody>
      </p:sp>
      <p:sp>
        <p:nvSpPr>
          <p:cNvPr id="6" name="Footer Placeholder 5">
            <a:extLst>
              <a:ext uri="{FF2B5EF4-FFF2-40B4-BE49-F238E27FC236}">
                <a16:creationId xmlns:a16="http://schemas.microsoft.com/office/drawing/2014/main" id="{32DF8BB4-1F5D-6D96-BDE4-401B9F7C16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ECA3A3-BA28-72CB-4A7A-7B2029548BF3}"/>
              </a:ext>
            </a:extLst>
          </p:cNvPr>
          <p:cNvSpPr>
            <a:spLocks noGrp="1"/>
          </p:cNvSpPr>
          <p:nvPr>
            <p:ph type="sldNum" sz="quarter" idx="12"/>
          </p:nvPr>
        </p:nvSpPr>
        <p:spPr/>
        <p:txBody>
          <a:bodyPr/>
          <a:lstStyle/>
          <a:p>
            <a:fld id="{80AAFCC5-7B92-4661-ADCB-90A31EC676A0}" type="slidenum">
              <a:rPr lang="en-IN" smtClean="0"/>
              <a:t>‹#›</a:t>
            </a:fld>
            <a:endParaRPr lang="en-IN"/>
          </a:p>
        </p:txBody>
      </p:sp>
    </p:spTree>
    <p:extLst>
      <p:ext uri="{BB962C8B-B14F-4D97-AF65-F5344CB8AC3E}">
        <p14:creationId xmlns:p14="http://schemas.microsoft.com/office/powerpoint/2010/main" val="2971766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CAB52-E17B-DEF6-2FB2-CBA6CCD0C4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8A71181-3F8D-1889-82CB-59C26D237B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2BCF9D-D93D-C7D6-D3AE-3B5BD315C8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92F292-E7CF-CB19-7C0F-D9015652ABF8}"/>
              </a:ext>
            </a:extLst>
          </p:cNvPr>
          <p:cNvSpPr>
            <a:spLocks noGrp="1"/>
          </p:cNvSpPr>
          <p:nvPr>
            <p:ph type="dt" sz="half" idx="10"/>
          </p:nvPr>
        </p:nvSpPr>
        <p:spPr/>
        <p:txBody>
          <a:bodyPr/>
          <a:lstStyle/>
          <a:p>
            <a:fld id="{5601E352-7962-4455-B873-AE12180C4830}" type="datetimeFigureOut">
              <a:rPr lang="en-IN" smtClean="0"/>
              <a:t>25-08-2024</a:t>
            </a:fld>
            <a:endParaRPr lang="en-IN"/>
          </a:p>
        </p:txBody>
      </p:sp>
      <p:sp>
        <p:nvSpPr>
          <p:cNvPr id="6" name="Footer Placeholder 5">
            <a:extLst>
              <a:ext uri="{FF2B5EF4-FFF2-40B4-BE49-F238E27FC236}">
                <a16:creationId xmlns:a16="http://schemas.microsoft.com/office/drawing/2014/main" id="{73B37F2E-D04A-77A6-4D87-AC13F3CF40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B78CEB-390B-39A7-884D-FF4824991C7E}"/>
              </a:ext>
            </a:extLst>
          </p:cNvPr>
          <p:cNvSpPr>
            <a:spLocks noGrp="1"/>
          </p:cNvSpPr>
          <p:nvPr>
            <p:ph type="sldNum" sz="quarter" idx="12"/>
          </p:nvPr>
        </p:nvSpPr>
        <p:spPr/>
        <p:txBody>
          <a:bodyPr/>
          <a:lstStyle/>
          <a:p>
            <a:fld id="{80AAFCC5-7B92-4661-ADCB-90A31EC676A0}" type="slidenum">
              <a:rPr lang="en-IN" smtClean="0"/>
              <a:t>‹#›</a:t>
            </a:fld>
            <a:endParaRPr lang="en-IN"/>
          </a:p>
        </p:txBody>
      </p:sp>
    </p:spTree>
    <p:extLst>
      <p:ext uri="{BB962C8B-B14F-4D97-AF65-F5344CB8AC3E}">
        <p14:creationId xmlns:p14="http://schemas.microsoft.com/office/powerpoint/2010/main" val="409612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746808-8386-F1F8-17F5-B7280334E3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982364-868B-B973-252C-D2C8594DC0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00F0E0-5D6A-65AE-2BF3-EBE95E0DD5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1E352-7962-4455-B873-AE12180C4830}" type="datetimeFigureOut">
              <a:rPr lang="en-IN" smtClean="0"/>
              <a:t>25-08-2024</a:t>
            </a:fld>
            <a:endParaRPr lang="en-IN"/>
          </a:p>
        </p:txBody>
      </p:sp>
      <p:sp>
        <p:nvSpPr>
          <p:cNvPr id="5" name="Footer Placeholder 4">
            <a:extLst>
              <a:ext uri="{FF2B5EF4-FFF2-40B4-BE49-F238E27FC236}">
                <a16:creationId xmlns:a16="http://schemas.microsoft.com/office/drawing/2014/main" id="{6E402F4D-211F-DF90-B786-0951717DC0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AD2D443-AB1A-C33C-A73F-6EC1DBDAEB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AAFCC5-7B92-4661-ADCB-90A31EC676A0}" type="slidenum">
              <a:rPr lang="en-IN" smtClean="0"/>
              <a:t>‹#›</a:t>
            </a:fld>
            <a:endParaRPr lang="en-IN"/>
          </a:p>
        </p:txBody>
      </p:sp>
    </p:spTree>
    <p:extLst>
      <p:ext uri="{BB962C8B-B14F-4D97-AF65-F5344CB8AC3E}">
        <p14:creationId xmlns:p14="http://schemas.microsoft.com/office/powerpoint/2010/main" val="3582281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B2192-9D3C-787F-DE9E-703610E41B34}"/>
              </a:ext>
            </a:extLst>
          </p:cNvPr>
          <p:cNvSpPr>
            <a:spLocks noGrp="1"/>
          </p:cNvSpPr>
          <p:nvPr>
            <p:ph type="ctrTitle"/>
          </p:nvPr>
        </p:nvSpPr>
        <p:spPr/>
        <p:txBody>
          <a:bodyPr>
            <a:normAutofit/>
          </a:bodyPr>
          <a:lstStyle/>
          <a:p>
            <a:r>
              <a:rPr lang="en-US" sz="5400" dirty="0"/>
              <a:t>Hospital Management System</a:t>
            </a:r>
            <a:endParaRPr lang="en-IN" sz="5400" dirty="0"/>
          </a:p>
        </p:txBody>
      </p:sp>
      <p:sp>
        <p:nvSpPr>
          <p:cNvPr id="3" name="Subtitle 2">
            <a:extLst>
              <a:ext uri="{FF2B5EF4-FFF2-40B4-BE49-F238E27FC236}">
                <a16:creationId xmlns:a16="http://schemas.microsoft.com/office/drawing/2014/main" id="{4EC27263-E61D-9E3E-AA6D-42A26730468C}"/>
              </a:ext>
            </a:extLst>
          </p:cNvPr>
          <p:cNvSpPr>
            <a:spLocks noGrp="1"/>
          </p:cNvSpPr>
          <p:nvPr>
            <p:ph type="subTitle" idx="1"/>
          </p:nvPr>
        </p:nvSpPr>
        <p:spPr/>
        <p:txBody>
          <a:bodyPr/>
          <a:lstStyle/>
          <a:p>
            <a:pPr algn="r"/>
            <a:r>
              <a:rPr lang="en-US" dirty="0"/>
              <a:t>-Team BITWISE (WFS7-Team2)</a:t>
            </a:r>
            <a:endParaRPr lang="en-IN" dirty="0"/>
          </a:p>
        </p:txBody>
      </p:sp>
    </p:spTree>
    <p:extLst>
      <p:ext uri="{BB962C8B-B14F-4D97-AF65-F5344CB8AC3E}">
        <p14:creationId xmlns:p14="http://schemas.microsoft.com/office/powerpoint/2010/main" val="2496889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79EA8-B507-A107-E883-7CD58D393D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269FFA-9927-0538-A91D-3039CDD48817}"/>
              </a:ext>
            </a:extLst>
          </p:cNvPr>
          <p:cNvSpPr>
            <a:spLocks noGrp="1"/>
          </p:cNvSpPr>
          <p:nvPr>
            <p:ph idx="1"/>
          </p:nvPr>
        </p:nvSpPr>
        <p:spPr/>
        <p:txBody>
          <a:bodyPr/>
          <a:lstStyle/>
          <a:p>
            <a:r>
              <a:rPr lang="en-US" dirty="0"/>
              <a:t>Admin Homepage</a:t>
            </a:r>
            <a:br>
              <a:rPr lang="en-US" dirty="0"/>
            </a:br>
            <a:endParaRPr lang="en-IN" dirty="0"/>
          </a:p>
        </p:txBody>
      </p:sp>
      <p:pic>
        <p:nvPicPr>
          <p:cNvPr id="5" name="Picture 4">
            <a:extLst>
              <a:ext uri="{FF2B5EF4-FFF2-40B4-BE49-F238E27FC236}">
                <a16:creationId xmlns:a16="http://schemas.microsoft.com/office/drawing/2014/main" id="{DC0DDD3E-C4A0-9E45-9196-9666696F3A6C}"/>
              </a:ext>
            </a:extLst>
          </p:cNvPr>
          <p:cNvPicPr>
            <a:picLocks noChangeAspect="1"/>
          </p:cNvPicPr>
          <p:nvPr/>
        </p:nvPicPr>
        <p:blipFill>
          <a:blip r:embed="rId2"/>
          <a:stretch>
            <a:fillRect/>
          </a:stretch>
        </p:blipFill>
        <p:spPr>
          <a:xfrm>
            <a:off x="992221" y="2286429"/>
            <a:ext cx="7431932" cy="3741139"/>
          </a:xfrm>
          <a:prstGeom prst="rect">
            <a:avLst/>
          </a:prstGeom>
        </p:spPr>
      </p:pic>
    </p:spTree>
    <p:extLst>
      <p:ext uri="{BB962C8B-B14F-4D97-AF65-F5344CB8AC3E}">
        <p14:creationId xmlns:p14="http://schemas.microsoft.com/office/powerpoint/2010/main" val="3777454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BF1BC-5148-A073-D2C5-805DE051D5B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6CBDE1F-55EA-B79B-515B-F189BDFBB554}"/>
              </a:ext>
            </a:extLst>
          </p:cNvPr>
          <p:cNvSpPr>
            <a:spLocks noGrp="1"/>
          </p:cNvSpPr>
          <p:nvPr>
            <p:ph idx="1"/>
          </p:nvPr>
        </p:nvSpPr>
        <p:spPr/>
        <p:txBody>
          <a:bodyPr/>
          <a:lstStyle/>
          <a:p>
            <a:r>
              <a:rPr lang="en-US" dirty="0"/>
              <a:t>Console view of Backend</a:t>
            </a:r>
            <a:br>
              <a:rPr lang="en-US" dirty="0"/>
            </a:br>
            <a:endParaRPr lang="en-IN" dirty="0"/>
          </a:p>
        </p:txBody>
      </p:sp>
      <p:pic>
        <p:nvPicPr>
          <p:cNvPr id="5" name="Picture 4">
            <a:extLst>
              <a:ext uri="{FF2B5EF4-FFF2-40B4-BE49-F238E27FC236}">
                <a16:creationId xmlns:a16="http://schemas.microsoft.com/office/drawing/2014/main" id="{B381BBBB-8AF9-1354-74A9-D54F4456D237}"/>
              </a:ext>
            </a:extLst>
          </p:cNvPr>
          <p:cNvPicPr>
            <a:picLocks noChangeAspect="1"/>
          </p:cNvPicPr>
          <p:nvPr/>
        </p:nvPicPr>
        <p:blipFill>
          <a:blip r:embed="rId2"/>
          <a:stretch>
            <a:fillRect/>
          </a:stretch>
        </p:blipFill>
        <p:spPr>
          <a:xfrm>
            <a:off x="913412" y="2339932"/>
            <a:ext cx="6411516" cy="3824128"/>
          </a:xfrm>
          <a:prstGeom prst="rect">
            <a:avLst/>
          </a:prstGeom>
        </p:spPr>
      </p:pic>
    </p:spTree>
    <p:extLst>
      <p:ext uri="{BB962C8B-B14F-4D97-AF65-F5344CB8AC3E}">
        <p14:creationId xmlns:p14="http://schemas.microsoft.com/office/powerpoint/2010/main" val="267381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6DF49-4CEC-A41C-3B7D-E30A56ACC02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FB5F084-D7DF-39D8-8AB4-A62222B8C7E9}"/>
              </a:ext>
            </a:extLst>
          </p:cNvPr>
          <p:cNvSpPr>
            <a:spLocks noGrp="1"/>
          </p:cNvSpPr>
          <p:nvPr>
            <p:ph idx="1"/>
          </p:nvPr>
        </p:nvSpPr>
        <p:spPr/>
        <p:txBody>
          <a:bodyPr/>
          <a:lstStyle/>
          <a:p>
            <a:r>
              <a:rPr lang="en-US" dirty="0"/>
              <a:t>Backend Appointment Structure</a:t>
            </a:r>
            <a:br>
              <a:rPr lang="en-US" dirty="0"/>
            </a:br>
            <a:endParaRPr lang="en-IN" dirty="0"/>
          </a:p>
        </p:txBody>
      </p:sp>
      <p:pic>
        <p:nvPicPr>
          <p:cNvPr id="5" name="Picture 4">
            <a:extLst>
              <a:ext uri="{FF2B5EF4-FFF2-40B4-BE49-F238E27FC236}">
                <a16:creationId xmlns:a16="http://schemas.microsoft.com/office/drawing/2014/main" id="{C6557B0F-9F29-0B7D-A321-7F3DA7CD2F43}"/>
              </a:ext>
            </a:extLst>
          </p:cNvPr>
          <p:cNvPicPr>
            <a:picLocks noChangeAspect="1"/>
          </p:cNvPicPr>
          <p:nvPr/>
        </p:nvPicPr>
        <p:blipFill>
          <a:blip r:embed="rId2"/>
          <a:stretch>
            <a:fillRect/>
          </a:stretch>
        </p:blipFill>
        <p:spPr>
          <a:xfrm>
            <a:off x="914202" y="2592298"/>
            <a:ext cx="7192379" cy="3210373"/>
          </a:xfrm>
          <a:prstGeom prst="rect">
            <a:avLst/>
          </a:prstGeom>
        </p:spPr>
      </p:pic>
    </p:spTree>
    <p:extLst>
      <p:ext uri="{BB962C8B-B14F-4D97-AF65-F5344CB8AC3E}">
        <p14:creationId xmlns:p14="http://schemas.microsoft.com/office/powerpoint/2010/main" val="3072075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3DE2-7D6C-C767-C8C8-0692AD08AA50}"/>
              </a:ext>
            </a:extLst>
          </p:cNvPr>
          <p:cNvSpPr>
            <a:spLocks noGrp="1"/>
          </p:cNvSpPr>
          <p:nvPr>
            <p:ph type="title"/>
          </p:nvPr>
        </p:nvSpPr>
        <p:spPr/>
        <p:txBody>
          <a:bodyPr/>
          <a:lstStyle/>
          <a:p>
            <a:r>
              <a:rPr lang="en-US" dirty="0"/>
              <a:t>Team Members</a:t>
            </a:r>
            <a:endParaRPr lang="en-IN" dirty="0"/>
          </a:p>
        </p:txBody>
      </p:sp>
      <p:sp>
        <p:nvSpPr>
          <p:cNvPr id="3" name="Content Placeholder 2">
            <a:extLst>
              <a:ext uri="{FF2B5EF4-FFF2-40B4-BE49-F238E27FC236}">
                <a16:creationId xmlns:a16="http://schemas.microsoft.com/office/drawing/2014/main" id="{806062A9-7885-57C5-7FFD-D63B61B3EFE0}"/>
              </a:ext>
            </a:extLst>
          </p:cNvPr>
          <p:cNvSpPr>
            <a:spLocks noGrp="1"/>
          </p:cNvSpPr>
          <p:nvPr>
            <p:ph idx="1"/>
          </p:nvPr>
        </p:nvSpPr>
        <p:spPr/>
        <p:txBody>
          <a:bodyPr>
            <a:normAutofit lnSpcReduction="10000"/>
          </a:bodyPr>
          <a:lstStyle/>
          <a:p>
            <a:r>
              <a:rPr lang="en-US" sz="3600" dirty="0"/>
              <a:t>Frontend Team</a:t>
            </a:r>
          </a:p>
          <a:p>
            <a:pPr lvl="1"/>
            <a:r>
              <a:rPr lang="en-US" dirty="0"/>
              <a:t>SIDHARTH SUDHEER</a:t>
            </a:r>
          </a:p>
          <a:p>
            <a:pPr lvl="1"/>
            <a:r>
              <a:rPr lang="en-IN" dirty="0"/>
              <a:t>TANISHKA PRAMOD RAKTE</a:t>
            </a:r>
          </a:p>
          <a:p>
            <a:pPr lvl="1"/>
            <a:r>
              <a:rPr lang="en-IN" dirty="0"/>
              <a:t>HEMANT RAJ</a:t>
            </a:r>
          </a:p>
          <a:p>
            <a:pPr marL="457200" lvl="1" indent="0">
              <a:buNone/>
            </a:pPr>
            <a:endParaRPr lang="en-US" dirty="0"/>
          </a:p>
          <a:p>
            <a:pPr>
              <a:lnSpc>
                <a:spcPct val="100000"/>
              </a:lnSpc>
            </a:pPr>
            <a:r>
              <a:rPr lang="en-IN" sz="3600" dirty="0"/>
              <a:t>Backend Team</a:t>
            </a:r>
          </a:p>
          <a:p>
            <a:pPr lvl="1"/>
            <a:r>
              <a:rPr lang="en-IN" dirty="0"/>
              <a:t>SRITAM MISHRA</a:t>
            </a:r>
            <a:endParaRPr lang="en-US" dirty="0"/>
          </a:p>
          <a:p>
            <a:pPr lvl="1"/>
            <a:r>
              <a:rPr lang="en-IN" dirty="0"/>
              <a:t>SIDDHANT VIJAY HOLE</a:t>
            </a:r>
          </a:p>
          <a:p>
            <a:pPr lvl="1"/>
            <a:r>
              <a:rPr lang="en-IN" dirty="0"/>
              <a:t>SAKSHI SUSHANT BELSARE</a:t>
            </a:r>
          </a:p>
          <a:p>
            <a:pPr lvl="1"/>
            <a:r>
              <a:rPr lang="en-IN" dirty="0"/>
              <a:t>PARUL SUBHASH PATLE</a:t>
            </a:r>
          </a:p>
        </p:txBody>
      </p:sp>
    </p:spTree>
    <p:extLst>
      <p:ext uri="{BB962C8B-B14F-4D97-AF65-F5344CB8AC3E}">
        <p14:creationId xmlns:p14="http://schemas.microsoft.com/office/powerpoint/2010/main" val="4077339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17213-0EA9-AF9E-9D81-F8E1C25E2BA4}"/>
              </a:ext>
            </a:extLst>
          </p:cNvPr>
          <p:cNvSpPr>
            <a:spLocks noGrp="1"/>
          </p:cNvSpPr>
          <p:nvPr>
            <p:ph type="title"/>
          </p:nvPr>
        </p:nvSpPr>
        <p:spPr/>
        <p:txBody>
          <a:bodyPr/>
          <a:lstStyle/>
          <a:p>
            <a:r>
              <a:rPr lang="en-US" dirty="0"/>
              <a:t>About the Application</a:t>
            </a:r>
            <a:endParaRPr lang="en-IN" dirty="0"/>
          </a:p>
        </p:txBody>
      </p:sp>
      <p:sp>
        <p:nvSpPr>
          <p:cNvPr id="3" name="Content Placeholder 2">
            <a:extLst>
              <a:ext uri="{FF2B5EF4-FFF2-40B4-BE49-F238E27FC236}">
                <a16:creationId xmlns:a16="http://schemas.microsoft.com/office/drawing/2014/main" id="{8F09F1CF-6124-A114-A3D3-1C3FCCF2F8A7}"/>
              </a:ext>
            </a:extLst>
          </p:cNvPr>
          <p:cNvSpPr>
            <a:spLocks noGrp="1"/>
          </p:cNvSpPr>
          <p:nvPr>
            <p:ph idx="1"/>
          </p:nvPr>
        </p:nvSpPr>
        <p:spPr>
          <a:xfrm>
            <a:off x="633919" y="1027906"/>
            <a:ext cx="8714362" cy="3573226"/>
          </a:xfrm>
        </p:spPr>
        <p:txBody>
          <a:bodyPr>
            <a:normAutofit fontScale="62500" lnSpcReduction="20000"/>
          </a:bodyPr>
          <a:lstStyle/>
          <a:p>
            <a:pPr marL="0" indent="0" algn="just">
              <a:lnSpc>
                <a:spcPct val="170000"/>
              </a:lnSpc>
              <a:buNone/>
            </a:pPr>
            <a:endParaRPr lang="en-US" dirty="0"/>
          </a:p>
          <a:p>
            <a:pPr marL="0" indent="0" algn="just">
              <a:lnSpc>
                <a:spcPct val="170000"/>
              </a:lnSpc>
              <a:buNone/>
            </a:pPr>
            <a:r>
              <a:rPr lang="en-US" dirty="0"/>
              <a:t>The project is a comprehensive web application designed to streamline hospital operations by efficiently managing key services such as patient records and doctor appointments. It offers distinct interfaces for Admins, Doctors, and Hospital Staff, enabling each role to perform specific tasks related to hospital management. Admins can oversee the entire system, doctors can manage their appointments, and staff members can handle patient registrations and appointment bookings. This system aims to enhance operational efficiency, reduce manual errors, and improve overall service delivery within the hospital.</a:t>
            </a:r>
            <a:endParaRPr lang="en-IN" dirty="0"/>
          </a:p>
        </p:txBody>
      </p:sp>
    </p:spTree>
    <p:extLst>
      <p:ext uri="{BB962C8B-B14F-4D97-AF65-F5344CB8AC3E}">
        <p14:creationId xmlns:p14="http://schemas.microsoft.com/office/powerpoint/2010/main" val="848461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B33C6-55EE-1C9F-BC3C-B20255FCB483}"/>
              </a:ext>
            </a:extLst>
          </p:cNvPr>
          <p:cNvSpPr>
            <a:spLocks noGrp="1"/>
          </p:cNvSpPr>
          <p:nvPr>
            <p:ph type="title"/>
          </p:nvPr>
        </p:nvSpPr>
        <p:spPr/>
        <p:txBody>
          <a:bodyPr/>
          <a:lstStyle/>
          <a:p>
            <a:r>
              <a:rPr lang="en-US" dirty="0"/>
              <a:t>Features</a:t>
            </a:r>
            <a:endParaRPr lang="en-IN" dirty="0"/>
          </a:p>
        </p:txBody>
      </p:sp>
      <p:sp>
        <p:nvSpPr>
          <p:cNvPr id="4" name="Rectangle 1">
            <a:extLst>
              <a:ext uri="{FF2B5EF4-FFF2-40B4-BE49-F238E27FC236}">
                <a16:creationId xmlns:a16="http://schemas.microsoft.com/office/drawing/2014/main" id="{45CD6361-8F89-03F4-E09D-899A0B4E2CDF}"/>
              </a:ext>
            </a:extLst>
          </p:cNvPr>
          <p:cNvSpPr>
            <a:spLocks noGrp="1" noChangeArrowheads="1"/>
          </p:cNvSpPr>
          <p:nvPr>
            <p:ph idx="1"/>
          </p:nvPr>
        </p:nvSpPr>
        <p:spPr bwMode="auto">
          <a:xfrm>
            <a:off x="992221" y="1748997"/>
            <a:ext cx="7607030" cy="3737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Appointment Booking</a:t>
            </a:r>
            <a:r>
              <a:rPr kumimoji="0" lang="en-US" altLang="en-US" sz="1800" b="0" i="0" u="none" strike="noStrike" cap="none" normalizeH="0" baseline="0" dirty="0">
                <a:ln>
                  <a:noFill/>
                </a:ln>
                <a:solidFill>
                  <a:schemeClr val="tx1"/>
                </a:solidFill>
                <a:effectLst/>
                <a:latin typeface="Arial" panose="020B0604020202020204" pitchFamily="34" charset="0"/>
              </a:rPr>
              <a:t>: Allows users to book appointments with doctors on behalf of patients, ensuring that the doctor's schedule is available.</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Doctor Registration</a:t>
            </a:r>
            <a:r>
              <a:rPr kumimoji="0" lang="en-US" altLang="en-US" sz="1800" b="0" i="0" u="none" strike="noStrike" cap="none" normalizeH="0" baseline="0" dirty="0">
                <a:ln>
                  <a:noFill/>
                </a:ln>
                <a:solidFill>
                  <a:schemeClr val="tx1"/>
                </a:solidFill>
                <a:effectLst/>
                <a:latin typeface="Arial" panose="020B0604020202020204" pitchFamily="34" charset="0"/>
              </a:rPr>
              <a:t>: Admin can register doctors into the system with all necessary details.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Doctor Schedule Management</a:t>
            </a:r>
            <a:r>
              <a:rPr kumimoji="0" lang="en-US" altLang="en-US" sz="1800" b="0" i="0" u="none" strike="noStrike" cap="none" normalizeH="0" baseline="0" dirty="0">
                <a:ln>
                  <a:noFill/>
                </a:ln>
                <a:solidFill>
                  <a:schemeClr val="tx1"/>
                </a:solidFill>
                <a:effectLst/>
                <a:latin typeface="Arial" panose="020B0604020202020204" pitchFamily="34" charset="0"/>
              </a:rPr>
              <a:t>: Admin can view, update, and manage doctors' schedules, including canceling all appointments if a doctor becomes unavailable.</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Doctor Schedule Setup</a:t>
            </a:r>
            <a:r>
              <a:rPr kumimoji="0" lang="en-US" altLang="en-US" sz="1800" b="0" i="0" u="none" strike="noStrike" cap="none" normalizeH="0" baseline="0" dirty="0">
                <a:ln>
                  <a:noFill/>
                </a:ln>
                <a:solidFill>
                  <a:schemeClr val="tx1"/>
                </a:solidFill>
                <a:effectLst/>
                <a:latin typeface="Arial" panose="020B0604020202020204" pitchFamily="34" charset="0"/>
              </a:rPr>
              <a:t>: Doctors are required to set up their schedules every 3 days, ensuring that the system remains up-to-date with their availability.</a:t>
            </a:r>
          </a:p>
        </p:txBody>
      </p:sp>
    </p:spTree>
    <p:extLst>
      <p:ext uri="{BB962C8B-B14F-4D97-AF65-F5344CB8AC3E}">
        <p14:creationId xmlns:p14="http://schemas.microsoft.com/office/powerpoint/2010/main" val="3884019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D4BD3-8F51-A3DE-F21E-F38728B6CD55}"/>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3B63569C-5136-768C-FB96-70BB520E3010}"/>
              </a:ext>
            </a:extLst>
          </p:cNvPr>
          <p:cNvSpPr>
            <a:spLocks noGrp="1" noChangeArrowheads="1"/>
          </p:cNvSpPr>
          <p:nvPr>
            <p:ph idx="1"/>
          </p:nvPr>
        </p:nvSpPr>
        <p:spPr bwMode="auto">
          <a:xfrm>
            <a:off x="838200" y="2149299"/>
            <a:ext cx="881163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Doctor Schedule Adjustments</a:t>
            </a:r>
            <a:r>
              <a:rPr kumimoji="0" lang="en-US" altLang="en-US" sz="1800" b="0" i="0" u="none" strike="noStrike" cap="none" normalizeH="0" baseline="0" dirty="0">
                <a:ln>
                  <a:noFill/>
                </a:ln>
                <a:solidFill>
                  <a:schemeClr val="tx1"/>
                </a:solidFill>
                <a:effectLst/>
                <a:latin typeface="Arial" panose="020B0604020202020204" pitchFamily="34" charset="0"/>
              </a:rPr>
              <a:t>: Doctors can update their schedules to reflect unavailability on specific days or other changes.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Doctor Appointment Management</a:t>
            </a:r>
            <a:r>
              <a:rPr kumimoji="0" lang="en-US" altLang="en-US" sz="1800" b="0" i="0" u="none" strike="noStrike" cap="none" normalizeH="0" baseline="0" dirty="0">
                <a:ln>
                  <a:noFill/>
                </a:ln>
                <a:solidFill>
                  <a:schemeClr val="tx1"/>
                </a:solidFill>
                <a:effectLst/>
                <a:latin typeface="Arial" panose="020B0604020202020204" pitchFamily="34" charset="0"/>
              </a:rPr>
              <a:t>: Doctors can view, update, and cancel appointments, as well as suggest future medications and medical tests for patients.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Admin Authority</a:t>
            </a:r>
            <a:r>
              <a:rPr kumimoji="0" lang="en-US" altLang="en-US" sz="1800" b="0" i="0" u="none" strike="noStrike" cap="none" normalizeH="0" baseline="0" dirty="0">
                <a:ln>
                  <a:noFill/>
                </a:ln>
                <a:solidFill>
                  <a:schemeClr val="tx1"/>
                </a:solidFill>
                <a:effectLst/>
                <a:latin typeface="Arial" panose="020B0604020202020204" pitchFamily="34" charset="0"/>
              </a:rPr>
              <a:t>: Admin has the authority to modify doctor schedules, remove or update doctor details, and manage appointments.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Reporting</a:t>
            </a:r>
            <a:r>
              <a:rPr kumimoji="0" lang="en-US" altLang="en-US" sz="1800" b="0" i="0" u="none" strike="noStrike" cap="none" normalizeH="0" baseline="0" dirty="0">
                <a:ln>
                  <a:noFill/>
                </a:ln>
                <a:solidFill>
                  <a:schemeClr val="tx1"/>
                </a:solidFill>
                <a:effectLst/>
                <a:latin typeface="Arial" panose="020B0604020202020204" pitchFamily="34" charset="0"/>
              </a:rPr>
              <a:t>: The admin can pull comprehensive reports on doctors, appointments, patients, and other relevant system data for analysis and management.</a:t>
            </a:r>
          </a:p>
        </p:txBody>
      </p:sp>
    </p:spTree>
    <p:extLst>
      <p:ext uri="{BB962C8B-B14F-4D97-AF65-F5344CB8AC3E}">
        <p14:creationId xmlns:p14="http://schemas.microsoft.com/office/powerpoint/2010/main" val="3732212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B2C84-DD55-8593-CC02-6A54D79A6961}"/>
              </a:ext>
            </a:extLst>
          </p:cNvPr>
          <p:cNvSpPr>
            <a:spLocks noGrp="1"/>
          </p:cNvSpPr>
          <p:nvPr>
            <p:ph type="title"/>
          </p:nvPr>
        </p:nvSpPr>
        <p:spPr/>
        <p:txBody>
          <a:bodyPr/>
          <a:lstStyle/>
          <a:p>
            <a:r>
              <a:rPr lang="en-US" dirty="0"/>
              <a:t>Technologies Used</a:t>
            </a:r>
            <a:endParaRPr lang="en-IN" dirty="0"/>
          </a:p>
        </p:txBody>
      </p:sp>
      <p:sp>
        <p:nvSpPr>
          <p:cNvPr id="4" name="Rectangle 1">
            <a:extLst>
              <a:ext uri="{FF2B5EF4-FFF2-40B4-BE49-F238E27FC236}">
                <a16:creationId xmlns:a16="http://schemas.microsoft.com/office/drawing/2014/main" id="{917FCFAE-CA42-AF47-1D1D-23E6DBD7DA85}"/>
              </a:ext>
            </a:extLst>
          </p:cNvPr>
          <p:cNvSpPr>
            <a:spLocks noGrp="1" noChangeArrowheads="1"/>
          </p:cNvSpPr>
          <p:nvPr>
            <p:ph idx="1"/>
          </p:nvPr>
        </p:nvSpPr>
        <p:spPr bwMode="auto">
          <a:xfrm>
            <a:off x="838200" y="1414145"/>
            <a:ext cx="8334982"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HTML (</a:t>
            </a:r>
            <a:r>
              <a:rPr kumimoji="0" lang="en-US" altLang="en-US" sz="1800" b="1" i="0" u="none" strike="noStrike" cap="none" normalizeH="0" baseline="0" dirty="0" err="1">
                <a:ln>
                  <a:noFill/>
                </a:ln>
                <a:solidFill>
                  <a:schemeClr val="tx1"/>
                </a:solidFill>
                <a:effectLst/>
                <a:latin typeface="Arial" panose="020B0604020202020204" pitchFamily="34" charset="0"/>
              </a:rPr>
              <a:t>HyperText</a:t>
            </a:r>
            <a:r>
              <a:rPr kumimoji="0" lang="en-US" altLang="en-US" sz="1800" b="1" i="0" u="none" strike="noStrike" cap="none" normalizeH="0" baseline="0" dirty="0">
                <a:ln>
                  <a:noFill/>
                </a:ln>
                <a:solidFill>
                  <a:schemeClr val="tx1"/>
                </a:solidFill>
                <a:effectLst/>
                <a:latin typeface="Arial" panose="020B0604020202020204" pitchFamily="34" charset="0"/>
              </a:rPr>
              <a:t> Markup Language)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50000"/>
              </a:lnSpc>
              <a:spcBef>
                <a:spcPct val="0"/>
              </a:spcBef>
              <a:spcAft>
                <a:spcPct val="0"/>
              </a:spcAft>
              <a:buFontTx/>
              <a:buChar char="•"/>
            </a:pPr>
            <a:r>
              <a:rPr kumimoji="0" lang="en-US" altLang="en-US" sz="1600" b="1" i="0" u="none" strike="noStrike" cap="none" normalizeH="0" baseline="0" dirty="0">
                <a:ln>
                  <a:noFill/>
                </a:ln>
                <a:solidFill>
                  <a:schemeClr val="tx1"/>
                </a:solidFill>
                <a:effectLst/>
                <a:latin typeface="Arial" panose="020B0604020202020204" pitchFamily="34" charset="0"/>
              </a:rPr>
              <a:t>Usage</a:t>
            </a:r>
            <a:r>
              <a:rPr kumimoji="0" lang="en-US" altLang="en-US" sz="1600" b="0" i="0" u="none" strike="noStrike" cap="none" normalizeH="0" baseline="0" dirty="0">
                <a:ln>
                  <a:noFill/>
                </a:ln>
                <a:solidFill>
                  <a:schemeClr val="tx1"/>
                </a:solidFill>
                <a:effectLst/>
                <a:latin typeface="Arial" panose="020B0604020202020204" pitchFamily="34" charset="0"/>
              </a:rPr>
              <a:t>: Structures the content of the web pages within the system.</a:t>
            </a:r>
          </a:p>
          <a:p>
            <a:pPr marL="457200" lvl="1" indent="0" eaLnBrk="0" fontAlgn="base" hangingPunct="0">
              <a:lnSpc>
                <a:spcPct val="150000"/>
              </a:lnSpc>
              <a:spcBef>
                <a:spcPct val="0"/>
              </a:spcBef>
              <a:spcAft>
                <a:spcPct val="0"/>
              </a:spcAft>
              <a:buFontTx/>
              <a:buChar char="•"/>
            </a:pPr>
            <a:r>
              <a:rPr kumimoji="0" lang="en-US" altLang="en-US" sz="1600" b="1" i="0" u="none" strike="noStrike" cap="none" normalizeH="0" baseline="0" dirty="0">
                <a:ln>
                  <a:noFill/>
                </a:ln>
                <a:solidFill>
                  <a:schemeClr val="tx1"/>
                </a:solidFill>
                <a:effectLst/>
                <a:latin typeface="Arial" panose="020B0604020202020204" pitchFamily="34" charset="0"/>
              </a:rPr>
              <a:t>Where Used</a:t>
            </a:r>
            <a:r>
              <a:rPr kumimoji="0" lang="en-US" altLang="en-US" sz="1600" b="0" i="0" u="none" strike="noStrike" cap="none" normalizeH="0" baseline="0" dirty="0">
                <a:ln>
                  <a:noFill/>
                </a:ln>
                <a:solidFill>
                  <a:schemeClr val="tx1"/>
                </a:solidFill>
                <a:effectLst/>
                <a:latin typeface="Arial" panose="020B0604020202020204" pitchFamily="34" charset="0"/>
              </a:rPr>
              <a:t>: All pages including the login, staff dashboard, admin dashboard, doctor dashboard, and forms for booking appointments, registering patients, and managing schedules.</a:t>
            </a:r>
          </a:p>
          <a:p>
            <a:pPr marL="457200" lvl="1" indent="0" eaLnBrk="0" fontAlgn="base" hangingPunct="0">
              <a:lnSpc>
                <a:spcPct val="100000"/>
              </a:lnSpc>
              <a:spcBef>
                <a:spcPct val="0"/>
              </a:spcBef>
              <a:spcAft>
                <a:spcPct val="0"/>
              </a:spcAft>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CSS (Cascading Style Sheets)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50000"/>
              </a:lnSpc>
              <a:spcBef>
                <a:spcPct val="0"/>
              </a:spcBef>
              <a:spcAft>
                <a:spcPct val="0"/>
              </a:spcAft>
              <a:buFontTx/>
              <a:buChar char="•"/>
            </a:pPr>
            <a:r>
              <a:rPr kumimoji="0" lang="en-US" altLang="en-US" sz="1600" b="1" i="0" u="none" strike="noStrike" cap="none" normalizeH="0" baseline="0" dirty="0">
                <a:ln>
                  <a:noFill/>
                </a:ln>
                <a:solidFill>
                  <a:schemeClr val="tx1"/>
                </a:solidFill>
                <a:effectLst/>
                <a:latin typeface="Arial" panose="020B0604020202020204" pitchFamily="34" charset="0"/>
              </a:rPr>
              <a:t>Usage</a:t>
            </a:r>
            <a:r>
              <a:rPr kumimoji="0" lang="en-US" altLang="en-US" sz="1600" b="0" i="0" u="none" strike="noStrike" cap="none" normalizeH="0" baseline="0" dirty="0">
                <a:ln>
                  <a:noFill/>
                </a:ln>
                <a:solidFill>
                  <a:schemeClr val="tx1"/>
                </a:solidFill>
                <a:effectLst/>
                <a:latin typeface="Arial" panose="020B0604020202020204" pitchFamily="34" charset="0"/>
              </a:rPr>
              <a:t>: Styles the HTML elements, providing visual design, layout, and responsiveness to the web pages.</a:t>
            </a:r>
          </a:p>
          <a:p>
            <a:pPr marL="457200" lvl="1" indent="0" eaLnBrk="0" fontAlgn="base" hangingPunct="0">
              <a:lnSpc>
                <a:spcPct val="150000"/>
              </a:lnSpc>
              <a:spcBef>
                <a:spcPct val="0"/>
              </a:spcBef>
              <a:spcAft>
                <a:spcPct val="0"/>
              </a:spcAft>
              <a:buFontTx/>
              <a:buChar char="•"/>
            </a:pPr>
            <a:r>
              <a:rPr kumimoji="0" lang="en-US" altLang="en-US" sz="1600" b="1" i="0" u="none" strike="noStrike" cap="none" normalizeH="0" baseline="0" dirty="0">
                <a:ln>
                  <a:noFill/>
                </a:ln>
                <a:solidFill>
                  <a:schemeClr val="tx1"/>
                </a:solidFill>
                <a:effectLst/>
                <a:latin typeface="Arial" panose="020B0604020202020204" pitchFamily="34" charset="0"/>
              </a:rPr>
              <a:t>Where Used</a:t>
            </a:r>
            <a:r>
              <a:rPr kumimoji="0" lang="en-US" altLang="en-US" sz="1600" b="0" i="0" u="none" strike="noStrike" cap="none" normalizeH="0" baseline="0" dirty="0">
                <a:ln>
                  <a:noFill/>
                </a:ln>
                <a:solidFill>
                  <a:schemeClr val="tx1"/>
                </a:solidFill>
                <a:effectLst/>
                <a:latin typeface="Arial" panose="020B0604020202020204" pitchFamily="34" charset="0"/>
              </a:rPr>
              <a:t>: Applied across all web pages for consistent styling, including color schemes, fonts, layout structure, and responsive design elements.</a:t>
            </a:r>
          </a:p>
          <a:p>
            <a:pPr marL="457200" lvl="1" indent="0" eaLnBrk="0" fontAlgn="base" hangingPunct="0">
              <a:lnSpc>
                <a:spcPct val="100000"/>
              </a:lnSpc>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5000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CE901-6CBB-3BD8-D02D-AD6CF82F09C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18E7AF3-920D-BCAD-B272-3EE5F5657E4E}"/>
              </a:ext>
            </a:extLst>
          </p:cNvPr>
          <p:cNvSpPr>
            <a:spLocks noGrp="1"/>
          </p:cNvSpPr>
          <p:nvPr>
            <p:ph idx="1"/>
          </p:nvPr>
        </p:nvSpPr>
        <p:spPr>
          <a:xfrm>
            <a:off x="838200" y="1825625"/>
            <a:ext cx="8383621" cy="4351338"/>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JavaScript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50000"/>
              </a:lnSpc>
              <a:spcBef>
                <a:spcPct val="0"/>
              </a:spcBef>
              <a:spcAft>
                <a:spcPct val="0"/>
              </a:spcAft>
              <a:buFontTx/>
              <a:buChar char="•"/>
            </a:pPr>
            <a:r>
              <a:rPr kumimoji="0" lang="en-US" altLang="en-US" sz="1600" b="1" i="0" u="none" strike="noStrike" cap="none" normalizeH="0" baseline="0" dirty="0">
                <a:ln>
                  <a:noFill/>
                </a:ln>
                <a:solidFill>
                  <a:schemeClr val="tx1"/>
                </a:solidFill>
                <a:effectLst/>
                <a:latin typeface="Arial" panose="020B0604020202020204" pitchFamily="34" charset="0"/>
              </a:rPr>
              <a:t>Usage</a:t>
            </a:r>
            <a:r>
              <a:rPr kumimoji="0" lang="en-US" altLang="en-US" sz="1600" b="0" i="0" u="none" strike="noStrike" cap="none" normalizeH="0" baseline="0" dirty="0">
                <a:ln>
                  <a:noFill/>
                </a:ln>
                <a:solidFill>
                  <a:schemeClr val="tx1"/>
                </a:solidFill>
                <a:effectLst/>
                <a:latin typeface="Arial" panose="020B0604020202020204" pitchFamily="34" charset="0"/>
              </a:rPr>
              <a:t>: Implements dynamic functionality and interactivity within the web pages.</a:t>
            </a:r>
          </a:p>
          <a:p>
            <a:pPr marL="457200" lvl="1" indent="0" eaLnBrk="0" fontAlgn="base" hangingPunct="0">
              <a:lnSpc>
                <a:spcPct val="150000"/>
              </a:lnSpc>
              <a:spcBef>
                <a:spcPct val="0"/>
              </a:spcBef>
              <a:spcAft>
                <a:spcPct val="0"/>
              </a:spcAft>
              <a:buFontTx/>
              <a:buChar char="•"/>
            </a:pPr>
            <a:r>
              <a:rPr kumimoji="0" lang="en-US" altLang="en-US" sz="1600" b="1" i="0" u="none" strike="noStrike" cap="none" normalizeH="0" baseline="0" dirty="0">
                <a:ln>
                  <a:noFill/>
                </a:ln>
                <a:solidFill>
                  <a:schemeClr val="tx1"/>
                </a:solidFill>
                <a:effectLst/>
                <a:latin typeface="Arial" panose="020B0604020202020204" pitchFamily="34" charset="0"/>
              </a:rPr>
              <a:t>Where Used</a:t>
            </a:r>
            <a:r>
              <a:rPr kumimoji="0" lang="en-US" altLang="en-US" sz="1600" b="0" i="0" u="none" strike="noStrike" cap="none" normalizeH="0" baseline="0" dirty="0">
                <a:ln>
                  <a:noFill/>
                </a:ln>
                <a:solidFill>
                  <a:schemeClr val="tx1"/>
                </a:solidFill>
                <a:effectLst/>
                <a:latin typeface="Arial" panose="020B0604020202020204" pitchFamily="34" charset="0"/>
              </a:rPr>
              <a:t>: Used for form validation, handling user input (e.g., auto-populating patient and doctor names), managing local storage for user credentials, and performing actions such as booking appointments and updating schedules.</a:t>
            </a:r>
          </a:p>
          <a:p>
            <a:r>
              <a:rPr lang="en-US" sz="1900" b="1" dirty="0">
                <a:latin typeface="Arial" panose="020B0604020202020204" pitchFamily="34" charset="0"/>
                <a:cs typeface="Arial" panose="020B0604020202020204" pitchFamily="34" charset="0"/>
              </a:rPr>
              <a:t>Java</a:t>
            </a:r>
            <a:r>
              <a:rPr lang="en-US" sz="1900" dirty="0">
                <a:latin typeface="Arial" panose="020B0604020202020204" pitchFamily="34" charset="0"/>
                <a:cs typeface="Arial" panose="020B0604020202020204" pitchFamily="34" charset="0"/>
              </a:rPr>
              <a:t>:</a:t>
            </a:r>
          </a:p>
          <a:p>
            <a:pPr lvl="1">
              <a:lnSpc>
                <a:spcPct val="150000"/>
              </a:lnSpc>
            </a:pPr>
            <a:r>
              <a:rPr lang="en-US" sz="1600" b="1" dirty="0">
                <a:latin typeface="Arial" panose="020B0604020202020204" pitchFamily="34" charset="0"/>
                <a:cs typeface="Arial" panose="020B0604020202020204" pitchFamily="34" charset="0"/>
              </a:rPr>
              <a:t>Usage</a:t>
            </a:r>
            <a:r>
              <a:rPr lang="en-US" sz="1600" dirty="0">
                <a:latin typeface="Arial" panose="020B0604020202020204" pitchFamily="34" charset="0"/>
                <a:cs typeface="Arial" panose="020B0604020202020204" pitchFamily="34" charset="0"/>
              </a:rPr>
              <a:t>: Powers the backend of the system, handling business logic, data processing, and communication with the database.</a:t>
            </a:r>
          </a:p>
          <a:p>
            <a:pPr lvl="1">
              <a:lnSpc>
                <a:spcPct val="150000"/>
              </a:lnSpc>
            </a:pPr>
            <a:r>
              <a:rPr lang="en-US" sz="1600" b="1" dirty="0">
                <a:latin typeface="Arial" panose="020B0604020202020204" pitchFamily="34" charset="0"/>
                <a:cs typeface="Arial" panose="020B0604020202020204" pitchFamily="34" charset="0"/>
              </a:rPr>
              <a:t>Where Used</a:t>
            </a:r>
            <a:r>
              <a:rPr lang="en-US" sz="1600" dirty="0">
                <a:latin typeface="Arial" panose="020B0604020202020204" pitchFamily="34" charset="0"/>
                <a:cs typeface="Arial" panose="020B0604020202020204" pitchFamily="34" charset="0"/>
              </a:rPr>
              <a:t>: Utilized in the server-side application to manage user roles, process requests from the frontend, and execute backend operations like scheduling, appointment management, and generating reports.</a:t>
            </a:r>
          </a:p>
          <a:p>
            <a:endParaRPr lang="en-IN" dirty="0"/>
          </a:p>
        </p:txBody>
      </p:sp>
    </p:spTree>
    <p:extLst>
      <p:ext uri="{BB962C8B-B14F-4D97-AF65-F5344CB8AC3E}">
        <p14:creationId xmlns:p14="http://schemas.microsoft.com/office/powerpoint/2010/main" val="3419851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6DA80-C3FA-3C31-2172-8074F8F65F5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F198BF6-EA6A-54CE-2C29-47F12F8F9961}"/>
              </a:ext>
            </a:extLst>
          </p:cNvPr>
          <p:cNvSpPr>
            <a:spLocks noGrp="1"/>
          </p:cNvSpPr>
          <p:nvPr>
            <p:ph idx="1"/>
          </p:nvPr>
        </p:nvSpPr>
        <p:spPr>
          <a:xfrm>
            <a:off x="838200" y="1825625"/>
            <a:ext cx="8354438" cy="4351338"/>
          </a:xfrm>
        </p:spPr>
        <p:txBody>
          <a:bodyPr/>
          <a:lstStyle/>
          <a:p>
            <a:r>
              <a:rPr lang="en-US" sz="1800" b="1" dirty="0"/>
              <a:t>JDBC (Java Database Connectivity)</a:t>
            </a:r>
            <a:r>
              <a:rPr lang="en-US" sz="1800" dirty="0"/>
              <a:t>:</a:t>
            </a:r>
          </a:p>
          <a:p>
            <a:pPr lvl="1" algn="just">
              <a:lnSpc>
                <a:spcPct val="150000"/>
              </a:lnSpc>
            </a:pPr>
            <a:r>
              <a:rPr lang="en-US" sz="1600" b="1" dirty="0"/>
              <a:t>Usage</a:t>
            </a:r>
            <a:r>
              <a:rPr lang="en-US" sz="1600" dirty="0"/>
              <a:t>: Facilitates interaction between the Java application and the relational database.</a:t>
            </a:r>
          </a:p>
          <a:p>
            <a:pPr lvl="1" algn="just">
              <a:lnSpc>
                <a:spcPct val="150000"/>
              </a:lnSpc>
            </a:pPr>
            <a:r>
              <a:rPr lang="en-US" sz="1600" b="1" dirty="0"/>
              <a:t>Where Used</a:t>
            </a:r>
            <a:r>
              <a:rPr lang="en-US" sz="1600" dirty="0"/>
              <a:t>: Used for database operations, such as storing and retrieving doctor, patient, and appointment details, executing queries for report generation, and managing transactions to ensure data integrity.</a:t>
            </a:r>
          </a:p>
          <a:p>
            <a:endParaRPr lang="en-IN" dirty="0"/>
          </a:p>
        </p:txBody>
      </p:sp>
    </p:spTree>
    <p:extLst>
      <p:ext uri="{BB962C8B-B14F-4D97-AF65-F5344CB8AC3E}">
        <p14:creationId xmlns:p14="http://schemas.microsoft.com/office/powerpoint/2010/main" val="2484421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8B590-0EBE-CBC1-DDB4-FACA01940AFB}"/>
              </a:ext>
            </a:extLst>
          </p:cNvPr>
          <p:cNvSpPr>
            <a:spLocks noGrp="1"/>
          </p:cNvSpPr>
          <p:nvPr>
            <p:ph type="title"/>
          </p:nvPr>
        </p:nvSpPr>
        <p:spPr/>
        <p:txBody>
          <a:bodyPr/>
          <a:lstStyle/>
          <a:p>
            <a:r>
              <a:rPr lang="en-US" dirty="0"/>
              <a:t>Snapshots</a:t>
            </a:r>
            <a:endParaRPr lang="en-IN" dirty="0"/>
          </a:p>
        </p:txBody>
      </p:sp>
      <p:sp>
        <p:nvSpPr>
          <p:cNvPr id="3" name="Content Placeholder 2">
            <a:extLst>
              <a:ext uri="{FF2B5EF4-FFF2-40B4-BE49-F238E27FC236}">
                <a16:creationId xmlns:a16="http://schemas.microsoft.com/office/drawing/2014/main" id="{86462EA2-9763-A113-E531-B956B104BB44}"/>
              </a:ext>
            </a:extLst>
          </p:cNvPr>
          <p:cNvSpPr>
            <a:spLocks noGrp="1"/>
          </p:cNvSpPr>
          <p:nvPr>
            <p:ph idx="1"/>
          </p:nvPr>
        </p:nvSpPr>
        <p:spPr>
          <a:xfrm>
            <a:off x="838200" y="1417064"/>
            <a:ext cx="10515600" cy="4351338"/>
          </a:xfrm>
        </p:spPr>
        <p:txBody>
          <a:bodyPr/>
          <a:lstStyle/>
          <a:p>
            <a:r>
              <a:rPr lang="en-US" dirty="0"/>
              <a:t>Single Point Entry Login</a:t>
            </a:r>
            <a:br>
              <a:rPr lang="en-US" dirty="0"/>
            </a:br>
            <a:endParaRPr lang="en-IN" dirty="0"/>
          </a:p>
        </p:txBody>
      </p:sp>
      <p:pic>
        <p:nvPicPr>
          <p:cNvPr id="5" name="Picture 4">
            <a:extLst>
              <a:ext uri="{FF2B5EF4-FFF2-40B4-BE49-F238E27FC236}">
                <a16:creationId xmlns:a16="http://schemas.microsoft.com/office/drawing/2014/main" id="{66E11504-8D49-29C3-553D-221D0F158C6F}"/>
              </a:ext>
            </a:extLst>
          </p:cNvPr>
          <p:cNvPicPr>
            <a:picLocks noChangeAspect="1"/>
          </p:cNvPicPr>
          <p:nvPr/>
        </p:nvPicPr>
        <p:blipFill>
          <a:blip r:embed="rId2"/>
          <a:stretch>
            <a:fillRect/>
          </a:stretch>
        </p:blipFill>
        <p:spPr>
          <a:xfrm>
            <a:off x="1011677" y="1961891"/>
            <a:ext cx="7149830" cy="3683131"/>
          </a:xfrm>
          <a:prstGeom prst="rect">
            <a:avLst/>
          </a:prstGeom>
        </p:spPr>
      </p:pic>
    </p:spTree>
    <p:extLst>
      <p:ext uri="{BB962C8B-B14F-4D97-AF65-F5344CB8AC3E}">
        <p14:creationId xmlns:p14="http://schemas.microsoft.com/office/powerpoint/2010/main" val="464393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601</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Hospital Management System</vt:lpstr>
      <vt:lpstr>Team Members</vt:lpstr>
      <vt:lpstr>About the Application</vt:lpstr>
      <vt:lpstr>Features</vt:lpstr>
      <vt:lpstr>PowerPoint Presentation</vt:lpstr>
      <vt:lpstr>Technologies Used</vt:lpstr>
      <vt:lpstr>PowerPoint Presentation</vt:lpstr>
      <vt:lpstr>PowerPoint Presentation</vt:lpstr>
      <vt:lpstr>Snapshots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Sidharth Sudheer</dc:creator>
  <cp:lastModifiedBy>Sidharth Sudheer</cp:lastModifiedBy>
  <cp:revision>1</cp:revision>
  <dcterms:created xsi:type="dcterms:W3CDTF">2024-08-25T17:45:10Z</dcterms:created>
  <dcterms:modified xsi:type="dcterms:W3CDTF">2024-08-25T17:45:21Z</dcterms:modified>
</cp:coreProperties>
</file>