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92" r:id="rId4"/>
    <p:sldId id="263" r:id="rId5"/>
    <p:sldId id="298" r:id="rId6"/>
    <p:sldId id="299" r:id="rId7"/>
    <p:sldId id="289" r:id="rId8"/>
    <p:sldId id="294" r:id="rId9"/>
    <p:sldId id="295" r:id="rId10"/>
    <p:sldId id="296" r:id="rId11"/>
    <p:sldId id="300" r:id="rId12"/>
    <p:sldId id="301" r:id="rId13"/>
    <p:sldId id="302" r:id="rId14"/>
    <p:sldId id="290" r:id="rId15"/>
    <p:sldId id="265" r:id="rId16"/>
    <p:sldId id="293" r:id="rId17"/>
    <p:sldId id="284" r:id="rId18"/>
    <p:sldId id="285" r:id="rId19"/>
    <p:sldId id="283" r:id="rId20"/>
    <p:sldId id="278" r:id="rId21"/>
    <p:sldId id="304" r:id="rId22"/>
    <p:sldId id="303" r:id="rId23"/>
    <p:sldId id="297" r:id="rId24"/>
    <p:sldId id="288" r:id="rId2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86"/>
    <p:restoredTop sz="95030"/>
  </p:normalViewPr>
  <p:slideViewPr>
    <p:cSldViewPr>
      <p:cViewPr>
        <p:scale>
          <a:sx n="98" d="100"/>
          <a:sy n="98" d="100"/>
        </p:scale>
        <p:origin x="856" y="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73FA-78F0-42FA-8CC4-FEAB357E5D28}" type="datetimeFigureOut">
              <a:rPr lang="uk-UA" smtClean="0"/>
              <a:t>19.02.24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F00-C6B1-4859-86B6-0428DD6425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31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73FA-78F0-42FA-8CC4-FEAB357E5D28}" type="datetimeFigureOut">
              <a:rPr lang="uk-UA" smtClean="0"/>
              <a:t>19.02.24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F00-C6B1-4859-86B6-0428DD6425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548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73FA-78F0-42FA-8CC4-FEAB357E5D28}" type="datetimeFigureOut">
              <a:rPr lang="uk-UA" smtClean="0"/>
              <a:t>19.02.24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F00-C6B1-4859-86B6-0428DD6425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084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73FA-78F0-42FA-8CC4-FEAB357E5D28}" type="datetimeFigureOut">
              <a:rPr lang="uk-UA" smtClean="0"/>
              <a:t>19.02.24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F00-C6B1-4859-86B6-0428DD6425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340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73FA-78F0-42FA-8CC4-FEAB357E5D28}" type="datetimeFigureOut">
              <a:rPr lang="uk-UA" smtClean="0"/>
              <a:t>19.02.24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F00-C6B1-4859-86B6-0428DD6425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70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73FA-78F0-42FA-8CC4-FEAB357E5D28}" type="datetimeFigureOut">
              <a:rPr lang="uk-UA" smtClean="0"/>
              <a:t>19.02.24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F00-C6B1-4859-86B6-0428DD6425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140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73FA-78F0-42FA-8CC4-FEAB357E5D28}" type="datetimeFigureOut">
              <a:rPr lang="uk-UA" smtClean="0"/>
              <a:t>19.02.24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F00-C6B1-4859-86B6-0428DD6425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163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73FA-78F0-42FA-8CC4-FEAB357E5D28}" type="datetimeFigureOut">
              <a:rPr lang="uk-UA" smtClean="0"/>
              <a:t>19.02.24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F00-C6B1-4859-86B6-0428DD6425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596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73FA-78F0-42FA-8CC4-FEAB357E5D28}" type="datetimeFigureOut">
              <a:rPr lang="uk-UA" smtClean="0"/>
              <a:t>19.02.24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F00-C6B1-4859-86B6-0428DD6425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24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73FA-78F0-42FA-8CC4-FEAB357E5D28}" type="datetimeFigureOut">
              <a:rPr lang="uk-UA" smtClean="0"/>
              <a:t>19.02.24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F00-C6B1-4859-86B6-0428DD6425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615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73FA-78F0-42FA-8CC4-FEAB357E5D28}" type="datetimeFigureOut">
              <a:rPr lang="uk-UA" smtClean="0"/>
              <a:t>19.02.24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1F00-C6B1-4859-86B6-0428DD6425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740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73FA-78F0-42FA-8CC4-FEAB357E5D28}" type="datetimeFigureOut">
              <a:rPr lang="uk-UA" smtClean="0"/>
              <a:t>19.02.24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1F00-C6B1-4859-86B6-0428DD6425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432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Алгоритми паралельного множення матриць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2952768-4DC5-F74D-A2AF-BF8B46DA9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uk-UA" sz="1600" dirty="0">
                <a:solidFill>
                  <a:schemeClr val="tx1"/>
                </a:solidFill>
              </a:rPr>
              <a:t>Інна </a:t>
            </a:r>
            <a:r>
              <a:rPr lang="uk-UA" sz="1600" dirty="0" err="1">
                <a:solidFill>
                  <a:schemeClr val="tx1"/>
                </a:solidFill>
              </a:rPr>
              <a:t>Вячеславівна</a:t>
            </a:r>
            <a:r>
              <a:rPr lang="uk-UA" sz="1600" dirty="0">
                <a:solidFill>
                  <a:schemeClr val="tx1"/>
                </a:solidFill>
              </a:rPr>
              <a:t> Стеценко</a:t>
            </a:r>
          </a:p>
          <a:p>
            <a:r>
              <a:rPr lang="uk-UA" sz="1600" dirty="0">
                <a:solidFill>
                  <a:schemeClr val="tx1"/>
                </a:solidFill>
              </a:rPr>
              <a:t>професор кафедри ІПІ НТУУ «КПІ ім. Ігоря Сікорського»,</a:t>
            </a:r>
          </a:p>
          <a:p>
            <a:r>
              <a:rPr lang="uk-UA" sz="1600" dirty="0" err="1">
                <a:solidFill>
                  <a:schemeClr val="tx1"/>
                </a:solidFill>
              </a:rPr>
              <a:t>д.т.н</a:t>
            </a:r>
            <a:r>
              <a:rPr lang="uk-UA" sz="1600" dirty="0">
                <a:solidFill>
                  <a:schemeClr val="tx1"/>
                </a:solidFill>
              </a:rPr>
              <a:t>., професор</a:t>
            </a:r>
          </a:p>
        </p:txBody>
      </p:sp>
    </p:spTree>
    <p:extLst>
      <p:ext uri="{BB962C8B-B14F-4D97-AF65-F5344CB8AC3E}">
        <p14:creationId xmlns:p14="http://schemas.microsoft.com/office/powerpoint/2010/main" val="18883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98377" y="800354"/>
              <a:ext cx="8147246" cy="5257292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772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67023089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4189326124"/>
                        </a:ext>
                      </a:extLst>
                    </a:gridCol>
                    <a:gridCol w="17693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8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Ітерація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Процес 0:</a:t>
                          </a:r>
                        </a:p>
                        <a:p>
                          <a:pPr algn="ctr"/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1: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2: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3: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 </a:t>
                          </a:r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b="1" dirty="0"/>
                            <a:t>0 -стовпець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1 -стовпець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2 -стовпець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3 -стовпець В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82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 </a:t>
                          </a:r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3 -стовпець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b="1" dirty="0"/>
                            <a:t>0 -стовпець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1 -стовпець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2 -стовпець В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45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 </a:t>
                          </a:r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2 -стовпець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3 -стовпець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b="1" dirty="0"/>
                            <a:t>0 -стовпець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1 -стовпець В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 </a:t>
                          </a:r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1 -стовпець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2 -стовпець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3 -стовпець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b="1" dirty="0"/>
                            <a:t>0 -стовпець В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98377" y="800354"/>
              <a:ext cx="8147246" cy="5257292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772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67023089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4189326124"/>
                        </a:ext>
                      </a:extLst>
                    </a:gridCol>
                    <a:gridCol w="17693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Ітерація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Процес 0:</a:t>
                          </a:r>
                        </a:p>
                        <a:p>
                          <a:pPr algn="ctr"/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1: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2: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3: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69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50980" t="-52174" r="-270588" b="-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169853" t="-52174" r="-204412" b="-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267883" t="-52174" r="-102920" b="-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62590" t="-52174" r="-1439" b="-4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9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50980" t="-152174" r="-270588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169853" t="-152174" r="-204412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267883" t="-152174" r="-102920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62590" t="-152174" r="-1439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69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50980" t="-252174" r="-270588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169853" t="-252174" r="-204412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267883" t="-252174" r="-102920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62590" t="-252174" r="-1439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169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50980" t="-352174" r="-270588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169853" t="-352174" r="-204412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267883" t="-352174" r="-10292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62590" t="-352174" r="-1439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D03DFBE-4039-5441-BD2B-24CA1200F3E1}"/>
              </a:ext>
            </a:extLst>
          </p:cNvPr>
          <p:cNvSpPr txBox="1"/>
          <p:nvPr/>
        </p:nvSpPr>
        <p:spPr>
          <a:xfrm>
            <a:off x="3347864" y="6199979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7850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D86B5C-C37D-DE45-A8DD-1AA6C93B1715}"/>
              </a:ext>
            </a:extLst>
          </p:cNvPr>
          <p:cNvSpPr txBox="1"/>
          <p:nvPr/>
        </p:nvSpPr>
        <p:spPr>
          <a:xfrm>
            <a:off x="565940" y="332656"/>
            <a:ext cx="7848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Стрічкові алгоритми паралельного множення матриць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2A0107-B2C9-A246-B354-F419CCFEDA1B}"/>
                  </a:ext>
                </a:extLst>
              </p:cNvPr>
              <p:cNvSpPr txBox="1"/>
              <p:nvPr/>
            </p:nvSpPr>
            <p:spPr>
              <a:xfrm>
                <a:off x="683568" y="1700808"/>
                <a:ext cx="815980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Другий алгоритм:</a:t>
                </a:r>
              </a:p>
              <a:p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кожний процес розраховує рядок результуючої матриці,</a:t>
                </a:r>
              </a:p>
              <a:p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кожна ітерація додає  до кожного елемента рядка результуючої матриці доданок</a:t>
                </a:r>
              </a:p>
              <a:p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У загальному випадку множення матриці А розміром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на матрицю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розміром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процесів виконуватимуть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ітерацій обчислень за формулою:</a:t>
                </a:r>
              </a:p>
              <a:p>
                <a:endParaRPr lang="uk-U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2A0107-B2C9-A246-B354-F419CCFED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8159801" cy="2554545"/>
              </a:xfrm>
              <a:prstGeom prst="rect">
                <a:avLst/>
              </a:prstGeom>
              <a:blipFill>
                <a:blip r:embed="rId2"/>
                <a:stretch>
                  <a:fillRect l="-776" t="-985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DF1DCE-DDB7-D84C-8BC9-2E074F529847}"/>
                  </a:ext>
                </a:extLst>
              </p:cNvPr>
              <p:cNvSpPr txBox="1"/>
              <p:nvPr/>
            </p:nvSpPr>
            <p:spPr>
              <a:xfrm>
                <a:off x="478992" y="4253825"/>
                <a:ext cx="8568952" cy="712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200" i="1">
                          <a:latin typeface="Cambria Math" panose="02040503050406030204" pitchFamily="18" charset="0"/>
                        </a:rPr>
                        <m:t>процесу,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uk-UA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200" i="1">
                          <a:latin typeface="Cambria Math" panose="02040503050406030204" pitchFamily="18" charset="0"/>
                        </a:rPr>
                        <m:t>ітерації ,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uk-UA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ac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DF1DCE-DDB7-D84C-8BC9-2E074F529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92" y="4253825"/>
                <a:ext cx="8568952" cy="712824"/>
              </a:xfrm>
              <a:prstGeom prst="rect">
                <a:avLst/>
              </a:prstGeom>
              <a:blipFill>
                <a:blip r:embed="rId3"/>
                <a:stretch>
                  <a:fillRect t="-3509" b="-12281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0D97AD-B1C5-514B-95D2-48062E9D14A3}"/>
              </a:ext>
            </a:extLst>
          </p:cNvPr>
          <p:cNvSpPr txBox="1"/>
          <p:nvPr/>
        </p:nvSpPr>
        <p:spPr>
          <a:xfrm>
            <a:off x="3347864" y="6199979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246757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D86B5C-C37D-DE45-A8DD-1AA6C93B1715}"/>
              </a:ext>
            </a:extLst>
          </p:cNvPr>
          <p:cNvSpPr txBox="1"/>
          <p:nvPr/>
        </p:nvSpPr>
        <p:spPr>
          <a:xfrm>
            <a:off x="565940" y="332656"/>
            <a:ext cx="7848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Стрічкові алгоритми паралельного множення матриць</a:t>
            </a:r>
          </a:p>
        </p:txBody>
      </p:sp>
      <p:grpSp>
        <p:nvGrpSpPr>
          <p:cNvPr id="7" name="Полотно 126">
            <a:extLst>
              <a:ext uri="{FF2B5EF4-FFF2-40B4-BE49-F238E27FC236}">
                <a16:creationId xmlns:a16="http://schemas.microsoft.com/office/drawing/2014/main" id="{8A511C05-5304-FD47-945F-7C4443A59FCA}"/>
              </a:ext>
            </a:extLst>
          </p:cNvPr>
          <p:cNvGrpSpPr/>
          <p:nvPr/>
        </p:nvGrpSpPr>
        <p:grpSpPr>
          <a:xfrm>
            <a:off x="971600" y="1628800"/>
            <a:ext cx="7255913" cy="1261519"/>
            <a:chOff x="0" y="0"/>
            <a:chExt cx="7255913" cy="11521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20066A-616B-E845-BCFE-B9D92FB05AE6}"/>
                </a:ext>
              </a:extLst>
            </p:cNvPr>
            <p:cNvSpPr/>
            <p:nvPr/>
          </p:nvSpPr>
          <p:spPr>
            <a:xfrm>
              <a:off x="0" y="0"/>
              <a:ext cx="1178577" cy="1152128"/>
            </a:xfrm>
            <a:prstGeom prst="rect">
              <a:avLst/>
            </a:prstGeom>
            <a:ln>
              <a:noFill/>
            </a:ln>
          </p:spPr>
        </p:sp>
        <p:sp>
          <p:nvSpPr>
            <p:cNvPr id="9" name="Text Box 2175">
              <a:extLst>
                <a:ext uri="{FF2B5EF4-FFF2-40B4-BE49-F238E27FC236}">
                  <a16:creationId xmlns:a16="http://schemas.microsoft.com/office/drawing/2014/main" id="{1E70E9A2-53A7-6241-8679-76FE7F82704A}"/>
                </a:ext>
              </a:extLst>
            </p:cNvPr>
            <p:cNvSpPr txBox="1"/>
            <p:nvPr/>
          </p:nvSpPr>
          <p:spPr>
            <a:xfrm>
              <a:off x="1265044" y="11843"/>
              <a:ext cx="5990869" cy="55364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uk-UA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Кожний процес пам’ятає тільки один рядок матриці А та один рядок матриці В на кожній ітерації. Після кожної ітерації виконується циклічна передача рядків матриці В між процесами.</a:t>
              </a:r>
              <a:endParaRPr lang="en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EAA54B-C2ED-5148-A6C0-CBAE7A59F1B1}"/>
                </a:ext>
              </a:extLst>
            </p:cNvPr>
            <p:cNvSpPr/>
            <p:nvPr/>
          </p:nvSpPr>
          <p:spPr>
            <a:xfrm>
              <a:off x="868934" y="106083"/>
              <a:ext cx="179629" cy="1795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Text Box 67">
              <a:extLst>
                <a:ext uri="{FF2B5EF4-FFF2-40B4-BE49-F238E27FC236}">
                  <a16:creationId xmlns:a16="http://schemas.microsoft.com/office/drawing/2014/main" id="{B69074AF-1CAD-BD41-AEDA-6A5EDE12638B}"/>
                </a:ext>
              </a:extLst>
            </p:cNvPr>
            <p:cNvSpPr txBox="1"/>
            <p:nvPr/>
          </p:nvSpPr>
          <p:spPr>
            <a:xfrm>
              <a:off x="190157" y="85519"/>
              <a:ext cx="678815" cy="2019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0-процес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 Box 67">
              <a:extLst>
                <a:ext uri="{FF2B5EF4-FFF2-40B4-BE49-F238E27FC236}">
                  <a16:creationId xmlns:a16="http://schemas.microsoft.com/office/drawing/2014/main" id="{611E6A19-1C94-B049-9489-7D10E1ECD900}"/>
                </a:ext>
              </a:extLst>
            </p:cNvPr>
            <p:cNvSpPr txBox="1"/>
            <p:nvPr/>
          </p:nvSpPr>
          <p:spPr>
            <a:xfrm>
              <a:off x="190119" y="289465"/>
              <a:ext cx="678815" cy="20129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1-процес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 Box 67">
              <a:extLst>
                <a:ext uri="{FF2B5EF4-FFF2-40B4-BE49-F238E27FC236}">
                  <a16:creationId xmlns:a16="http://schemas.microsoft.com/office/drawing/2014/main" id="{371A6424-3885-0543-B5CB-0B59B7BC453F}"/>
                </a:ext>
              </a:extLst>
            </p:cNvPr>
            <p:cNvSpPr txBox="1"/>
            <p:nvPr/>
          </p:nvSpPr>
          <p:spPr>
            <a:xfrm>
              <a:off x="190754" y="539507"/>
              <a:ext cx="678815" cy="2006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2-процес 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 Box 67">
              <a:extLst>
                <a:ext uri="{FF2B5EF4-FFF2-40B4-BE49-F238E27FC236}">
                  <a16:creationId xmlns:a16="http://schemas.microsoft.com/office/drawing/2014/main" id="{119F3ABF-7DC9-CE4C-AEC2-CE1414B05541}"/>
                </a:ext>
              </a:extLst>
            </p:cNvPr>
            <p:cNvSpPr txBox="1"/>
            <p:nvPr/>
          </p:nvSpPr>
          <p:spPr>
            <a:xfrm>
              <a:off x="190119" y="809081"/>
              <a:ext cx="678815" cy="2006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3-процес  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822A7F-A7AF-B644-A093-B1BF9437782D}"/>
                </a:ext>
              </a:extLst>
            </p:cNvPr>
            <p:cNvSpPr/>
            <p:nvPr/>
          </p:nvSpPr>
          <p:spPr>
            <a:xfrm>
              <a:off x="869569" y="322483"/>
              <a:ext cx="179070" cy="1790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AFF0E1-1EF4-7447-9E02-71302D370D67}"/>
                </a:ext>
              </a:extLst>
            </p:cNvPr>
            <p:cNvSpPr/>
            <p:nvPr/>
          </p:nvSpPr>
          <p:spPr>
            <a:xfrm>
              <a:off x="869569" y="565463"/>
              <a:ext cx="179070" cy="179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72E9BA-A448-DC41-AE3D-9F0B10C3C0C5}"/>
                </a:ext>
              </a:extLst>
            </p:cNvPr>
            <p:cNvSpPr/>
            <p:nvPr/>
          </p:nvSpPr>
          <p:spPr>
            <a:xfrm>
              <a:off x="869163" y="823023"/>
              <a:ext cx="179070" cy="1790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1F6C49-6E8B-F346-A260-B0B7A90EB31C}"/>
                </a:ext>
              </a:extLst>
            </p:cNvPr>
            <p:cNvSpPr/>
            <p:nvPr/>
          </p:nvSpPr>
          <p:spPr>
            <a:xfrm rot="16200000">
              <a:off x="1354274" y="650902"/>
              <a:ext cx="89535" cy="8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39139F-ADA3-6444-B8F4-7BA2E4094CA0}"/>
                </a:ext>
              </a:extLst>
            </p:cNvPr>
            <p:cNvSpPr/>
            <p:nvPr/>
          </p:nvSpPr>
          <p:spPr>
            <a:xfrm rot="16200000">
              <a:off x="1440070" y="650858"/>
              <a:ext cx="89535" cy="889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5ED56F-41EC-9543-A38B-4A950CEC7C82}"/>
                </a:ext>
              </a:extLst>
            </p:cNvPr>
            <p:cNvSpPr/>
            <p:nvPr/>
          </p:nvSpPr>
          <p:spPr>
            <a:xfrm rot="16200000">
              <a:off x="1355080" y="738459"/>
              <a:ext cx="89535" cy="8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03BEBF-2678-0C41-A88E-C3F8D047036E}"/>
                </a:ext>
              </a:extLst>
            </p:cNvPr>
            <p:cNvSpPr/>
            <p:nvPr/>
          </p:nvSpPr>
          <p:spPr>
            <a:xfrm rot="16200000">
              <a:off x="1441547" y="737053"/>
              <a:ext cx="89535" cy="8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Text Box 2175">
              <a:extLst>
                <a:ext uri="{FF2B5EF4-FFF2-40B4-BE49-F238E27FC236}">
                  <a16:creationId xmlns:a16="http://schemas.microsoft.com/office/drawing/2014/main" id="{F91D1323-F0B0-9A45-A3DC-DDA8501D7F47}"/>
                </a:ext>
              </a:extLst>
            </p:cNvPr>
            <p:cNvSpPr txBox="1"/>
            <p:nvPr/>
          </p:nvSpPr>
          <p:spPr>
            <a:xfrm>
              <a:off x="1579301" y="494839"/>
              <a:ext cx="5676612" cy="65728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uk-UA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Чотири клітинки представляють чотири доданки одного елемента результуючої матриці. Якщо обчислення доданку ще не виконано, то клітинка без кольору, якщо виконано на попередній ітерації, то клітинка зафарбована в сірий колір, якщо триває обчислення, то зафарбована кольором відповідного процесу.</a:t>
              </a:r>
              <a:endParaRPr lang="en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0C0C18-74C9-EA4B-928A-1C87B0EDF7FB}"/>
              </a:ext>
            </a:extLst>
          </p:cNvPr>
          <p:cNvGrpSpPr/>
          <p:nvPr/>
        </p:nvGrpSpPr>
        <p:grpSpPr>
          <a:xfrm>
            <a:off x="1161719" y="2960297"/>
            <a:ext cx="2856229" cy="1944365"/>
            <a:chOff x="36000" y="36003"/>
            <a:chExt cx="2856645" cy="194463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CED2679-456E-8B4A-9572-170905C7144D}"/>
                </a:ext>
              </a:extLst>
            </p:cNvPr>
            <p:cNvGrpSpPr/>
            <p:nvPr/>
          </p:nvGrpSpPr>
          <p:grpSpPr>
            <a:xfrm>
              <a:off x="894520" y="567050"/>
              <a:ext cx="144000" cy="144000"/>
              <a:chOff x="820376" y="2160395"/>
              <a:chExt cx="160655" cy="160774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1CB0B0B-55C8-694B-8AE9-3C4DC06B6C6C}"/>
                  </a:ext>
                </a:extLst>
              </p:cNvPr>
              <p:cNvCxnSpPr/>
              <p:nvPr/>
            </p:nvCxnSpPr>
            <p:spPr>
              <a:xfrm>
                <a:off x="823553" y="2160395"/>
                <a:ext cx="154312" cy="16077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9397950-1FC5-AB46-A683-F060F6B57FA7}"/>
                  </a:ext>
                </a:extLst>
              </p:cNvPr>
              <p:cNvCxnSpPr/>
              <p:nvPr/>
            </p:nvCxnSpPr>
            <p:spPr>
              <a:xfrm rot="16200000">
                <a:off x="823551" y="2160357"/>
                <a:ext cx="154305" cy="1606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E3B62E-C6EB-6C45-9EC7-D4BA33E2D36D}"/>
                </a:ext>
              </a:extLst>
            </p:cNvPr>
            <p:cNvGrpSpPr/>
            <p:nvPr/>
          </p:nvGrpSpPr>
          <p:grpSpPr>
            <a:xfrm>
              <a:off x="1914949" y="616337"/>
              <a:ext cx="180199" cy="76966"/>
              <a:chOff x="1797253" y="1040041"/>
              <a:chExt cx="180199" cy="76966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F58B740-5764-0947-8277-AC76642CFB4C}"/>
                  </a:ext>
                </a:extLst>
              </p:cNvPr>
              <p:cNvCxnSpPr/>
              <p:nvPr/>
            </p:nvCxnSpPr>
            <p:spPr>
              <a:xfrm flipH="1">
                <a:off x="1797452" y="1117006"/>
                <a:ext cx="180000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9B77C3E-3DBF-C94D-8B21-5363D760AD9B}"/>
                  </a:ext>
                </a:extLst>
              </p:cNvPr>
              <p:cNvCxnSpPr/>
              <p:nvPr/>
            </p:nvCxnSpPr>
            <p:spPr>
              <a:xfrm flipH="1">
                <a:off x="1797253" y="1040041"/>
                <a:ext cx="180000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1BFD98-F5F7-2E46-8A75-09A991CB0978}"/>
                </a:ext>
              </a:extLst>
            </p:cNvPr>
            <p:cNvGrpSpPr/>
            <p:nvPr/>
          </p:nvGrpSpPr>
          <p:grpSpPr>
            <a:xfrm rot="5400000">
              <a:off x="1125041" y="287232"/>
              <a:ext cx="718568" cy="719415"/>
              <a:chOff x="1369513" y="1403164"/>
              <a:chExt cx="718568" cy="719415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58D29A9B-FFC4-9A44-8935-96F671427DF3}"/>
                  </a:ext>
                </a:extLst>
              </p:cNvPr>
              <p:cNvGrpSpPr/>
              <p:nvPr/>
            </p:nvGrpSpPr>
            <p:grpSpPr>
              <a:xfrm rot="16200000">
                <a:off x="1100182" y="1673394"/>
                <a:ext cx="718516" cy="179854"/>
                <a:chOff x="4022870" y="940315"/>
                <a:chExt cx="718516" cy="179854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C3C519BA-3F58-3344-8097-494B1AB525AC}"/>
                    </a:ext>
                  </a:extLst>
                </p:cNvPr>
                <p:cNvSpPr/>
                <p:nvPr/>
              </p:nvSpPr>
              <p:spPr>
                <a:xfrm>
                  <a:off x="4202454" y="940315"/>
                  <a:ext cx="179886" cy="1797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0945E727-FC12-AB46-BEBD-180BFC8D8A6A}"/>
                    </a:ext>
                  </a:extLst>
                </p:cNvPr>
                <p:cNvSpPr/>
                <p:nvPr/>
              </p:nvSpPr>
              <p:spPr>
                <a:xfrm>
                  <a:off x="4022870" y="940708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3D80D730-17D0-A44B-BD6B-4006B3D398ED}"/>
                    </a:ext>
                  </a:extLst>
                </p:cNvPr>
                <p:cNvSpPr/>
                <p:nvPr/>
              </p:nvSpPr>
              <p:spPr>
                <a:xfrm>
                  <a:off x="4382486" y="940501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92E4CEE6-3234-8244-B375-62560B07B369}"/>
                    </a:ext>
                  </a:extLst>
                </p:cNvPr>
                <p:cNvSpPr/>
                <p:nvPr/>
              </p:nvSpPr>
              <p:spPr>
                <a:xfrm>
                  <a:off x="4561795" y="940708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4BDAEA8-01AC-FE4B-B475-075E67063040}"/>
                  </a:ext>
                </a:extLst>
              </p:cNvPr>
              <p:cNvGrpSpPr/>
              <p:nvPr/>
            </p:nvGrpSpPr>
            <p:grpSpPr>
              <a:xfrm rot="16200000">
                <a:off x="1279447" y="1672504"/>
                <a:ext cx="718364" cy="180095"/>
                <a:chOff x="4023022" y="1119286"/>
                <a:chExt cx="718364" cy="18009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7915E75-D3BC-AB40-B386-920427B5FF77}"/>
                    </a:ext>
                  </a:extLst>
                </p:cNvPr>
                <p:cNvSpPr/>
                <p:nvPr/>
              </p:nvSpPr>
              <p:spPr>
                <a:xfrm>
                  <a:off x="4202530" y="1119286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E20D2EC-37F9-5D4C-8F90-FEDEA69B178B}"/>
                    </a:ext>
                  </a:extLst>
                </p:cNvPr>
                <p:cNvSpPr/>
                <p:nvPr/>
              </p:nvSpPr>
              <p:spPr>
                <a:xfrm>
                  <a:off x="4023022" y="1119678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0B1D56F3-6F0C-794A-9CB9-605B4F3DFC42}"/>
                    </a:ext>
                  </a:extLst>
                </p:cNvPr>
                <p:cNvSpPr/>
                <p:nvPr/>
              </p:nvSpPr>
              <p:spPr>
                <a:xfrm>
                  <a:off x="4382341" y="112007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DA1FA0DC-9595-B547-B9C5-8E5B9BE765A6}"/>
                    </a:ext>
                  </a:extLst>
                </p:cNvPr>
                <p:cNvSpPr/>
                <p:nvPr/>
              </p:nvSpPr>
              <p:spPr>
                <a:xfrm>
                  <a:off x="4561871" y="1119678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661154B9-3CC6-2647-98D7-89278851270F}"/>
                  </a:ext>
                </a:extLst>
              </p:cNvPr>
              <p:cNvGrpSpPr/>
              <p:nvPr/>
            </p:nvGrpSpPr>
            <p:grpSpPr>
              <a:xfrm rot="16200000">
                <a:off x="1459542" y="1672505"/>
                <a:ext cx="718364" cy="180095"/>
                <a:chOff x="4023327" y="1298828"/>
                <a:chExt cx="718364" cy="18009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1C76A06B-E94E-DB42-8289-6A8896975371}"/>
                    </a:ext>
                  </a:extLst>
                </p:cNvPr>
                <p:cNvSpPr/>
                <p:nvPr/>
              </p:nvSpPr>
              <p:spPr>
                <a:xfrm>
                  <a:off x="4202835" y="1298828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DC0BB7C8-ABF4-2741-8604-5427C1763D10}"/>
                    </a:ext>
                  </a:extLst>
                </p:cNvPr>
                <p:cNvSpPr/>
                <p:nvPr/>
              </p:nvSpPr>
              <p:spPr>
                <a:xfrm>
                  <a:off x="4023327" y="129922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B80A254-CCB8-AE4B-A5D0-8DADC5DA4DA7}"/>
                    </a:ext>
                  </a:extLst>
                </p:cNvPr>
                <p:cNvSpPr/>
                <p:nvPr/>
              </p:nvSpPr>
              <p:spPr>
                <a:xfrm>
                  <a:off x="4382646" y="1299612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BA14FA64-B872-864E-B72F-AE5FB02276AC}"/>
                    </a:ext>
                  </a:extLst>
                </p:cNvPr>
                <p:cNvSpPr/>
                <p:nvPr/>
              </p:nvSpPr>
              <p:spPr>
                <a:xfrm>
                  <a:off x="4562176" y="129922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D241F80-DF6F-964B-83CC-E7F43D1759B4}"/>
                  </a:ext>
                </a:extLst>
              </p:cNvPr>
              <p:cNvGrpSpPr/>
              <p:nvPr/>
            </p:nvGrpSpPr>
            <p:grpSpPr>
              <a:xfrm rot="16200000">
                <a:off x="1639048" y="1672494"/>
                <a:ext cx="718364" cy="179703"/>
                <a:chOff x="4023022" y="1478348"/>
                <a:chExt cx="718364" cy="179703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1CEE1795-1566-2048-B697-011F7D880766}"/>
                    </a:ext>
                  </a:extLst>
                </p:cNvPr>
                <p:cNvSpPr/>
                <p:nvPr/>
              </p:nvSpPr>
              <p:spPr>
                <a:xfrm>
                  <a:off x="4202530" y="1478348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5E55823B-0528-CB45-92C1-5F78B0899ADB}"/>
                    </a:ext>
                  </a:extLst>
                </p:cNvPr>
                <p:cNvSpPr/>
                <p:nvPr/>
              </p:nvSpPr>
              <p:spPr>
                <a:xfrm>
                  <a:off x="4023022" y="147874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65810A8-DD0E-5C43-807F-903AEE9041EC}"/>
                    </a:ext>
                  </a:extLst>
                </p:cNvPr>
                <p:cNvSpPr/>
                <p:nvPr/>
              </p:nvSpPr>
              <p:spPr>
                <a:xfrm>
                  <a:off x="4382341" y="147849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5ED6E629-4092-B34F-BB55-2BCA4E74D306}"/>
                    </a:ext>
                  </a:extLst>
                </p:cNvPr>
                <p:cNvSpPr/>
                <p:nvPr/>
              </p:nvSpPr>
              <p:spPr>
                <a:xfrm>
                  <a:off x="4561871" y="147874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4B2974-53E7-AA48-A028-225BD01E0520}"/>
                </a:ext>
              </a:extLst>
            </p:cNvPr>
            <p:cNvGrpSpPr/>
            <p:nvPr/>
          </p:nvGrpSpPr>
          <p:grpSpPr>
            <a:xfrm rot="5400000">
              <a:off x="102353" y="287112"/>
              <a:ext cx="720000" cy="719453"/>
              <a:chOff x="257697" y="1403271"/>
              <a:chExt cx="717548" cy="719453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E7E2513B-88E1-5644-A83F-268AF88CD583}"/>
                  </a:ext>
                </a:extLst>
              </p:cNvPr>
              <p:cNvGrpSpPr/>
              <p:nvPr/>
            </p:nvGrpSpPr>
            <p:grpSpPr>
              <a:xfrm rot="16200000">
                <a:off x="-11543" y="1673779"/>
                <a:ext cx="718185" cy="179705"/>
                <a:chOff x="-269239" y="270511"/>
                <a:chExt cx="718517" cy="179854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D08A8FF-24FE-924C-AB00-D64D5986DC43}"/>
                    </a:ext>
                  </a:extLst>
                </p:cNvPr>
                <p:cNvSpPr/>
                <p:nvPr/>
              </p:nvSpPr>
              <p:spPr>
                <a:xfrm>
                  <a:off x="-89656" y="270511"/>
                  <a:ext cx="179886" cy="1797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E5826DF-FDE6-9347-B5EB-E56BBFD84B99}"/>
                    </a:ext>
                  </a:extLst>
                </p:cNvPr>
                <p:cNvSpPr/>
                <p:nvPr/>
              </p:nvSpPr>
              <p:spPr>
                <a:xfrm>
                  <a:off x="-269239" y="270903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C60E61E-2AE0-0B44-B31D-B720D932BF40}"/>
                    </a:ext>
                  </a:extLst>
                </p:cNvPr>
                <p:cNvSpPr/>
                <p:nvPr/>
              </p:nvSpPr>
              <p:spPr>
                <a:xfrm>
                  <a:off x="90378" y="270697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762DF081-76FC-3B40-934E-E5C3BECC8E99}"/>
                    </a:ext>
                  </a:extLst>
                </p:cNvPr>
                <p:cNvSpPr/>
                <p:nvPr/>
              </p:nvSpPr>
              <p:spPr>
                <a:xfrm>
                  <a:off x="269687" y="270904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8E76F198-ACAD-DD4F-8F11-3C23AC77596C}"/>
                  </a:ext>
                </a:extLst>
              </p:cNvPr>
              <p:cNvGrpSpPr/>
              <p:nvPr/>
            </p:nvGrpSpPr>
            <p:grpSpPr>
              <a:xfrm rot="16200000">
                <a:off x="167526" y="1673143"/>
                <a:ext cx="718184" cy="179705"/>
                <a:chOff x="-90170" y="269875"/>
                <a:chExt cx="718364" cy="18009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D15B030F-9716-EC45-8313-5C7D1117EB8B}"/>
                    </a:ext>
                  </a:extLst>
                </p:cNvPr>
                <p:cNvSpPr/>
                <p:nvPr/>
              </p:nvSpPr>
              <p:spPr>
                <a:xfrm>
                  <a:off x="89338" y="269875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9B00156D-C177-764D-9C7A-EB55A24BD417}"/>
                    </a:ext>
                  </a:extLst>
                </p:cNvPr>
                <p:cNvSpPr/>
                <p:nvPr/>
              </p:nvSpPr>
              <p:spPr>
                <a:xfrm>
                  <a:off x="-90170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359FC45-0052-3042-9EBF-1D477DAABD77}"/>
                    </a:ext>
                  </a:extLst>
                </p:cNvPr>
                <p:cNvSpPr/>
                <p:nvPr/>
              </p:nvSpPr>
              <p:spPr>
                <a:xfrm>
                  <a:off x="269149" y="270659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22DFA6AD-6FAF-C04B-8AE0-E91B73E5C67D}"/>
                    </a:ext>
                  </a:extLst>
                </p:cNvPr>
                <p:cNvSpPr/>
                <p:nvPr/>
              </p:nvSpPr>
              <p:spPr>
                <a:xfrm>
                  <a:off x="448679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0F17602-01E7-FE4C-89D0-99C044FDE071}"/>
                  </a:ext>
                </a:extLst>
              </p:cNvPr>
              <p:cNvGrpSpPr/>
              <p:nvPr/>
            </p:nvGrpSpPr>
            <p:grpSpPr>
              <a:xfrm rot="16200000">
                <a:off x="347232" y="1673146"/>
                <a:ext cx="718184" cy="179705"/>
                <a:chOff x="89535" y="269875"/>
                <a:chExt cx="718364" cy="18009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558376F-A7AE-4D4C-9039-08713AB47A50}"/>
                    </a:ext>
                  </a:extLst>
                </p:cNvPr>
                <p:cNvSpPr/>
                <p:nvPr/>
              </p:nvSpPr>
              <p:spPr>
                <a:xfrm>
                  <a:off x="269043" y="269875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B22EECB-CD1A-C148-87E6-8DD65FC6D344}"/>
                    </a:ext>
                  </a:extLst>
                </p:cNvPr>
                <p:cNvSpPr/>
                <p:nvPr/>
              </p:nvSpPr>
              <p:spPr>
                <a:xfrm>
                  <a:off x="89535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B0BA735-7083-DB4C-BB8E-D01501285476}"/>
                    </a:ext>
                  </a:extLst>
                </p:cNvPr>
                <p:cNvSpPr/>
                <p:nvPr/>
              </p:nvSpPr>
              <p:spPr>
                <a:xfrm>
                  <a:off x="448854" y="270659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17B7414-5DCC-F543-90EE-717F80FCBCE0}"/>
                    </a:ext>
                  </a:extLst>
                </p:cNvPr>
                <p:cNvSpPr/>
                <p:nvPr/>
              </p:nvSpPr>
              <p:spPr>
                <a:xfrm>
                  <a:off x="628384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F6126451-7088-9140-8446-BF0877AB31A2}"/>
                  </a:ext>
                </a:extLst>
              </p:cNvPr>
              <p:cNvGrpSpPr/>
              <p:nvPr/>
            </p:nvGrpSpPr>
            <p:grpSpPr>
              <a:xfrm rot="16200000">
                <a:off x="526618" y="1672829"/>
                <a:ext cx="718185" cy="179069"/>
                <a:chOff x="268923" y="269559"/>
                <a:chExt cx="718365" cy="17970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F13954C5-780E-CF41-A4DD-0D6345C633FD}"/>
                    </a:ext>
                  </a:extLst>
                </p:cNvPr>
                <p:cNvSpPr/>
                <p:nvPr/>
              </p:nvSpPr>
              <p:spPr>
                <a:xfrm>
                  <a:off x="448430" y="269559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2C8F0DB-98DC-8D47-BE47-5968DBA2E6F6}"/>
                    </a:ext>
                  </a:extLst>
                </p:cNvPr>
                <p:cNvSpPr/>
                <p:nvPr/>
              </p:nvSpPr>
              <p:spPr>
                <a:xfrm>
                  <a:off x="268923" y="26995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B475ABF-6334-A143-87E4-4C5D599A1B41}"/>
                    </a:ext>
                  </a:extLst>
                </p:cNvPr>
                <p:cNvSpPr/>
                <p:nvPr/>
              </p:nvSpPr>
              <p:spPr>
                <a:xfrm>
                  <a:off x="628243" y="26970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AC68CDB3-9192-264C-A690-C8FB7DCB8697}"/>
                    </a:ext>
                  </a:extLst>
                </p:cNvPr>
                <p:cNvSpPr/>
                <p:nvPr/>
              </p:nvSpPr>
              <p:spPr>
                <a:xfrm>
                  <a:off x="807773" y="26995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8" name="Text Box 67">
              <a:extLst>
                <a:ext uri="{FF2B5EF4-FFF2-40B4-BE49-F238E27FC236}">
                  <a16:creationId xmlns:a16="http://schemas.microsoft.com/office/drawing/2014/main" id="{8137A701-C3F5-4340-ADB6-AABF7E529025}"/>
                </a:ext>
              </a:extLst>
            </p:cNvPr>
            <p:cNvSpPr txBox="1"/>
            <p:nvPr/>
          </p:nvSpPr>
          <p:spPr>
            <a:xfrm>
              <a:off x="36000" y="36003"/>
              <a:ext cx="678815" cy="25113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0-ітерація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B1A30E-95DE-8E4F-9DD0-7D009A74F495}"/>
                </a:ext>
              </a:extLst>
            </p:cNvPr>
            <p:cNvGrpSpPr/>
            <p:nvPr/>
          </p:nvGrpSpPr>
          <p:grpSpPr>
            <a:xfrm>
              <a:off x="2175682" y="288110"/>
              <a:ext cx="716963" cy="719783"/>
              <a:chOff x="369699" y="1386551"/>
              <a:chExt cx="716963" cy="71978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8B3F592-ED69-CC4B-8888-10AE86E9DF43}"/>
                  </a:ext>
                </a:extLst>
              </p:cNvPr>
              <p:cNvGrpSpPr/>
              <p:nvPr/>
            </p:nvGrpSpPr>
            <p:grpSpPr>
              <a:xfrm>
                <a:off x="369699" y="1386551"/>
                <a:ext cx="716767" cy="181059"/>
                <a:chOff x="369699" y="1386551"/>
                <a:chExt cx="716767" cy="181059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28557F5-E439-4049-8FA9-944DDDE00245}"/>
                    </a:ext>
                  </a:extLst>
                </p:cNvPr>
                <p:cNvSpPr/>
                <p:nvPr/>
              </p:nvSpPr>
              <p:spPr>
                <a:xfrm rot="16200000">
                  <a:off x="369682" y="1477708"/>
                  <a:ext cx="90111" cy="896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F4D24444-ED86-C642-85EC-EC6AA93F0450}"/>
                    </a:ext>
                  </a:extLst>
                </p:cNvPr>
                <p:cNvSpPr/>
                <p:nvPr/>
              </p:nvSpPr>
              <p:spPr>
                <a:xfrm rot="16200000">
                  <a:off x="369486" y="1387589"/>
                  <a:ext cx="90111" cy="89686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9D15170-AB34-4C43-B25F-054DDCD40337}"/>
                    </a:ext>
                  </a:extLst>
                </p:cNvPr>
                <p:cNvSpPr/>
                <p:nvPr/>
              </p:nvSpPr>
              <p:spPr>
                <a:xfrm rot="16200000">
                  <a:off x="459246" y="1477605"/>
                  <a:ext cx="90111" cy="896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D00FFFB6-0B93-9C4D-85D0-4DF6500F0754}"/>
                    </a:ext>
                  </a:extLst>
                </p:cNvPr>
                <p:cNvSpPr/>
                <p:nvPr/>
              </p:nvSpPr>
              <p:spPr>
                <a:xfrm rot="16200000">
                  <a:off x="459367" y="1387486"/>
                  <a:ext cx="90111" cy="896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D446651D-E731-5643-B618-2F27169B7C18}"/>
                    </a:ext>
                  </a:extLst>
                </p:cNvPr>
                <p:cNvSpPr/>
                <p:nvPr/>
              </p:nvSpPr>
              <p:spPr>
                <a:xfrm rot="16200000">
                  <a:off x="728346" y="1477993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5ADE9F5C-7D3D-2B41-AAE2-0A73701C42C1}"/>
                    </a:ext>
                  </a:extLst>
                </p:cNvPr>
                <p:cNvSpPr/>
                <p:nvPr/>
              </p:nvSpPr>
              <p:spPr>
                <a:xfrm rot="16200000">
                  <a:off x="728150" y="1388188"/>
                  <a:ext cx="89797" cy="8943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4EAE40AA-230E-B34C-A443-620B6E71149C}"/>
                    </a:ext>
                  </a:extLst>
                </p:cNvPr>
                <p:cNvSpPr/>
                <p:nvPr/>
              </p:nvSpPr>
              <p:spPr>
                <a:xfrm rot="16200000">
                  <a:off x="817660" y="1477890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BC259FBB-3570-D149-8274-A43A3C38CDB5}"/>
                    </a:ext>
                  </a:extLst>
                </p:cNvPr>
                <p:cNvSpPr/>
                <p:nvPr/>
              </p:nvSpPr>
              <p:spPr>
                <a:xfrm rot="16200000">
                  <a:off x="817782" y="1388085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219F3A9-A1CB-1344-8FE0-0B1388B186DD}"/>
                    </a:ext>
                  </a:extLst>
                </p:cNvPr>
                <p:cNvSpPr/>
                <p:nvPr/>
              </p:nvSpPr>
              <p:spPr>
                <a:xfrm rot="16200000">
                  <a:off x="549279" y="1476810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3920A59-7373-B446-8090-2CF632AB19C5}"/>
                    </a:ext>
                  </a:extLst>
                </p:cNvPr>
                <p:cNvSpPr/>
                <p:nvPr/>
              </p:nvSpPr>
              <p:spPr>
                <a:xfrm rot="16200000">
                  <a:off x="549083" y="1387005"/>
                  <a:ext cx="89797" cy="8943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CECA64F7-DA98-A948-B8E0-9FC02E3DFE12}"/>
                    </a:ext>
                  </a:extLst>
                </p:cNvPr>
                <p:cNvSpPr/>
                <p:nvPr/>
              </p:nvSpPr>
              <p:spPr>
                <a:xfrm rot="16200000">
                  <a:off x="638593" y="1476707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0DE3EC5-0871-8140-9FD8-52B6ED2D3617}"/>
                    </a:ext>
                  </a:extLst>
                </p:cNvPr>
                <p:cNvSpPr/>
                <p:nvPr/>
              </p:nvSpPr>
              <p:spPr>
                <a:xfrm rot="16200000">
                  <a:off x="638715" y="1386902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1B0B208-178E-F94A-887F-03E5D7BBD4F7}"/>
                    </a:ext>
                  </a:extLst>
                </p:cNvPr>
                <p:cNvSpPr/>
                <p:nvPr/>
              </p:nvSpPr>
              <p:spPr>
                <a:xfrm rot="16200000">
                  <a:off x="907413" y="1476639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BA276A0-7E46-E548-A355-156800138439}"/>
                    </a:ext>
                  </a:extLst>
                </p:cNvPr>
                <p:cNvSpPr/>
                <p:nvPr/>
              </p:nvSpPr>
              <p:spPr>
                <a:xfrm rot="16200000">
                  <a:off x="907217" y="1386834"/>
                  <a:ext cx="89797" cy="8943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0F6933C-68C9-A44F-AF79-53D9C25E5099}"/>
                    </a:ext>
                  </a:extLst>
                </p:cNvPr>
                <p:cNvSpPr/>
                <p:nvPr/>
              </p:nvSpPr>
              <p:spPr>
                <a:xfrm rot="16200000">
                  <a:off x="996727" y="1476536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2CA4419-3270-D242-91D1-5F85DE2BC7B5}"/>
                    </a:ext>
                  </a:extLst>
                </p:cNvPr>
                <p:cNvSpPr/>
                <p:nvPr/>
              </p:nvSpPr>
              <p:spPr>
                <a:xfrm rot="16200000">
                  <a:off x="996849" y="1386731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6D97436-DF8E-B542-8CA4-A69056F5851C}"/>
                  </a:ext>
                </a:extLst>
              </p:cNvPr>
              <p:cNvGrpSpPr/>
              <p:nvPr/>
            </p:nvGrpSpPr>
            <p:grpSpPr>
              <a:xfrm>
                <a:off x="370185" y="1566552"/>
                <a:ext cx="716279" cy="180976"/>
                <a:chOff x="370185" y="1566552"/>
                <a:chExt cx="716279" cy="180976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5AEC9EBE-6F83-AF49-9EA6-DF5AAC29A3D7}"/>
                    </a:ext>
                  </a:extLst>
                </p:cNvPr>
                <p:cNvSpPr/>
                <p:nvPr/>
              </p:nvSpPr>
              <p:spPr>
                <a:xfrm rot="16200000">
                  <a:off x="370159" y="1657676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42414C0F-9C65-984A-94C6-C4BE96BAE8AB}"/>
                    </a:ext>
                  </a:extLst>
                </p:cNvPr>
                <p:cNvSpPr/>
                <p:nvPr/>
              </p:nvSpPr>
              <p:spPr>
                <a:xfrm rot="16200000">
                  <a:off x="369963" y="1567599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B220470A-B215-0845-9F50-F995771A7C42}"/>
                    </a:ext>
                  </a:extLst>
                </p:cNvPr>
                <p:cNvSpPr/>
                <p:nvPr/>
              </p:nvSpPr>
              <p:spPr>
                <a:xfrm rot="16200000">
                  <a:off x="459662" y="1657572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0918BCD-38DF-7D46-AA80-B60F6352E104}"/>
                    </a:ext>
                  </a:extLst>
                </p:cNvPr>
                <p:cNvSpPr/>
                <p:nvPr/>
              </p:nvSpPr>
              <p:spPr>
                <a:xfrm rot="16200000">
                  <a:off x="459784" y="1567496"/>
                  <a:ext cx="90069" cy="8962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C62ACD-8308-0341-A7E3-150C01B370B5}"/>
                    </a:ext>
                  </a:extLst>
                </p:cNvPr>
                <p:cNvSpPr/>
                <p:nvPr/>
              </p:nvSpPr>
              <p:spPr>
                <a:xfrm rot="16200000">
                  <a:off x="728578" y="1657962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B7973DE3-AB85-D343-94DF-A1C816CFB549}"/>
                    </a:ext>
                  </a:extLst>
                </p:cNvPr>
                <p:cNvSpPr/>
                <p:nvPr/>
              </p:nvSpPr>
              <p:spPr>
                <a:xfrm rot="16200000">
                  <a:off x="728382" y="1568197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00FF289-6608-794F-BFDF-55611718C208}"/>
                    </a:ext>
                  </a:extLst>
                </p:cNvPr>
                <p:cNvSpPr/>
                <p:nvPr/>
              </p:nvSpPr>
              <p:spPr>
                <a:xfrm rot="16200000">
                  <a:off x="817831" y="1657858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D6683710-32E9-034B-8AAE-FB13A2DBC357}"/>
                    </a:ext>
                  </a:extLst>
                </p:cNvPr>
                <p:cNvSpPr/>
                <p:nvPr/>
              </p:nvSpPr>
              <p:spPr>
                <a:xfrm rot="16200000">
                  <a:off x="817953" y="1568095"/>
                  <a:ext cx="89756" cy="893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DFF3D00-A6E2-D04B-90D6-D7E812292D67}"/>
                    </a:ext>
                  </a:extLst>
                </p:cNvPr>
                <p:cNvSpPr/>
                <p:nvPr/>
              </p:nvSpPr>
              <p:spPr>
                <a:xfrm rot="16200000">
                  <a:off x="549633" y="1656780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CE0D158-994D-1E4F-9551-53FCD4C76725}"/>
                    </a:ext>
                  </a:extLst>
                </p:cNvPr>
                <p:cNvSpPr/>
                <p:nvPr/>
              </p:nvSpPr>
              <p:spPr>
                <a:xfrm rot="16200000">
                  <a:off x="549437" y="1567015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8969AFD-01BD-F246-9210-46392ED0613E}"/>
                    </a:ext>
                  </a:extLst>
                </p:cNvPr>
                <p:cNvSpPr/>
                <p:nvPr/>
              </p:nvSpPr>
              <p:spPr>
                <a:xfrm rot="16200000">
                  <a:off x="638886" y="1656676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361A9AA7-81B5-7949-82DF-8ECEE2799BC2}"/>
                    </a:ext>
                  </a:extLst>
                </p:cNvPr>
                <p:cNvSpPr/>
                <p:nvPr/>
              </p:nvSpPr>
              <p:spPr>
                <a:xfrm rot="16200000">
                  <a:off x="639008" y="1566913"/>
                  <a:ext cx="89756" cy="893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E64E957F-DD4C-5C44-88F4-A0B8852FE644}"/>
                    </a:ext>
                  </a:extLst>
                </p:cNvPr>
                <p:cNvSpPr/>
                <p:nvPr/>
              </p:nvSpPr>
              <p:spPr>
                <a:xfrm rot="16200000">
                  <a:off x="907523" y="1656609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3367DE64-CA06-B944-8A50-5563925A8005}"/>
                    </a:ext>
                  </a:extLst>
                </p:cNvPr>
                <p:cNvSpPr/>
                <p:nvPr/>
              </p:nvSpPr>
              <p:spPr>
                <a:xfrm rot="16200000">
                  <a:off x="907327" y="1566844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66A58A7-ADAF-B44A-B189-D80BD4816FD0}"/>
                    </a:ext>
                  </a:extLst>
                </p:cNvPr>
                <p:cNvSpPr/>
                <p:nvPr/>
              </p:nvSpPr>
              <p:spPr>
                <a:xfrm rot="16200000">
                  <a:off x="996776" y="1656505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A34A3226-001B-CD4E-9EAA-D0C6115B3556}"/>
                    </a:ext>
                  </a:extLst>
                </p:cNvPr>
                <p:cNvSpPr/>
                <p:nvPr/>
              </p:nvSpPr>
              <p:spPr>
                <a:xfrm rot="16200000">
                  <a:off x="996898" y="1566742"/>
                  <a:ext cx="89756" cy="893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9B8781E-374A-A043-9DBA-4CC688878C87}"/>
                  </a:ext>
                </a:extLst>
              </p:cNvPr>
              <p:cNvGrpSpPr/>
              <p:nvPr/>
            </p:nvGrpSpPr>
            <p:grpSpPr>
              <a:xfrm>
                <a:off x="369701" y="1744591"/>
                <a:ext cx="716279" cy="180976"/>
                <a:chOff x="369701" y="1744591"/>
                <a:chExt cx="716279" cy="180976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55939D46-E287-9C40-B033-3B421447D380}"/>
                    </a:ext>
                  </a:extLst>
                </p:cNvPr>
                <p:cNvSpPr/>
                <p:nvPr/>
              </p:nvSpPr>
              <p:spPr>
                <a:xfrm rot="16200000">
                  <a:off x="369675" y="1835715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D6608B5-403E-B74F-B4D5-AFCD9F1C023F}"/>
                    </a:ext>
                  </a:extLst>
                </p:cNvPr>
                <p:cNvSpPr/>
                <p:nvPr/>
              </p:nvSpPr>
              <p:spPr>
                <a:xfrm rot="16200000">
                  <a:off x="369479" y="1745638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7AFB5F8-8162-244D-B94D-EE8F33E11BAA}"/>
                    </a:ext>
                  </a:extLst>
                </p:cNvPr>
                <p:cNvSpPr/>
                <p:nvPr/>
              </p:nvSpPr>
              <p:spPr>
                <a:xfrm rot="16200000">
                  <a:off x="459178" y="1835611"/>
                  <a:ext cx="90069" cy="8962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E3738715-B1DA-8E42-AF72-71F3A7464AD7}"/>
                    </a:ext>
                  </a:extLst>
                </p:cNvPr>
                <p:cNvSpPr/>
                <p:nvPr/>
              </p:nvSpPr>
              <p:spPr>
                <a:xfrm rot="16200000">
                  <a:off x="459300" y="1745535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37467A2-67F9-B54A-9E7D-8C1FE1C2793F}"/>
                    </a:ext>
                  </a:extLst>
                </p:cNvPr>
                <p:cNvSpPr/>
                <p:nvPr/>
              </p:nvSpPr>
              <p:spPr>
                <a:xfrm rot="16200000">
                  <a:off x="728094" y="1836001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3DD7F35-A03B-FD45-8653-BC65909E60AC}"/>
                    </a:ext>
                  </a:extLst>
                </p:cNvPr>
                <p:cNvSpPr/>
                <p:nvPr/>
              </p:nvSpPr>
              <p:spPr>
                <a:xfrm rot="16200000">
                  <a:off x="727898" y="1746236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4E245CA-6224-A145-B240-329650764A09}"/>
                    </a:ext>
                  </a:extLst>
                </p:cNvPr>
                <p:cNvSpPr/>
                <p:nvPr/>
              </p:nvSpPr>
              <p:spPr>
                <a:xfrm rot="16200000">
                  <a:off x="817347" y="1835897"/>
                  <a:ext cx="89756" cy="893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29F5EA7-1059-D344-8CA5-57C3BB4CE546}"/>
                    </a:ext>
                  </a:extLst>
                </p:cNvPr>
                <p:cNvSpPr/>
                <p:nvPr/>
              </p:nvSpPr>
              <p:spPr>
                <a:xfrm rot="16200000">
                  <a:off x="817469" y="1746134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D2C280D-AAB3-0B40-BE2E-C7557059E047}"/>
                    </a:ext>
                  </a:extLst>
                </p:cNvPr>
                <p:cNvSpPr/>
                <p:nvPr/>
              </p:nvSpPr>
              <p:spPr>
                <a:xfrm rot="16200000">
                  <a:off x="549149" y="1834819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B84111B-31EC-134B-BC74-16FE0CC59BE2}"/>
                    </a:ext>
                  </a:extLst>
                </p:cNvPr>
                <p:cNvSpPr/>
                <p:nvPr/>
              </p:nvSpPr>
              <p:spPr>
                <a:xfrm rot="16200000">
                  <a:off x="548953" y="1745054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10A307B-55A5-1840-AC9E-6CCEBC402234}"/>
                    </a:ext>
                  </a:extLst>
                </p:cNvPr>
                <p:cNvSpPr/>
                <p:nvPr/>
              </p:nvSpPr>
              <p:spPr>
                <a:xfrm rot="16200000">
                  <a:off x="638402" y="1834715"/>
                  <a:ext cx="89756" cy="893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98AFFF9-D5F2-2A47-B49D-124334D201A3}"/>
                    </a:ext>
                  </a:extLst>
                </p:cNvPr>
                <p:cNvSpPr/>
                <p:nvPr/>
              </p:nvSpPr>
              <p:spPr>
                <a:xfrm rot="16200000">
                  <a:off x="638524" y="1744952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D6AE81E-CDD5-DE45-9CAA-9433A6D0827A}"/>
                    </a:ext>
                  </a:extLst>
                </p:cNvPr>
                <p:cNvSpPr/>
                <p:nvPr/>
              </p:nvSpPr>
              <p:spPr>
                <a:xfrm rot="16200000">
                  <a:off x="907039" y="1834648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758B643-9DA7-E24F-803F-65D3594A8A38}"/>
                    </a:ext>
                  </a:extLst>
                </p:cNvPr>
                <p:cNvSpPr/>
                <p:nvPr/>
              </p:nvSpPr>
              <p:spPr>
                <a:xfrm rot="16200000">
                  <a:off x="906843" y="1744883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29633675-9A32-9942-9EF3-D2CD1E7C1F34}"/>
                    </a:ext>
                  </a:extLst>
                </p:cNvPr>
                <p:cNvSpPr/>
                <p:nvPr/>
              </p:nvSpPr>
              <p:spPr>
                <a:xfrm rot="16200000">
                  <a:off x="996292" y="1834544"/>
                  <a:ext cx="89756" cy="893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170F67E-007B-3441-9078-86DCC7FC0E54}"/>
                    </a:ext>
                  </a:extLst>
                </p:cNvPr>
                <p:cNvSpPr/>
                <p:nvPr/>
              </p:nvSpPr>
              <p:spPr>
                <a:xfrm rot="16200000">
                  <a:off x="996414" y="1744781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51AC791-E4F6-D34C-83C5-D1FD6C6F7C4F}"/>
                  </a:ext>
                </a:extLst>
              </p:cNvPr>
              <p:cNvGrpSpPr/>
              <p:nvPr/>
            </p:nvGrpSpPr>
            <p:grpSpPr>
              <a:xfrm>
                <a:off x="370383" y="1925358"/>
                <a:ext cx="716279" cy="180976"/>
                <a:chOff x="370383" y="1925358"/>
                <a:chExt cx="716279" cy="180976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EE01797-01B0-A243-AC2B-3CC9D8ECC240}"/>
                    </a:ext>
                  </a:extLst>
                </p:cNvPr>
                <p:cNvSpPr/>
                <p:nvPr/>
              </p:nvSpPr>
              <p:spPr>
                <a:xfrm rot="16200000">
                  <a:off x="370357" y="2016482"/>
                  <a:ext cx="90069" cy="8962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8B8807F-26CF-924E-82F8-C5EC645584D7}"/>
                    </a:ext>
                  </a:extLst>
                </p:cNvPr>
                <p:cNvSpPr/>
                <p:nvPr/>
              </p:nvSpPr>
              <p:spPr>
                <a:xfrm rot="16200000">
                  <a:off x="370161" y="1926405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B07CA9F-95C7-C747-8A30-A0891442184A}"/>
                    </a:ext>
                  </a:extLst>
                </p:cNvPr>
                <p:cNvSpPr/>
                <p:nvPr/>
              </p:nvSpPr>
              <p:spPr>
                <a:xfrm rot="16200000">
                  <a:off x="459860" y="2016378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79AB1706-8476-F64C-B17F-C9F15C077E7D}"/>
                    </a:ext>
                  </a:extLst>
                </p:cNvPr>
                <p:cNvSpPr/>
                <p:nvPr/>
              </p:nvSpPr>
              <p:spPr>
                <a:xfrm rot="16200000">
                  <a:off x="459982" y="1926302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3323923-32BC-1744-BA6C-CF660612F8C0}"/>
                    </a:ext>
                  </a:extLst>
                </p:cNvPr>
                <p:cNvSpPr/>
                <p:nvPr/>
              </p:nvSpPr>
              <p:spPr>
                <a:xfrm rot="16200000">
                  <a:off x="728776" y="2016768"/>
                  <a:ext cx="89756" cy="893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E658500-0BBC-744E-BDF1-9319759039FF}"/>
                    </a:ext>
                  </a:extLst>
                </p:cNvPr>
                <p:cNvSpPr/>
                <p:nvPr/>
              </p:nvSpPr>
              <p:spPr>
                <a:xfrm rot="16200000">
                  <a:off x="728580" y="1927003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6835F69-C434-E542-9BF6-AD446A8FA4C8}"/>
                    </a:ext>
                  </a:extLst>
                </p:cNvPr>
                <p:cNvSpPr/>
                <p:nvPr/>
              </p:nvSpPr>
              <p:spPr>
                <a:xfrm rot="16200000">
                  <a:off x="818029" y="2016664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6F40A2A-4DF2-234A-87F1-A46C5DEED5A3}"/>
                    </a:ext>
                  </a:extLst>
                </p:cNvPr>
                <p:cNvSpPr/>
                <p:nvPr/>
              </p:nvSpPr>
              <p:spPr>
                <a:xfrm rot="16200000">
                  <a:off x="818151" y="1926901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0BC87BA-873F-334F-B056-D845BF8B1CF4}"/>
                    </a:ext>
                  </a:extLst>
                </p:cNvPr>
                <p:cNvSpPr/>
                <p:nvPr/>
              </p:nvSpPr>
              <p:spPr>
                <a:xfrm rot="16200000">
                  <a:off x="549831" y="2015586"/>
                  <a:ext cx="89756" cy="893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2AE7C5A-2CA1-584D-B8CE-BB08EC13BB20}"/>
                    </a:ext>
                  </a:extLst>
                </p:cNvPr>
                <p:cNvSpPr/>
                <p:nvPr/>
              </p:nvSpPr>
              <p:spPr>
                <a:xfrm rot="16200000">
                  <a:off x="549635" y="1925821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CA5AE5B-7A57-6A49-AEE6-327D616E0DD7}"/>
                    </a:ext>
                  </a:extLst>
                </p:cNvPr>
                <p:cNvSpPr/>
                <p:nvPr/>
              </p:nvSpPr>
              <p:spPr>
                <a:xfrm rot="16200000">
                  <a:off x="639084" y="2015482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99516029-98A7-8442-8BED-02B15D13E503}"/>
                    </a:ext>
                  </a:extLst>
                </p:cNvPr>
                <p:cNvSpPr/>
                <p:nvPr/>
              </p:nvSpPr>
              <p:spPr>
                <a:xfrm rot="16200000">
                  <a:off x="639206" y="1925719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0C72374-30C3-CD40-A27A-820D7B556BAB}"/>
                    </a:ext>
                  </a:extLst>
                </p:cNvPr>
                <p:cNvSpPr/>
                <p:nvPr/>
              </p:nvSpPr>
              <p:spPr>
                <a:xfrm rot="16200000">
                  <a:off x="907721" y="2015415"/>
                  <a:ext cx="89756" cy="893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739DF03E-2182-BB48-AE8C-9DF2FCDAA1DE}"/>
                    </a:ext>
                  </a:extLst>
                </p:cNvPr>
                <p:cNvSpPr/>
                <p:nvPr/>
              </p:nvSpPr>
              <p:spPr>
                <a:xfrm rot="16200000">
                  <a:off x="907525" y="1925650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4A002B91-EF85-C044-8C4F-E7E7250A4A07}"/>
                    </a:ext>
                  </a:extLst>
                </p:cNvPr>
                <p:cNvSpPr/>
                <p:nvPr/>
              </p:nvSpPr>
              <p:spPr>
                <a:xfrm rot="16200000">
                  <a:off x="996974" y="2015311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36A7C182-8252-004B-B76E-98E627B69011}"/>
                    </a:ext>
                  </a:extLst>
                </p:cNvPr>
                <p:cNvSpPr/>
                <p:nvPr/>
              </p:nvSpPr>
              <p:spPr>
                <a:xfrm rot="16200000">
                  <a:off x="997096" y="1925548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9F2D28D-F928-2E44-9F95-56DC89ECB72E}"/>
                </a:ext>
              </a:extLst>
            </p:cNvPr>
            <p:cNvGrpSpPr/>
            <p:nvPr/>
          </p:nvGrpSpPr>
          <p:grpSpPr>
            <a:xfrm>
              <a:off x="1659704" y="1136842"/>
              <a:ext cx="717924" cy="179758"/>
              <a:chOff x="-269015" y="269912"/>
              <a:chExt cx="718516" cy="17985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747462B-79A0-1543-97BE-AE04874B8B42}"/>
                  </a:ext>
                </a:extLst>
              </p:cNvPr>
              <p:cNvSpPr/>
              <p:nvPr/>
            </p:nvSpPr>
            <p:spPr>
              <a:xfrm>
                <a:off x="-89431" y="269912"/>
                <a:ext cx="179886" cy="1797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35346F1-231C-054F-8057-CB54C6DE00F5}"/>
                  </a:ext>
                </a:extLst>
              </p:cNvPr>
              <p:cNvSpPr/>
              <p:nvPr/>
            </p:nvSpPr>
            <p:spPr>
              <a:xfrm>
                <a:off x="-269015" y="270305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A3DFB6-52F5-E344-A542-649C922A3D0E}"/>
                  </a:ext>
                </a:extLst>
              </p:cNvPr>
              <p:cNvSpPr/>
              <p:nvPr/>
            </p:nvSpPr>
            <p:spPr>
              <a:xfrm>
                <a:off x="90601" y="270098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C562DF-D468-B440-9325-F7D5111C9ED5}"/>
                  </a:ext>
                </a:extLst>
              </p:cNvPr>
              <p:cNvSpPr/>
              <p:nvPr/>
            </p:nvSpPr>
            <p:spPr>
              <a:xfrm>
                <a:off x="269910" y="270305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8B1880-5671-0B41-AACE-E1F75F507880}"/>
                </a:ext>
              </a:extLst>
            </p:cNvPr>
            <p:cNvGrpSpPr/>
            <p:nvPr/>
          </p:nvGrpSpPr>
          <p:grpSpPr>
            <a:xfrm>
              <a:off x="1486310" y="1356869"/>
              <a:ext cx="717773" cy="180000"/>
              <a:chOff x="-89749" y="269023"/>
              <a:chExt cx="718365" cy="180096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18D9DC4-1BCA-BF4F-B10F-DD5FE655DCE5}"/>
                  </a:ext>
                </a:extLst>
              </p:cNvPr>
              <p:cNvSpPr/>
              <p:nvPr/>
            </p:nvSpPr>
            <p:spPr>
              <a:xfrm>
                <a:off x="89759" y="269023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7A7863B-B438-EC4D-B862-2558F28D77DD}"/>
                  </a:ext>
                </a:extLst>
              </p:cNvPr>
              <p:cNvSpPr/>
              <p:nvPr/>
            </p:nvSpPr>
            <p:spPr>
              <a:xfrm>
                <a:off x="-89749" y="269415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A8CAB5-BFF1-4841-AB4D-F35290EC1E78}"/>
                  </a:ext>
                </a:extLst>
              </p:cNvPr>
              <p:cNvSpPr/>
              <p:nvPr/>
            </p:nvSpPr>
            <p:spPr>
              <a:xfrm>
                <a:off x="269571" y="269808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294680-100C-F24F-8AF2-0131BEC6277B}"/>
                  </a:ext>
                </a:extLst>
              </p:cNvPr>
              <p:cNvSpPr/>
              <p:nvPr/>
            </p:nvSpPr>
            <p:spPr>
              <a:xfrm>
                <a:off x="449101" y="269416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065C390-E4CC-5747-BB79-2D3F7DF94955}"/>
                </a:ext>
              </a:extLst>
            </p:cNvPr>
            <p:cNvGrpSpPr/>
            <p:nvPr/>
          </p:nvGrpSpPr>
          <p:grpSpPr>
            <a:xfrm>
              <a:off x="1290173" y="1587558"/>
              <a:ext cx="717773" cy="179999"/>
              <a:chOff x="90346" y="269024"/>
              <a:chExt cx="718365" cy="1800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0B38CB6-EAEF-5D46-9242-8DAF3AC1EE37}"/>
                  </a:ext>
                </a:extLst>
              </p:cNvPr>
              <p:cNvSpPr/>
              <p:nvPr/>
            </p:nvSpPr>
            <p:spPr>
              <a:xfrm>
                <a:off x="269854" y="269024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16CB780-BF95-D642-97BF-976070D35857}"/>
                  </a:ext>
                </a:extLst>
              </p:cNvPr>
              <p:cNvSpPr/>
              <p:nvPr/>
            </p:nvSpPr>
            <p:spPr>
              <a:xfrm>
                <a:off x="90346" y="269416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25A0ADC-EE64-4944-BCDF-00AEA592938D}"/>
                  </a:ext>
                </a:extLst>
              </p:cNvPr>
              <p:cNvSpPr/>
              <p:nvPr/>
            </p:nvSpPr>
            <p:spPr>
              <a:xfrm>
                <a:off x="449666" y="269808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B141741-9E8C-FA4E-A8E8-85068C8654A8}"/>
                  </a:ext>
                </a:extLst>
              </p:cNvPr>
              <p:cNvSpPr/>
              <p:nvPr/>
            </p:nvSpPr>
            <p:spPr>
              <a:xfrm>
                <a:off x="629196" y="269416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811A8A-6366-2348-A47F-2358A48AFB5F}"/>
                </a:ext>
              </a:extLst>
            </p:cNvPr>
            <p:cNvGrpSpPr/>
            <p:nvPr/>
          </p:nvGrpSpPr>
          <p:grpSpPr>
            <a:xfrm>
              <a:off x="1110793" y="1801033"/>
              <a:ext cx="717772" cy="179606"/>
              <a:chOff x="269853" y="269014"/>
              <a:chExt cx="718364" cy="17970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1F1590C-870A-CB49-9684-E8731E9444FA}"/>
                  </a:ext>
                </a:extLst>
              </p:cNvPr>
              <p:cNvSpPr/>
              <p:nvPr/>
            </p:nvSpPr>
            <p:spPr>
              <a:xfrm>
                <a:off x="449361" y="269014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28DF54C-5A77-094F-9A9A-AEDA9D2EED70}"/>
                  </a:ext>
                </a:extLst>
              </p:cNvPr>
              <p:cNvSpPr/>
              <p:nvPr/>
            </p:nvSpPr>
            <p:spPr>
              <a:xfrm>
                <a:off x="269853" y="269405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B9D76B6-4BC8-764C-9B3B-DCB803757A42}"/>
                  </a:ext>
                </a:extLst>
              </p:cNvPr>
              <p:cNvSpPr/>
              <p:nvPr/>
            </p:nvSpPr>
            <p:spPr>
              <a:xfrm>
                <a:off x="629172" y="269162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1C798D8-2D49-B647-8B56-8365E161E777}"/>
                  </a:ext>
                </a:extLst>
              </p:cNvPr>
              <p:cNvSpPr/>
              <p:nvPr/>
            </p:nvSpPr>
            <p:spPr>
              <a:xfrm>
                <a:off x="808702" y="269405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494A08-EAC2-3B4A-B1ED-A09D1C68939A}"/>
                </a:ext>
              </a:extLst>
            </p:cNvPr>
            <p:cNvCxnSpPr/>
            <p:nvPr/>
          </p:nvCxnSpPr>
          <p:spPr>
            <a:xfrm>
              <a:off x="2287906" y="1316520"/>
              <a:ext cx="3576" cy="511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FA32A2-DD16-9D4D-9718-2A9C22E009BC}"/>
                </a:ext>
              </a:extLst>
            </p:cNvPr>
            <p:cNvCxnSpPr/>
            <p:nvPr/>
          </p:nvCxnSpPr>
          <p:spPr>
            <a:xfrm flipH="1" flipV="1">
              <a:off x="1572930" y="1230978"/>
              <a:ext cx="3064" cy="126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C8EBA5-E9F5-FE4F-9095-6450AC07BB62}"/>
                </a:ext>
              </a:extLst>
            </p:cNvPr>
            <p:cNvCxnSpPr/>
            <p:nvPr/>
          </p:nvCxnSpPr>
          <p:spPr>
            <a:xfrm flipV="1">
              <a:off x="1379857" y="1449007"/>
              <a:ext cx="0" cy="138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4C4E450-F1E1-014B-A1E0-0AF0A7A436FE}"/>
                </a:ext>
              </a:extLst>
            </p:cNvPr>
            <p:cNvCxnSpPr/>
            <p:nvPr/>
          </p:nvCxnSpPr>
          <p:spPr>
            <a:xfrm flipV="1">
              <a:off x="1200476" y="1685981"/>
              <a:ext cx="0" cy="11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6F6080FC-8F7C-FD4E-A1C8-C4FE3D6C9506}"/>
              </a:ext>
            </a:extLst>
          </p:cNvPr>
          <p:cNvSpPr txBox="1"/>
          <p:nvPr/>
        </p:nvSpPr>
        <p:spPr>
          <a:xfrm>
            <a:off x="3347864" y="6199979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CD3EEAE-AB75-AA47-BC82-80C1FE29F34F}"/>
              </a:ext>
            </a:extLst>
          </p:cNvPr>
          <p:cNvGrpSpPr/>
          <p:nvPr/>
        </p:nvGrpSpPr>
        <p:grpSpPr>
          <a:xfrm>
            <a:off x="4740173" y="3842640"/>
            <a:ext cx="2878449" cy="1944365"/>
            <a:chOff x="190119" y="53719"/>
            <a:chExt cx="2878649" cy="1944636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97B8B3D-9EBE-AA4F-8158-73BB9DF23326}"/>
                </a:ext>
              </a:extLst>
            </p:cNvPr>
            <p:cNvGrpSpPr/>
            <p:nvPr/>
          </p:nvGrpSpPr>
          <p:grpSpPr>
            <a:xfrm>
              <a:off x="1048639" y="584766"/>
              <a:ext cx="144000" cy="144000"/>
              <a:chOff x="820376" y="2160395"/>
              <a:chExt cx="160655" cy="160774"/>
            </a:xfrm>
          </p:grpSpPr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96B18A3-F4BB-D340-85DA-E302E1B24744}"/>
                  </a:ext>
                </a:extLst>
              </p:cNvPr>
              <p:cNvCxnSpPr/>
              <p:nvPr/>
            </p:nvCxnSpPr>
            <p:spPr>
              <a:xfrm>
                <a:off x="823553" y="2160395"/>
                <a:ext cx="154312" cy="16077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31453904-CBF8-B344-9AEA-B9CD0D4C7A79}"/>
                  </a:ext>
                </a:extLst>
              </p:cNvPr>
              <p:cNvCxnSpPr/>
              <p:nvPr/>
            </p:nvCxnSpPr>
            <p:spPr>
              <a:xfrm rot="16200000">
                <a:off x="823551" y="2160357"/>
                <a:ext cx="154305" cy="1606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A79FFE2-33E9-A24B-B5E3-BF417088FD33}"/>
                </a:ext>
              </a:extLst>
            </p:cNvPr>
            <p:cNvGrpSpPr/>
            <p:nvPr/>
          </p:nvGrpSpPr>
          <p:grpSpPr>
            <a:xfrm>
              <a:off x="2069068" y="634053"/>
              <a:ext cx="180199" cy="76966"/>
              <a:chOff x="1797253" y="1040041"/>
              <a:chExt cx="180199" cy="76966"/>
            </a:xfrm>
          </p:grpSpPr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F4406619-4E5E-414D-859C-E3D596E4F296}"/>
                  </a:ext>
                </a:extLst>
              </p:cNvPr>
              <p:cNvCxnSpPr/>
              <p:nvPr/>
            </p:nvCxnSpPr>
            <p:spPr>
              <a:xfrm flipH="1">
                <a:off x="1797452" y="1117006"/>
                <a:ext cx="180000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FAFFAE6-5E72-CE49-B0B5-B20259571017}"/>
                  </a:ext>
                </a:extLst>
              </p:cNvPr>
              <p:cNvCxnSpPr/>
              <p:nvPr/>
            </p:nvCxnSpPr>
            <p:spPr>
              <a:xfrm flipH="1">
                <a:off x="1797253" y="1040041"/>
                <a:ext cx="180000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06DB5A9-9196-0E4E-823A-B1096C7AA663}"/>
                </a:ext>
              </a:extLst>
            </p:cNvPr>
            <p:cNvGrpSpPr/>
            <p:nvPr/>
          </p:nvGrpSpPr>
          <p:grpSpPr>
            <a:xfrm>
              <a:off x="1278735" y="305368"/>
              <a:ext cx="718516" cy="179854"/>
              <a:chOff x="4022870" y="940315"/>
              <a:chExt cx="718516" cy="179854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B98F6778-3859-7A43-A889-4634A9995225}"/>
                  </a:ext>
                </a:extLst>
              </p:cNvPr>
              <p:cNvSpPr/>
              <p:nvPr/>
            </p:nvSpPr>
            <p:spPr>
              <a:xfrm>
                <a:off x="4202454" y="940315"/>
                <a:ext cx="179886" cy="1797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A0CCA17A-461B-0F4A-9476-94418E73E0AB}"/>
                  </a:ext>
                </a:extLst>
              </p:cNvPr>
              <p:cNvSpPr/>
              <p:nvPr/>
            </p:nvSpPr>
            <p:spPr>
              <a:xfrm>
                <a:off x="4022870" y="940708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8DBB625A-1D39-DC41-B0B8-6A2E1B3F157C}"/>
                  </a:ext>
                </a:extLst>
              </p:cNvPr>
              <p:cNvSpPr/>
              <p:nvPr/>
            </p:nvSpPr>
            <p:spPr>
              <a:xfrm>
                <a:off x="4382486" y="940501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0F196838-EC0D-1142-9A11-8EBCB851ED4D}"/>
                  </a:ext>
                </a:extLst>
              </p:cNvPr>
              <p:cNvSpPr/>
              <p:nvPr/>
            </p:nvSpPr>
            <p:spPr>
              <a:xfrm>
                <a:off x="4561795" y="940708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46AEC8F-6E69-CF49-96B4-E7FC80395882}"/>
                </a:ext>
              </a:extLst>
            </p:cNvPr>
            <p:cNvGrpSpPr/>
            <p:nvPr/>
          </p:nvGrpSpPr>
          <p:grpSpPr>
            <a:xfrm>
              <a:off x="1279579" y="484437"/>
              <a:ext cx="718364" cy="180095"/>
              <a:chOff x="4023022" y="1119286"/>
              <a:chExt cx="718364" cy="1800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1EDEBCEF-93B1-F74E-B58A-180A884E3F39}"/>
                  </a:ext>
                </a:extLst>
              </p:cNvPr>
              <p:cNvSpPr/>
              <p:nvPr/>
            </p:nvSpPr>
            <p:spPr>
              <a:xfrm>
                <a:off x="4202530" y="1119286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24438A42-0A65-F347-8D04-D8ED776B6FEE}"/>
                  </a:ext>
                </a:extLst>
              </p:cNvPr>
              <p:cNvSpPr/>
              <p:nvPr/>
            </p:nvSpPr>
            <p:spPr>
              <a:xfrm>
                <a:off x="4023022" y="1119678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879ABE9D-05E9-B043-ADFC-B3BC4371B837}"/>
                  </a:ext>
                </a:extLst>
              </p:cNvPr>
              <p:cNvSpPr/>
              <p:nvPr/>
            </p:nvSpPr>
            <p:spPr>
              <a:xfrm>
                <a:off x="4382341" y="1120070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508BA9A-72F2-3046-9474-CF37CCD57F89}"/>
                  </a:ext>
                </a:extLst>
              </p:cNvPr>
              <p:cNvSpPr/>
              <p:nvPr/>
            </p:nvSpPr>
            <p:spPr>
              <a:xfrm>
                <a:off x="4561871" y="1119678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2D75390-BF66-F64B-B9AA-93CA94CF3BE5}"/>
                </a:ext>
              </a:extLst>
            </p:cNvPr>
            <p:cNvGrpSpPr/>
            <p:nvPr/>
          </p:nvGrpSpPr>
          <p:grpSpPr>
            <a:xfrm>
              <a:off x="1279578" y="664532"/>
              <a:ext cx="718364" cy="180095"/>
              <a:chOff x="4023327" y="1298828"/>
              <a:chExt cx="718364" cy="180095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69F1157-716F-9F4E-9586-18AC7CED96EC}"/>
                  </a:ext>
                </a:extLst>
              </p:cNvPr>
              <p:cNvSpPr/>
              <p:nvPr/>
            </p:nvSpPr>
            <p:spPr>
              <a:xfrm>
                <a:off x="4202835" y="1298828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D9CEB903-8B13-4B40-9AA3-FCB62CEE474F}"/>
                  </a:ext>
                </a:extLst>
              </p:cNvPr>
              <p:cNvSpPr/>
              <p:nvPr/>
            </p:nvSpPr>
            <p:spPr>
              <a:xfrm>
                <a:off x="4023327" y="1299220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7ECD268-CFAA-8149-A585-59E788A2A62D}"/>
                  </a:ext>
                </a:extLst>
              </p:cNvPr>
              <p:cNvSpPr/>
              <p:nvPr/>
            </p:nvSpPr>
            <p:spPr>
              <a:xfrm>
                <a:off x="4382646" y="1299612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5C6579C-FFE3-1346-B282-2BFB053CB1EA}"/>
                  </a:ext>
                </a:extLst>
              </p:cNvPr>
              <p:cNvSpPr/>
              <p:nvPr/>
            </p:nvSpPr>
            <p:spPr>
              <a:xfrm>
                <a:off x="4562176" y="1299220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3BFBD6D-1B40-0F4D-AEEB-B9DA516738F3}"/>
                </a:ext>
              </a:extLst>
            </p:cNvPr>
            <p:cNvGrpSpPr/>
            <p:nvPr/>
          </p:nvGrpSpPr>
          <p:grpSpPr>
            <a:xfrm>
              <a:off x="1279785" y="844234"/>
              <a:ext cx="718364" cy="179703"/>
              <a:chOff x="4023022" y="1478348"/>
              <a:chExt cx="718364" cy="1797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BD291A70-D67B-4D43-94EE-4A8DFD0CEDAC}"/>
                  </a:ext>
                </a:extLst>
              </p:cNvPr>
              <p:cNvSpPr/>
              <p:nvPr/>
            </p:nvSpPr>
            <p:spPr>
              <a:xfrm>
                <a:off x="4202530" y="1478348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C2E94EA-C7D9-B84A-A156-D32ED916DEEF}"/>
                  </a:ext>
                </a:extLst>
              </p:cNvPr>
              <p:cNvSpPr/>
              <p:nvPr/>
            </p:nvSpPr>
            <p:spPr>
              <a:xfrm>
                <a:off x="4023022" y="1478740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88B6D372-CEAB-904B-833E-D244FE30F197}"/>
                  </a:ext>
                </a:extLst>
              </p:cNvPr>
              <p:cNvSpPr/>
              <p:nvPr/>
            </p:nvSpPr>
            <p:spPr>
              <a:xfrm>
                <a:off x="4382341" y="1478497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7B0DE25-69CD-C443-BFCF-C2E8FD288B1A}"/>
                  </a:ext>
                </a:extLst>
              </p:cNvPr>
              <p:cNvSpPr/>
              <p:nvPr/>
            </p:nvSpPr>
            <p:spPr>
              <a:xfrm>
                <a:off x="4561871" y="1478740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5D6164BF-64EB-2B45-8CE8-DEF8D1CDFF33}"/>
                </a:ext>
              </a:extLst>
            </p:cNvPr>
            <p:cNvGrpSpPr/>
            <p:nvPr/>
          </p:nvGrpSpPr>
          <p:grpSpPr>
            <a:xfrm rot="5400000">
              <a:off x="256472" y="304828"/>
              <a:ext cx="720000" cy="719453"/>
              <a:chOff x="257697" y="1403271"/>
              <a:chExt cx="717548" cy="719453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F60FF074-BA12-CA4F-A945-1D69602974C6}"/>
                  </a:ext>
                </a:extLst>
              </p:cNvPr>
              <p:cNvGrpSpPr/>
              <p:nvPr/>
            </p:nvGrpSpPr>
            <p:grpSpPr>
              <a:xfrm rot="16200000">
                <a:off x="-11543" y="1673779"/>
                <a:ext cx="718185" cy="179705"/>
                <a:chOff x="-269239" y="270511"/>
                <a:chExt cx="718517" cy="179854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5A574E2A-C062-C64E-9DD5-D5C9B0EC47AD}"/>
                    </a:ext>
                  </a:extLst>
                </p:cNvPr>
                <p:cNvSpPr/>
                <p:nvPr/>
              </p:nvSpPr>
              <p:spPr>
                <a:xfrm>
                  <a:off x="-89656" y="270511"/>
                  <a:ext cx="179886" cy="1797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D4764DED-1CB9-4E4F-B63F-B0346F9530BD}"/>
                    </a:ext>
                  </a:extLst>
                </p:cNvPr>
                <p:cNvSpPr/>
                <p:nvPr/>
              </p:nvSpPr>
              <p:spPr>
                <a:xfrm>
                  <a:off x="-269239" y="270903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3601A9C1-48A3-ED42-9C44-BB303A47AAE4}"/>
                    </a:ext>
                  </a:extLst>
                </p:cNvPr>
                <p:cNvSpPr/>
                <p:nvPr/>
              </p:nvSpPr>
              <p:spPr>
                <a:xfrm>
                  <a:off x="90378" y="270697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8C4EFDCD-BB83-0549-A7A8-18C73146E72A}"/>
                    </a:ext>
                  </a:extLst>
                </p:cNvPr>
                <p:cNvSpPr/>
                <p:nvPr/>
              </p:nvSpPr>
              <p:spPr>
                <a:xfrm>
                  <a:off x="269687" y="270904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CC97E203-E886-B244-8E0F-D4E8676B7F31}"/>
                  </a:ext>
                </a:extLst>
              </p:cNvPr>
              <p:cNvGrpSpPr/>
              <p:nvPr/>
            </p:nvGrpSpPr>
            <p:grpSpPr>
              <a:xfrm rot="16200000">
                <a:off x="167526" y="1673143"/>
                <a:ext cx="718184" cy="179705"/>
                <a:chOff x="-90170" y="269875"/>
                <a:chExt cx="718364" cy="18009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CFA5F527-BBC8-0841-AF77-3599763F0EDC}"/>
                    </a:ext>
                  </a:extLst>
                </p:cNvPr>
                <p:cNvSpPr/>
                <p:nvPr/>
              </p:nvSpPr>
              <p:spPr>
                <a:xfrm>
                  <a:off x="89338" y="269875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D358D56-4E2C-A748-A46A-847B4FAE5763}"/>
                    </a:ext>
                  </a:extLst>
                </p:cNvPr>
                <p:cNvSpPr/>
                <p:nvPr/>
              </p:nvSpPr>
              <p:spPr>
                <a:xfrm>
                  <a:off x="-90170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183133E9-D14E-A148-805F-CD97C37B7CB2}"/>
                    </a:ext>
                  </a:extLst>
                </p:cNvPr>
                <p:cNvSpPr/>
                <p:nvPr/>
              </p:nvSpPr>
              <p:spPr>
                <a:xfrm>
                  <a:off x="269149" y="270659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6FEBCF58-FD52-9140-9466-D6739B0F0BDC}"/>
                    </a:ext>
                  </a:extLst>
                </p:cNvPr>
                <p:cNvSpPr/>
                <p:nvPr/>
              </p:nvSpPr>
              <p:spPr>
                <a:xfrm>
                  <a:off x="448679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0FD3AE10-22BC-0A4A-8D9D-48D147C9EFDC}"/>
                  </a:ext>
                </a:extLst>
              </p:cNvPr>
              <p:cNvGrpSpPr/>
              <p:nvPr/>
            </p:nvGrpSpPr>
            <p:grpSpPr>
              <a:xfrm rot="16200000">
                <a:off x="347232" y="1673146"/>
                <a:ext cx="718184" cy="179705"/>
                <a:chOff x="89535" y="269875"/>
                <a:chExt cx="718364" cy="18009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7E5F1A96-0146-2944-B91E-49E421FB9002}"/>
                    </a:ext>
                  </a:extLst>
                </p:cNvPr>
                <p:cNvSpPr/>
                <p:nvPr/>
              </p:nvSpPr>
              <p:spPr>
                <a:xfrm>
                  <a:off x="269043" y="269875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417905AA-2029-674B-BDB3-1966038E7F2D}"/>
                    </a:ext>
                  </a:extLst>
                </p:cNvPr>
                <p:cNvSpPr/>
                <p:nvPr/>
              </p:nvSpPr>
              <p:spPr>
                <a:xfrm>
                  <a:off x="89535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43C76C19-CEB3-354F-BA37-FBE2E6DFCECE}"/>
                    </a:ext>
                  </a:extLst>
                </p:cNvPr>
                <p:cNvSpPr/>
                <p:nvPr/>
              </p:nvSpPr>
              <p:spPr>
                <a:xfrm>
                  <a:off x="448854" y="270659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42F81413-E591-0E4A-95B2-88CDF9CE99E1}"/>
                    </a:ext>
                  </a:extLst>
                </p:cNvPr>
                <p:cNvSpPr/>
                <p:nvPr/>
              </p:nvSpPr>
              <p:spPr>
                <a:xfrm>
                  <a:off x="628384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BD18FB87-B775-E94B-802B-1FD0483E2C27}"/>
                  </a:ext>
                </a:extLst>
              </p:cNvPr>
              <p:cNvGrpSpPr/>
              <p:nvPr/>
            </p:nvGrpSpPr>
            <p:grpSpPr>
              <a:xfrm rot="16200000">
                <a:off x="526618" y="1672829"/>
                <a:ext cx="718185" cy="179069"/>
                <a:chOff x="268923" y="269559"/>
                <a:chExt cx="718365" cy="17970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9C6E78ED-F54F-D34C-85CA-017567B60CB6}"/>
                    </a:ext>
                  </a:extLst>
                </p:cNvPr>
                <p:cNvSpPr/>
                <p:nvPr/>
              </p:nvSpPr>
              <p:spPr>
                <a:xfrm>
                  <a:off x="448430" y="269559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16662516-0D5E-9F44-AF59-BBCAC52209A4}"/>
                    </a:ext>
                  </a:extLst>
                </p:cNvPr>
                <p:cNvSpPr/>
                <p:nvPr/>
              </p:nvSpPr>
              <p:spPr>
                <a:xfrm>
                  <a:off x="268923" y="26995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62999843-0236-1D4E-BFC0-AC7702960CE8}"/>
                    </a:ext>
                  </a:extLst>
                </p:cNvPr>
                <p:cNvSpPr/>
                <p:nvPr/>
              </p:nvSpPr>
              <p:spPr>
                <a:xfrm>
                  <a:off x="628243" y="26970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FA7DF20B-E282-FE40-88E6-C48443F72C2D}"/>
                    </a:ext>
                  </a:extLst>
                </p:cNvPr>
                <p:cNvSpPr/>
                <p:nvPr/>
              </p:nvSpPr>
              <p:spPr>
                <a:xfrm>
                  <a:off x="807773" y="26995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75" name="Text Box 67">
              <a:extLst>
                <a:ext uri="{FF2B5EF4-FFF2-40B4-BE49-F238E27FC236}">
                  <a16:creationId xmlns:a16="http://schemas.microsoft.com/office/drawing/2014/main" id="{80E93FAB-684F-4348-9F7F-B422CDB5C272}"/>
                </a:ext>
              </a:extLst>
            </p:cNvPr>
            <p:cNvSpPr txBox="1"/>
            <p:nvPr/>
          </p:nvSpPr>
          <p:spPr>
            <a:xfrm>
              <a:off x="190119" y="53719"/>
              <a:ext cx="678815" cy="25113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-ітерація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0DFF97C2-3046-314C-A334-24B9952ABCE8}"/>
                </a:ext>
              </a:extLst>
            </p:cNvPr>
            <p:cNvGrpSpPr/>
            <p:nvPr/>
          </p:nvGrpSpPr>
          <p:grpSpPr>
            <a:xfrm>
              <a:off x="1813823" y="1154558"/>
              <a:ext cx="717924" cy="179758"/>
              <a:chOff x="-269015" y="269912"/>
              <a:chExt cx="718516" cy="179854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4A45A72E-CE68-0F43-B654-115C44989CA8}"/>
                  </a:ext>
                </a:extLst>
              </p:cNvPr>
              <p:cNvSpPr/>
              <p:nvPr/>
            </p:nvSpPr>
            <p:spPr>
              <a:xfrm>
                <a:off x="-89431" y="269912"/>
                <a:ext cx="179886" cy="1797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B02BAB3D-D4AF-DE40-ABB9-A1A6DFC2EBF3}"/>
                  </a:ext>
                </a:extLst>
              </p:cNvPr>
              <p:cNvSpPr/>
              <p:nvPr/>
            </p:nvSpPr>
            <p:spPr>
              <a:xfrm>
                <a:off x="-269015" y="270305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A1A4B11A-4BE2-994D-A8F5-20DAA45F6210}"/>
                  </a:ext>
                </a:extLst>
              </p:cNvPr>
              <p:cNvSpPr/>
              <p:nvPr/>
            </p:nvSpPr>
            <p:spPr>
              <a:xfrm>
                <a:off x="90601" y="270098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634FC05-ACC4-7942-A41B-46FCEDB57254}"/>
                  </a:ext>
                </a:extLst>
              </p:cNvPr>
              <p:cNvSpPr/>
              <p:nvPr/>
            </p:nvSpPr>
            <p:spPr>
              <a:xfrm>
                <a:off x="269910" y="270305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808DEAB2-CD3A-1F48-91EA-B92FDDECB841}"/>
                </a:ext>
              </a:extLst>
            </p:cNvPr>
            <p:cNvGrpSpPr/>
            <p:nvPr/>
          </p:nvGrpSpPr>
          <p:grpSpPr>
            <a:xfrm>
              <a:off x="1640429" y="1374585"/>
              <a:ext cx="717773" cy="180000"/>
              <a:chOff x="-89749" y="269023"/>
              <a:chExt cx="718365" cy="18009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12B92DF-FAB7-6141-890D-D1044D0428E5}"/>
                  </a:ext>
                </a:extLst>
              </p:cNvPr>
              <p:cNvSpPr/>
              <p:nvPr/>
            </p:nvSpPr>
            <p:spPr>
              <a:xfrm>
                <a:off x="89759" y="269023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0904C66-9590-564C-A50C-E6B37644F625}"/>
                  </a:ext>
                </a:extLst>
              </p:cNvPr>
              <p:cNvSpPr/>
              <p:nvPr/>
            </p:nvSpPr>
            <p:spPr>
              <a:xfrm>
                <a:off x="-89749" y="269415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4623F447-A458-4F44-8DAF-D4F4FD58B378}"/>
                  </a:ext>
                </a:extLst>
              </p:cNvPr>
              <p:cNvSpPr/>
              <p:nvPr/>
            </p:nvSpPr>
            <p:spPr>
              <a:xfrm>
                <a:off x="269571" y="269808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75A7B2F0-1967-CE49-8D52-1A2923C8E84C}"/>
                  </a:ext>
                </a:extLst>
              </p:cNvPr>
              <p:cNvSpPr/>
              <p:nvPr/>
            </p:nvSpPr>
            <p:spPr>
              <a:xfrm>
                <a:off x="449101" y="269416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7A035098-EC5F-D74B-A556-3EB33CA48BDE}"/>
                </a:ext>
              </a:extLst>
            </p:cNvPr>
            <p:cNvGrpSpPr/>
            <p:nvPr/>
          </p:nvGrpSpPr>
          <p:grpSpPr>
            <a:xfrm>
              <a:off x="1444292" y="1605274"/>
              <a:ext cx="717773" cy="179999"/>
              <a:chOff x="90346" y="269024"/>
              <a:chExt cx="718365" cy="180095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42C2DE55-7C9A-F748-82E5-B0675E504C23}"/>
                  </a:ext>
                </a:extLst>
              </p:cNvPr>
              <p:cNvSpPr/>
              <p:nvPr/>
            </p:nvSpPr>
            <p:spPr>
              <a:xfrm>
                <a:off x="269854" y="269024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9473A05-3FF9-E747-9141-A5C7CC950360}"/>
                  </a:ext>
                </a:extLst>
              </p:cNvPr>
              <p:cNvSpPr/>
              <p:nvPr/>
            </p:nvSpPr>
            <p:spPr>
              <a:xfrm>
                <a:off x="90346" y="269416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243AC97E-695F-BA45-80D7-1CE906B69D54}"/>
                  </a:ext>
                </a:extLst>
              </p:cNvPr>
              <p:cNvSpPr/>
              <p:nvPr/>
            </p:nvSpPr>
            <p:spPr>
              <a:xfrm>
                <a:off x="449666" y="269808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D617B911-562D-8A43-B5B8-0F459FBF6217}"/>
                  </a:ext>
                </a:extLst>
              </p:cNvPr>
              <p:cNvSpPr/>
              <p:nvPr/>
            </p:nvSpPr>
            <p:spPr>
              <a:xfrm>
                <a:off x="629196" y="269416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47B40BFF-5487-F94F-B5B2-DDF7143F8BAB}"/>
                </a:ext>
              </a:extLst>
            </p:cNvPr>
            <p:cNvGrpSpPr/>
            <p:nvPr/>
          </p:nvGrpSpPr>
          <p:grpSpPr>
            <a:xfrm>
              <a:off x="1264912" y="1818749"/>
              <a:ext cx="717772" cy="179606"/>
              <a:chOff x="269853" y="269014"/>
              <a:chExt cx="718364" cy="17970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BE242645-F057-064F-8BEF-1126B8F7ACB6}"/>
                  </a:ext>
                </a:extLst>
              </p:cNvPr>
              <p:cNvSpPr/>
              <p:nvPr/>
            </p:nvSpPr>
            <p:spPr>
              <a:xfrm>
                <a:off x="449361" y="269014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1B561337-1C61-1342-BC51-489E969CF58B}"/>
                  </a:ext>
                </a:extLst>
              </p:cNvPr>
              <p:cNvSpPr/>
              <p:nvPr/>
            </p:nvSpPr>
            <p:spPr>
              <a:xfrm>
                <a:off x="269853" y="269405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6D3F4D89-3D43-2648-A857-449666FF3276}"/>
                  </a:ext>
                </a:extLst>
              </p:cNvPr>
              <p:cNvSpPr/>
              <p:nvPr/>
            </p:nvSpPr>
            <p:spPr>
              <a:xfrm>
                <a:off x="629172" y="269162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375E8CD-A5FC-EE48-A8BE-16048C42B974}"/>
                  </a:ext>
                </a:extLst>
              </p:cNvPr>
              <p:cNvSpPr/>
              <p:nvPr/>
            </p:nvSpPr>
            <p:spPr>
              <a:xfrm>
                <a:off x="808702" y="269405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D47AD129-E406-C542-AFE6-BED69FD2D9F9}"/>
                </a:ext>
              </a:extLst>
            </p:cNvPr>
            <p:cNvCxnSpPr/>
            <p:nvPr/>
          </p:nvCxnSpPr>
          <p:spPr>
            <a:xfrm>
              <a:off x="2442025" y="1334236"/>
              <a:ext cx="3576" cy="511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D53BA493-C93D-BE4B-B363-6FD27FCA4B44}"/>
                </a:ext>
              </a:extLst>
            </p:cNvPr>
            <p:cNvCxnSpPr/>
            <p:nvPr/>
          </p:nvCxnSpPr>
          <p:spPr>
            <a:xfrm flipH="1" flipV="1">
              <a:off x="1727049" y="1248694"/>
              <a:ext cx="3064" cy="126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56BE2E3-26ED-4B4D-817B-31B3BA5F9177}"/>
                </a:ext>
              </a:extLst>
            </p:cNvPr>
            <p:cNvCxnSpPr/>
            <p:nvPr/>
          </p:nvCxnSpPr>
          <p:spPr>
            <a:xfrm flipV="1">
              <a:off x="1533976" y="1466723"/>
              <a:ext cx="0" cy="138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391D6828-0463-144A-B57D-B53F6508F993}"/>
                </a:ext>
              </a:extLst>
            </p:cNvPr>
            <p:cNvCxnSpPr/>
            <p:nvPr/>
          </p:nvCxnSpPr>
          <p:spPr>
            <a:xfrm flipV="1">
              <a:off x="1354595" y="1703697"/>
              <a:ext cx="0" cy="11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9E4A593C-A6A0-B447-BE60-0FB6CCDB7186}"/>
                </a:ext>
              </a:extLst>
            </p:cNvPr>
            <p:cNvGrpSpPr/>
            <p:nvPr/>
          </p:nvGrpSpPr>
          <p:grpSpPr>
            <a:xfrm>
              <a:off x="2351853" y="304229"/>
              <a:ext cx="716915" cy="719455"/>
              <a:chOff x="0" y="0"/>
              <a:chExt cx="716963" cy="719783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0266B474-88B2-2B46-9F80-647939768AEF}"/>
                  </a:ext>
                </a:extLst>
              </p:cNvPr>
              <p:cNvGrpSpPr/>
              <p:nvPr/>
            </p:nvGrpSpPr>
            <p:grpSpPr>
              <a:xfrm>
                <a:off x="0" y="0"/>
                <a:ext cx="716767" cy="181059"/>
                <a:chOff x="0" y="0"/>
                <a:chExt cx="716767" cy="181059"/>
              </a:xfrm>
            </p:grpSpPr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CE653C4F-976B-B84F-B724-EDCB6F813BEE}"/>
                    </a:ext>
                  </a:extLst>
                </p:cNvPr>
                <p:cNvSpPr/>
                <p:nvPr/>
              </p:nvSpPr>
              <p:spPr>
                <a:xfrm rot="16200000">
                  <a:off x="-17" y="91157"/>
                  <a:ext cx="90111" cy="89686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FE6D6BF6-53E7-EE43-B06B-2FDC9DC292B5}"/>
                    </a:ext>
                  </a:extLst>
                </p:cNvPr>
                <p:cNvSpPr/>
                <p:nvPr/>
              </p:nvSpPr>
              <p:spPr>
                <a:xfrm rot="16200000">
                  <a:off x="-213" y="1038"/>
                  <a:ext cx="90111" cy="8968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F25F4ABA-B744-CB4E-BB1D-5BD4428A99D3}"/>
                    </a:ext>
                  </a:extLst>
                </p:cNvPr>
                <p:cNvSpPr/>
                <p:nvPr/>
              </p:nvSpPr>
              <p:spPr>
                <a:xfrm rot="16200000">
                  <a:off x="89547" y="91054"/>
                  <a:ext cx="90111" cy="896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E20BA055-3F77-3D43-8A65-9D6A81F4F8EA}"/>
                    </a:ext>
                  </a:extLst>
                </p:cNvPr>
                <p:cNvSpPr/>
                <p:nvPr/>
              </p:nvSpPr>
              <p:spPr>
                <a:xfrm rot="16200000">
                  <a:off x="89668" y="935"/>
                  <a:ext cx="90111" cy="896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0E71FCA6-244C-8F4B-AA99-08E262ED445E}"/>
                    </a:ext>
                  </a:extLst>
                </p:cNvPr>
                <p:cNvSpPr/>
                <p:nvPr/>
              </p:nvSpPr>
              <p:spPr>
                <a:xfrm rot="16200000">
                  <a:off x="358647" y="91442"/>
                  <a:ext cx="89797" cy="8943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08F26396-1BC8-2A4B-9A3D-F2F051FD3EDE}"/>
                    </a:ext>
                  </a:extLst>
                </p:cNvPr>
                <p:cNvSpPr/>
                <p:nvPr/>
              </p:nvSpPr>
              <p:spPr>
                <a:xfrm rot="16200000">
                  <a:off x="358451" y="1637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F12E6317-AD27-3A42-ACDD-2C880B03D7DB}"/>
                    </a:ext>
                  </a:extLst>
                </p:cNvPr>
                <p:cNvSpPr/>
                <p:nvPr/>
              </p:nvSpPr>
              <p:spPr>
                <a:xfrm rot="16200000">
                  <a:off x="447961" y="91339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6F62BCE2-4F86-4A44-AC97-1921396C386A}"/>
                    </a:ext>
                  </a:extLst>
                </p:cNvPr>
                <p:cNvSpPr/>
                <p:nvPr/>
              </p:nvSpPr>
              <p:spPr>
                <a:xfrm rot="16200000">
                  <a:off x="448083" y="1534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55FE09C6-8482-284D-BA68-A4AB78ABA678}"/>
                    </a:ext>
                  </a:extLst>
                </p:cNvPr>
                <p:cNvSpPr/>
                <p:nvPr/>
              </p:nvSpPr>
              <p:spPr>
                <a:xfrm rot="16200000">
                  <a:off x="179580" y="90259"/>
                  <a:ext cx="89797" cy="8943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1C95BC7B-9D53-7F43-B04A-A9DF316CB985}"/>
                    </a:ext>
                  </a:extLst>
                </p:cNvPr>
                <p:cNvSpPr/>
                <p:nvPr/>
              </p:nvSpPr>
              <p:spPr>
                <a:xfrm rot="16200000">
                  <a:off x="179384" y="454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93C9F047-5474-544B-8B7A-211AF1AE2C73}"/>
                    </a:ext>
                  </a:extLst>
                </p:cNvPr>
                <p:cNvSpPr/>
                <p:nvPr/>
              </p:nvSpPr>
              <p:spPr>
                <a:xfrm rot="16200000">
                  <a:off x="268894" y="90156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5DD6378D-D317-AE49-9C1F-A75541A9A1F6}"/>
                    </a:ext>
                  </a:extLst>
                </p:cNvPr>
                <p:cNvSpPr/>
                <p:nvPr/>
              </p:nvSpPr>
              <p:spPr>
                <a:xfrm rot="16200000">
                  <a:off x="269016" y="351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3A3A7EAF-8388-7545-BE2D-D20FB8E23A33}"/>
                    </a:ext>
                  </a:extLst>
                </p:cNvPr>
                <p:cNvSpPr/>
                <p:nvPr/>
              </p:nvSpPr>
              <p:spPr>
                <a:xfrm rot="16200000">
                  <a:off x="537714" y="90088"/>
                  <a:ext cx="89797" cy="8943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C6760860-4238-1B4F-9A04-6CF4500B3610}"/>
                    </a:ext>
                  </a:extLst>
                </p:cNvPr>
                <p:cNvSpPr/>
                <p:nvPr/>
              </p:nvSpPr>
              <p:spPr>
                <a:xfrm rot="16200000">
                  <a:off x="537518" y="283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981631B6-83EA-8440-B644-B745435B70D7}"/>
                    </a:ext>
                  </a:extLst>
                </p:cNvPr>
                <p:cNvSpPr/>
                <p:nvPr/>
              </p:nvSpPr>
              <p:spPr>
                <a:xfrm rot="16200000">
                  <a:off x="627028" y="89985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9D6BFE09-48F2-8443-BDE2-05AD521D52F2}"/>
                    </a:ext>
                  </a:extLst>
                </p:cNvPr>
                <p:cNvSpPr/>
                <p:nvPr/>
              </p:nvSpPr>
              <p:spPr>
                <a:xfrm rot="16200000">
                  <a:off x="627150" y="180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7E3B3EED-A5C9-134E-A0C4-F9B7CBCA6D35}"/>
                  </a:ext>
                </a:extLst>
              </p:cNvPr>
              <p:cNvGrpSpPr/>
              <p:nvPr/>
            </p:nvGrpSpPr>
            <p:grpSpPr>
              <a:xfrm>
                <a:off x="486" y="180001"/>
                <a:ext cx="716279" cy="180976"/>
                <a:chOff x="486" y="180001"/>
                <a:chExt cx="716279" cy="180976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7F25725-4220-3247-ABB8-4E02753DF829}"/>
                    </a:ext>
                  </a:extLst>
                </p:cNvPr>
                <p:cNvSpPr/>
                <p:nvPr/>
              </p:nvSpPr>
              <p:spPr>
                <a:xfrm rot="16200000">
                  <a:off x="460" y="271125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14314228-469F-BB44-9C8C-237656B97996}"/>
                    </a:ext>
                  </a:extLst>
                </p:cNvPr>
                <p:cNvSpPr/>
                <p:nvPr/>
              </p:nvSpPr>
              <p:spPr>
                <a:xfrm rot="16200000">
                  <a:off x="264" y="181048"/>
                  <a:ext cx="90069" cy="8962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5F646306-E4A6-3647-AC1C-E4310B17A795}"/>
                    </a:ext>
                  </a:extLst>
                </p:cNvPr>
                <p:cNvSpPr/>
                <p:nvPr/>
              </p:nvSpPr>
              <p:spPr>
                <a:xfrm rot="16200000">
                  <a:off x="89963" y="271021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90617C5F-4EF6-A94F-BC7C-CB7B7978AC6F}"/>
                    </a:ext>
                  </a:extLst>
                </p:cNvPr>
                <p:cNvSpPr/>
                <p:nvPr/>
              </p:nvSpPr>
              <p:spPr>
                <a:xfrm rot="16200000">
                  <a:off x="90085" y="180945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0F232B26-C150-2342-88A7-8F6ECEA1B15A}"/>
                    </a:ext>
                  </a:extLst>
                </p:cNvPr>
                <p:cNvSpPr/>
                <p:nvPr/>
              </p:nvSpPr>
              <p:spPr>
                <a:xfrm rot="16200000">
                  <a:off x="358879" y="271411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45D8A50E-5C21-934D-B42E-C872783BE1D6}"/>
                    </a:ext>
                  </a:extLst>
                </p:cNvPr>
                <p:cNvSpPr/>
                <p:nvPr/>
              </p:nvSpPr>
              <p:spPr>
                <a:xfrm rot="16200000">
                  <a:off x="358683" y="181646"/>
                  <a:ext cx="89756" cy="893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67F3B7CD-03B4-144B-8B34-6AA400684E71}"/>
                    </a:ext>
                  </a:extLst>
                </p:cNvPr>
                <p:cNvSpPr/>
                <p:nvPr/>
              </p:nvSpPr>
              <p:spPr>
                <a:xfrm rot="16200000">
                  <a:off x="448132" y="271307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5E2CF287-3CDB-1948-AF06-96C657D8F50A}"/>
                    </a:ext>
                  </a:extLst>
                </p:cNvPr>
                <p:cNvSpPr/>
                <p:nvPr/>
              </p:nvSpPr>
              <p:spPr>
                <a:xfrm rot="16200000">
                  <a:off x="448254" y="181544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55CE7EBC-C5E3-B244-B8DD-5B8566F28B1E}"/>
                    </a:ext>
                  </a:extLst>
                </p:cNvPr>
                <p:cNvSpPr/>
                <p:nvPr/>
              </p:nvSpPr>
              <p:spPr>
                <a:xfrm rot="16200000">
                  <a:off x="179934" y="270229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32731125-E21A-FD4F-BEEE-A1FF415F34D4}"/>
                    </a:ext>
                  </a:extLst>
                </p:cNvPr>
                <p:cNvSpPr/>
                <p:nvPr/>
              </p:nvSpPr>
              <p:spPr>
                <a:xfrm rot="16200000">
                  <a:off x="179738" y="180464"/>
                  <a:ext cx="89756" cy="893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4F619105-A56A-0244-B472-420B9EB8F6D0}"/>
                    </a:ext>
                  </a:extLst>
                </p:cNvPr>
                <p:cNvSpPr/>
                <p:nvPr/>
              </p:nvSpPr>
              <p:spPr>
                <a:xfrm rot="16200000">
                  <a:off x="269187" y="270125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73C6DA55-B005-9847-868C-0ED33CB0BEE4}"/>
                    </a:ext>
                  </a:extLst>
                </p:cNvPr>
                <p:cNvSpPr/>
                <p:nvPr/>
              </p:nvSpPr>
              <p:spPr>
                <a:xfrm rot="16200000">
                  <a:off x="269309" y="180362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888EDB9F-1495-3D4C-BA1A-63E8A34701C0}"/>
                    </a:ext>
                  </a:extLst>
                </p:cNvPr>
                <p:cNvSpPr/>
                <p:nvPr/>
              </p:nvSpPr>
              <p:spPr>
                <a:xfrm rot="16200000">
                  <a:off x="537824" y="270058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8877FBD9-6D17-2D47-9D6F-5E98FE52F994}"/>
                    </a:ext>
                  </a:extLst>
                </p:cNvPr>
                <p:cNvSpPr/>
                <p:nvPr/>
              </p:nvSpPr>
              <p:spPr>
                <a:xfrm rot="16200000">
                  <a:off x="537628" y="180293"/>
                  <a:ext cx="89756" cy="893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B5A3496E-D100-2C4A-A789-01D287BB3B37}"/>
                    </a:ext>
                  </a:extLst>
                </p:cNvPr>
                <p:cNvSpPr/>
                <p:nvPr/>
              </p:nvSpPr>
              <p:spPr>
                <a:xfrm rot="16200000">
                  <a:off x="627077" y="269954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E007451C-8BD8-4B45-92D1-90DD8B01E7FE}"/>
                    </a:ext>
                  </a:extLst>
                </p:cNvPr>
                <p:cNvSpPr/>
                <p:nvPr/>
              </p:nvSpPr>
              <p:spPr>
                <a:xfrm rot="16200000">
                  <a:off x="627199" y="180191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C90EA0E0-6F45-B942-A6EA-F7D67D4E4DD3}"/>
                  </a:ext>
                </a:extLst>
              </p:cNvPr>
              <p:cNvGrpSpPr/>
              <p:nvPr/>
            </p:nvGrpSpPr>
            <p:grpSpPr>
              <a:xfrm>
                <a:off x="2" y="358040"/>
                <a:ext cx="716279" cy="180976"/>
                <a:chOff x="2" y="358040"/>
                <a:chExt cx="716279" cy="180976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5AD4BC92-E709-C04E-A456-EC69D0B30BAB}"/>
                    </a:ext>
                  </a:extLst>
                </p:cNvPr>
                <p:cNvSpPr/>
                <p:nvPr/>
              </p:nvSpPr>
              <p:spPr>
                <a:xfrm rot="16200000">
                  <a:off x="-24" y="449164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DD39919-8E3B-904C-A9AA-D609275575F0}"/>
                    </a:ext>
                  </a:extLst>
                </p:cNvPr>
                <p:cNvSpPr/>
                <p:nvPr/>
              </p:nvSpPr>
              <p:spPr>
                <a:xfrm rot="16200000">
                  <a:off x="-220" y="359087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DE33251-6220-5045-8864-448E5B1B6C8D}"/>
                    </a:ext>
                  </a:extLst>
                </p:cNvPr>
                <p:cNvSpPr/>
                <p:nvPr/>
              </p:nvSpPr>
              <p:spPr>
                <a:xfrm rot="16200000">
                  <a:off x="89479" y="449060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D66F3E75-44CD-5648-B28F-F74F1110A000}"/>
                    </a:ext>
                  </a:extLst>
                </p:cNvPr>
                <p:cNvSpPr/>
                <p:nvPr/>
              </p:nvSpPr>
              <p:spPr>
                <a:xfrm rot="16200000">
                  <a:off x="89601" y="358984"/>
                  <a:ext cx="90069" cy="8962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75C2B721-B794-8342-881B-C00A6807F536}"/>
                    </a:ext>
                  </a:extLst>
                </p:cNvPr>
                <p:cNvSpPr/>
                <p:nvPr/>
              </p:nvSpPr>
              <p:spPr>
                <a:xfrm rot="16200000">
                  <a:off x="358395" y="449450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B4E4EF78-05CB-AE4D-A393-686E8954F9AB}"/>
                    </a:ext>
                  </a:extLst>
                </p:cNvPr>
                <p:cNvSpPr/>
                <p:nvPr/>
              </p:nvSpPr>
              <p:spPr>
                <a:xfrm rot="16200000">
                  <a:off x="358199" y="359685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9AC4CA8-6954-C64B-940E-FCA62D87A8B1}"/>
                    </a:ext>
                  </a:extLst>
                </p:cNvPr>
                <p:cNvSpPr/>
                <p:nvPr/>
              </p:nvSpPr>
              <p:spPr>
                <a:xfrm rot="16200000">
                  <a:off x="447648" y="449346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46E60453-3CC2-E94B-B48E-8FB0B1BD1D96}"/>
                    </a:ext>
                  </a:extLst>
                </p:cNvPr>
                <p:cNvSpPr/>
                <p:nvPr/>
              </p:nvSpPr>
              <p:spPr>
                <a:xfrm rot="16200000">
                  <a:off x="447770" y="359583"/>
                  <a:ext cx="89756" cy="893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C7022015-E996-624F-9E29-DDB26F776294}"/>
                    </a:ext>
                  </a:extLst>
                </p:cNvPr>
                <p:cNvSpPr/>
                <p:nvPr/>
              </p:nvSpPr>
              <p:spPr>
                <a:xfrm rot="16200000">
                  <a:off x="179450" y="448268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A20D2C57-BCDA-8C4C-A4D3-7E342165EA31}"/>
                    </a:ext>
                  </a:extLst>
                </p:cNvPr>
                <p:cNvSpPr/>
                <p:nvPr/>
              </p:nvSpPr>
              <p:spPr>
                <a:xfrm rot="16200000">
                  <a:off x="179254" y="358503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3563190-5956-AC4B-BCC0-736B7A331760}"/>
                    </a:ext>
                  </a:extLst>
                </p:cNvPr>
                <p:cNvSpPr/>
                <p:nvPr/>
              </p:nvSpPr>
              <p:spPr>
                <a:xfrm rot="16200000">
                  <a:off x="268703" y="448164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F1E07446-9230-3148-AFAE-2B6EF29A3EBE}"/>
                    </a:ext>
                  </a:extLst>
                </p:cNvPr>
                <p:cNvSpPr/>
                <p:nvPr/>
              </p:nvSpPr>
              <p:spPr>
                <a:xfrm rot="16200000">
                  <a:off x="268825" y="358401"/>
                  <a:ext cx="89756" cy="893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5ED8B7B3-AD82-3E48-BC30-0CCE6026E7FE}"/>
                    </a:ext>
                  </a:extLst>
                </p:cNvPr>
                <p:cNvSpPr/>
                <p:nvPr/>
              </p:nvSpPr>
              <p:spPr>
                <a:xfrm rot="16200000">
                  <a:off x="537340" y="448097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64FF875A-C197-6440-9C76-DB2C289BB940}"/>
                    </a:ext>
                  </a:extLst>
                </p:cNvPr>
                <p:cNvSpPr/>
                <p:nvPr/>
              </p:nvSpPr>
              <p:spPr>
                <a:xfrm rot="16200000">
                  <a:off x="537144" y="358332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1BF23CEA-9AAE-1346-81C3-D613B296D346}"/>
                    </a:ext>
                  </a:extLst>
                </p:cNvPr>
                <p:cNvSpPr/>
                <p:nvPr/>
              </p:nvSpPr>
              <p:spPr>
                <a:xfrm rot="16200000">
                  <a:off x="626593" y="447993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03781B24-DD3D-1A47-9B83-9B75E12CFC63}"/>
                    </a:ext>
                  </a:extLst>
                </p:cNvPr>
                <p:cNvSpPr/>
                <p:nvPr/>
              </p:nvSpPr>
              <p:spPr>
                <a:xfrm rot="16200000">
                  <a:off x="626715" y="358230"/>
                  <a:ext cx="89756" cy="893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43E9871-48A5-8443-88E8-CA0DDFA3B8A7}"/>
                  </a:ext>
                </a:extLst>
              </p:cNvPr>
              <p:cNvGrpSpPr/>
              <p:nvPr/>
            </p:nvGrpSpPr>
            <p:grpSpPr>
              <a:xfrm>
                <a:off x="684" y="538807"/>
                <a:ext cx="716279" cy="180976"/>
                <a:chOff x="684" y="538807"/>
                <a:chExt cx="716279" cy="180976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DC2AEDB2-6524-884C-A634-2DC9748EBCFE}"/>
                    </a:ext>
                  </a:extLst>
                </p:cNvPr>
                <p:cNvSpPr/>
                <p:nvPr/>
              </p:nvSpPr>
              <p:spPr>
                <a:xfrm rot="16200000">
                  <a:off x="658" y="629931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1033CDD8-06B5-DD4B-84D6-7108F13C7EA5}"/>
                    </a:ext>
                  </a:extLst>
                </p:cNvPr>
                <p:cNvSpPr/>
                <p:nvPr/>
              </p:nvSpPr>
              <p:spPr>
                <a:xfrm rot="16200000">
                  <a:off x="462" y="539854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BEB59DD-C4E8-8B48-9487-95A46AE8B77E}"/>
                    </a:ext>
                  </a:extLst>
                </p:cNvPr>
                <p:cNvSpPr/>
                <p:nvPr/>
              </p:nvSpPr>
              <p:spPr>
                <a:xfrm rot="16200000">
                  <a:off x="90161" y="629827"/>
                  <a:ext cx="90069" cy="8962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1ABEE788-0C48-104A-9B11-9AB0CB143CB8}"/>
                    </a:ext>
                  </a:extLst>
                </p:cNvPr>
                <p:cNvSpPr/>
                <p:nvPr/>
              </p:nvSpPr>
              <p:spPr>
                <a:xfrm rot="16200000">
                  <a:off x="90283" y="539751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1AF61B25-3B71-6C47-A475-EF190C00663A}"/>
                    </a:ext>
                  </a:extLst>
                </p:cNvPr>
                <p:cNvSpPr/>
                <p:nvPr/>
              </p:nvSpPr>
              <p:spPr>
                <a:xfrm rot="16200000">
                  <a:off x="359077" y="630217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784063DF-06E0-054F-A0CF-43C94CCFE7F1}"/>
                    </a:ext>
                  </a:extLst>
                </p:cNvPr>
                <p:cNvSpPr/>
                <p:nvPr/>
              </p:nvSpPr>
              <p:spPr>
                <a:xfrm rot="16200000">
                  <a:off x="358881" y="540452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071D4C58-048B-7543-96D7-123442A1A45D}"/>
                    </a:ext>
                  </a:extLst>
                </p:cNvPr>
                <p:cNvSpPr/>
                <p:nvPr/>
              </p:nvSpPr>
              <p:spPr>
                <a:xfrm rot="16200000">
                  <a:off x="448330" y="630113"/>
                  <a:ext cx="89756" cy="893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A2E04459-5C4D-CB45-B74B-01E21D1F294F}"/>
                    </a:ext>
                  </a:extLst>
                </p:cNvPr>
                <p:cNvSpPr/>
                <p:nvPr/>
              </p:nvSpPr>
              <p:spPr>
                <a:xfrm rot="16200000">
                  <a:off x="448452" y="540350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3AC3829E-1A57-A843-9E1A-4F986682F480}"/>
                    </a:ext>
                  </a:extLst>
                </p:cNvPr>
                <p:cNvSpPr/>
                <p:nvPr/>
              </p:nvSpPr>
              <p:spPr>
                <a:xfrm rot="16200000">
                  <a:off x="180132" y="629035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4AE0F0CE-EEF1-F94F-9236-0C31DC1503BF}"/>
                    </a:ext>
                  </a:extLst>
                </p:cNvPr>
                <p:cNvSpPr/>
                <p:nvPr/>
              </p:nvSpPr>
              <p:spPr>
                <a:xfrm rot="16200000">
                  <a:off x="179936" y="539270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5F155186-4198-D14F-B9DD-6702951B4693}"/>
                    </a:ext>
                  </a:extLst>
                </p:cNvPr>
                <p:cNvSpPr/>
                <p:nvPr/>
              </p:nvSpPr>
              <p:spPr>
                <a:xfrm rot="16200000">
                  <a:off x="269385" y="628931"/>
                  <a:ext cx="89756" cy="893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24016D9F-FA39-3341-938A-8B8A0ABCF2E9}"/>
                    </a:ext>
                  </a:extLst>
                </p:cNvPr>
                <p:cNvSpPr/>
                <p:nvPr/>
              </p:nvSpPr>
              <p:spPr>
                <a:xfrm rot="16200000">
                  <a:off x="269507" y="539168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80006386-DE7B-E641-BB4F-38C2C09BB884}"/>
                    </a:ext>
                  </a:extLst>
                </p:cNvPr>
                <p:cNvSpPr/>
                <p:nvPr/>
              </p:nvSpPr>
              <p:spPr>
                <a:xfrm rot="16200000">
                  <a:off x="538022" y="628864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BDCBA9DE-7A46-8C49-9D10-E7DDDD7B1CAC}"/>
                    </a:ext>
                  </a:extLst>
                </p:cNvPr>
                <p:cNvSpPr/>
                <p:nvPr/>
              </p:nvSpPr>
              <p:spPr>
                <a:xfrm rot="16200000">
                  <a:off x="537826" y="539099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E218A4C5-7D1D-5041-9060-F5A496DC2B2B}"/>
                    </a:ext>
                  </a:extLst>
                </p:cNvPr>
                <p:cNvSpPr/>
                <p:nvPr/>
              </p:nvSpPr>
              <p:spPr>
                <a:xfrm rot="16200000">
                  <a:off x="627275" y="628760"/>
                  <a:ext cx="89756" cy="893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F038A132-E02B-1040-BE32-72CE5C22B49D}"/>
                    </a:ext>
                  </a:extLst>
                </p:cNvPr>
                <p:cNvSpPr/>
                <p:nvPr/>
              </p:nvSpPr>
              <p:spPr>
                <a:xfrm rot="16200000">
                  <a:off x="627397" y="538997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0796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D86B5C-C37D-DE45-A8DD-1AA6C93B1715}"/>
              </a:ext>
            </a:extLst>
          </p:cNvPr>
          <p:cNvSpPr txBox="1"/>
          <p:nvPr/>
        </p:nvSpPr>
        <p:spPr>
          <a:xfrm>
            <a:off x="565940" y="332656"/>
            <a:ext cx="7848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Стрічкові алгоритми паралельного множення матриць</a:t>
            </a:r>
          </a:p>
        </p:txBody>
      </p:sp>
      <p:grpSp>
        <p:nvGrpSpPr>
          <p:cNvPr id="7" name="Полотно 126">
            <a:extLst>
              <a:ext uri="{FF2B5EF4-FFF2-40B4-BE49-F238E27FC236}">
                <a16:creationId xmlns:a16="http://schemas.microsoft.com/office/drawing/2014/main" id="{8A511C05-5304-FD47-945F-7C4443A59FCA}"/>
              </a:ext>
            </a:extLst>
          </p:cNvPr>
          <p:cNvGrpSpPr/>
          <p:nvPr/>
        </p:nvGrpSpPr>
        <p:grpSpPr>
          <a:xfrm>
            <a:off x="971600" y="1628800"/>
            <a:ext cx="7255913" cy="1261519"/>
            <a:chOff x="0" y="0"/>
            <a:chExt cx="7255913" cy="11521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20066A-616B-E845-BCFE-B9D92FB05AE6}"/>
                </a:ext>
              </a:extLst>
            </p:cNvPr>
            <p:cNvSpPr/>
            <p:nvPr/>
          </p:nvSpPr>
          <p:spPr>
            <a:xfrm>
              <a:off x="0" y="0"/>
              <a:ext cx="1178577" cy="1152128"/>
            </a:xfrm>
            <a:prstGeom prst="rect">
              <a:avLst/>
            </a:prstGeom>
            <a:ln>
              <a:noFill/>
            </a:ln>
          </p:spPr>
        </p:sp>
        <p:sp>
          <p:nvSpPr>
            <p:cNvPr id="9" name="Text Box 2175">
              <a:extLst>
                <a:ext uri="{FF2B5EF4-FFF2-40B4-BE49-F238E27FC236}">
                  <a16:creationId xmlns:a16="http://schemas.microsoft.com/office/drawing/2014/main" id="{1E70E9A2-53A7-6241-8679-76FE7F82704A}"/>
                </a:ext>
              </a:extLst>
            </p:cNvPr>
            <p:cNvSpPr txBox="1"/>
            <p:nvPr/>
          </p:nvSpPr>
          <p:spPr>
            <a:xfrm>
              <a:off x="1265044" y="11843"/>
              <a:ext cx="5990869" cy="55364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uk-UA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Кожний процес пам’ятає тільки один рядок матриці А та один рядок матриці В на кожній ітерації. Після кожної ітерації виконується циклічна передача рядків матриці В між процесами.</a:t>
              </a:r>
              <a:endParaRPr lang="en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EAA54B-C2ED-5148-A6C0-CBAE7A59F1B1}"/>
                </a:ext>
              </a:extLst>
            </p:cNvPr>
            <p:cNvSpPr/>
            <p:nvPr/>
          </p:nvSpPr>
          <p:spPr>
            <a:xfrm>
              <a:off x="868934" y="106083"/>
              <a:ext cx="179629" cy="1795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Text Box 67">
              <a:extLst>
                <a:ext uri="{FF2B5EF4-FFF2-40B4-BE49-F238E27FC236}">
                  <a16:creationId xmlns:a16="http://schemas.microsoft.com/office/drawing/2014/main" id="{B69074AF-1CAD-BD41-AEDA-6A5EDE12638B}"/>
                </a:ext>
              </a:extLst>
            </p:cNvPr>
            <p:cNvSpPr txBox="1"/>
            <p:nvPr/>
          </p:nvSpPr>
          <p:spPr>
            <a:xfrm>
              <a:off x="190157" y="85519"/>
              <a:ext cx="678815" cy="2019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0-процес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 Box 67">
              <a:extLst>
                <a:ext uri="{FF2B5EF4-FFF2-40B4-BE49-F238E27FC236}">
                  <a16:creationId xmlns:a16="http://schemas.microsoft.com/office/drawing/2014/main" id="{611E6A19-1C94-B049-9489-7D10E1ECD900}"/>
                </a:ext>
              </a:extLst>
            </p:cNvPr>
            <p:cNvSpPr txBox="1"/>
            <p:nvPr/>
          </p:nvSpPr>
          <p:spPr>
            <a:xfrm>
              <a:off x="190119" y="289465"/>
              <a:ext cx="678815" cy="20129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1-процес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 Box 67">
              <a:extLst>
                <a:ext uri="{FF2B5EF4-FFF2-40B4-BE49-F238E27FC236}">
                  <a16:creationId xmlns:a16="http://schemas.microsoft.com/office/drawing/2014/main" id="{371A6424-3885-0543-B5CB-0B59B7BC453F}"/>
                </a:ext>
              </a:extLst>
            </p:cNvPr>
            <p:cNvSpPr txBox="1"/>
            <p:nvPr/>
          </p:nvSpPr>
          <p:spPr>
            <a:xfrm>
              <a:off x="190754" y="539507"/>
              <a:ext cx="678815" cy="2006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2-процес 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 Box 67">
              <a:extLst>
                <a:ext uri="{FF2B5EF4-FFF2-40B4-BE49-F238E27FC236}">
                  <a16:creationId xmlns:a16="http://schemas.microsoft.com/office/drawing/2014/main" id="{119F3ABF-7DC9-CE4C-AEC2-CE1414B05541}"/>
                </a:ext>
              </a:extLst>
            </p:cNvPr>
            <p:cNvSpPr txBox="1"/>
            <p:nvPr/>
          </p:nvSpPr>
          <p:spPr>
            <a:xfrm>
              <a:off x="190119" y="809081"/>
              <a:ext cx="678815" cy="2006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3-процес  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822A7F-A7AF-B644-A093-B1BF9437782D}"/>
                </a:ext>
              </a:extLst>
            </p:cNvPr>
            <p:cNvSpPr/>
            <p:nvPr/>
          </p:nvSpPr>
          <p:spPr>
            <a:xfrm>
              <a:off x="869569" y="322483"/>
              <a:ext cx="179070" cy="1790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AFF0E1-1EF4-7447-9E02-71302D370D67}"/>
                </a:ext>
              </a:extLst>
            </p:cNvPr>
            <p:cNvSpPr/>
            <p:nvPr/>
          </p:nvSpPr>
          <p:spPr>
            <a:xfrm>
              <a:off x="869569" y="565463"/>
              <a:ext cx="179070" cy="179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72E9BA-A448-DC41-AE3D-9F0B10C3C0C5}"/>
                </a:ext>
              </a:extLst>
            </p:cNvPr>
            <p:cNvSpPr/>
            <p:nvPr/>
          </p:nvSpPr>
          <p:spPr>
            <a:xfrm>
              <a:off x="869163" y="823023"/>
              <a:ext cx="179070" cy="1790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1F6C49-6E8B-F346-A260-B0B7A90EB31C}"/>
                </a:ext>
              </a:extLst>
            </p:cNvPr>
            <p:cNvSpPr/>
            <p:nvPr/>
          </p:nvSpPr>
          <p:spPr>
            <a:xfrm rot="16200000">
              <a:off x="1354274" y="650902"/>
              <a:ext cx="89535" cy="8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39139F-ADA3-6444-B8F4-7BA2E4094CA0}"/>
                </a:ext>
              </a:extLst>
            </p:cNvPr>
            <p:cNvSpPr/>
            <p:nvPr/>
          </p:nvSpPr>
          <p:spPr>
            <a:xfrm rot="16200000">
              <a:off x="1440070" y="650858"/>
              <a:ext cx="89535" cy="889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5ED56F-41EC-9543-A38B-4A950CEC7C82}"/>
                </a:ext>
              </a:extLst>
            </p:cNvPr>
            <p:cNvSpPr/>
            <p:nvPr/>
          </p:nvSpPr>
          <p:spPr>
            <a:xfrm rot="16200000">
              <a:off x="1355080" y="738459"/>
              <a:ext cx="89535" cy="8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03BEBF-2678-0C41-A88E-C3F8D047036E}"/>
                </a:ext>
              </a:extLst>
            </p:cNvPr>
            <p:cNvSpPr/>
            <p:nvPr/>
          </p:nvSpPr>
          <p:spPr>
            <a:xfrm rot="16200000">
              <a:off x="1441547" y="737053"/>
              <a:ext cx="89535" cy="8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Text Box 2175">
              <a:extLst>
                <a:ext uri="{FF2B5EF4-FFF2-40B4-BE49-F238E27FC236}">
                  <a16:creationId xmlns:a16="http://schemas.microsoft.com/office/drawing/2014/main" id="{F91D1323-F0B0-9A45-A3DC-DDA8501D7F47}"/>
                </a:ext>
              </a:extLst>
            </p:cNvPr>
            <p:cNvSpPr txBox="1"/>
            <p:nvPr/>
          </p:nvSpPr>
          <p:spPr>
            <a:xfrm>
              <a:off x="1579301" y="494839"/>
              <a:ext cx="5676612" cy="65728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uk-UA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Чотири клітинки представляють чотири доданки одного елемента результуючої матриці. Якщо обчислення доданку ще не виконано, то клітинка без кольору, якщо виконано на попередній ітерації, то клітинка зафарбована в сірий колір, якщо триває обчислення, то зафарбована кольором відповідного процесу.</a:t>
              </a:r>
              <a:endParaRPr lang="en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6F6080FC-8F7C-FD4E-A1C8-C4FE3D6C9506}"/>
              </a:ext>
            </a:extLst>
          </p:cNvPr>
          <p:cNvSpPr txBox="1"/>
          <p:nvPr/>
        </p:nvSpPr>
        <p:spPr>
          <a:xfrm>
            <a:off x="3347864" y="6199979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93685ED3-ADE2-9946-9837-DF2AA179690A}"/>
              </a:ext>
            </a:extLst>
          </p:cNvPr>
          <p:cNvGrpSpPr/>
          <p:nvPr/>
        </p:nvGrpSpPr>
        <p:grpSpPr>
          <a:xfrm>
            <a:off x="1148228" y="3207268"/>
            <a:ext cx="2878449" cy="1944365"/>
            <a:chOff x="190119" y="53719"/>
            <a:chExt cx="2878649" cy="194463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B70B40B2-8DA4-0B40-805E-DDD196A8FA16}"/>
                </a:ext>
              </a:extLst>
            </p:cNvPr>
            <p:cNvGrpSpPr/>
            <p:nvPr/>
          </p:nvGrpSpPr>
          <p:grpSpPr>
            <a:xfrm>
              <a:off x="1048639" y="584766"/>
              <a:ext cx="144000" cy="144000"/>
              <a:chOff x="820376" y="2160395"/>
              <a:chExt cx="160655" cy="160774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48211180-59E3-B442-8811-011346CB3A46}"/>
                  </a:ext>
                </a:extLst>
              </p:cNvPr>
              <p:cNvCxnSpPr/>
              <p:nvPr/>
            </p:nvCxnSpPr>
            <p:spPr>
              <a:xfrm>
                <a:off x="823553" y="2160395"/>
                <a:ext cx="154312" cy="16077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D195351B-A0DE-C649-B106-1996563D08FA}"/>
                  </a:ext>
                </a:extLst>
              </p:cNvPr>
              <p:cNvCxnSpPr/>
              <p:nvPr/>
            </p:nvCxnSpPr>
            <p:spPr>
              <a:xfrm rot="16200000">
                <a:off x="823551" y="2160357"/>
                <a:ext cx="154305" cy="1606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67B3E56A-33A6-1449-B421-615AE52E3DC8}"/>
                </a:ext>
              </a:extLst>
            </p:cNvPr>
            <p:cNvGrpSpPr/>
            <p:nvPr/>
          </p:nvGrpSpPr>
          <p:grpSpPr>
            <a:xfrm>
              <a:off x="2069068" y="634053"/>
              <a:ext cx="180199" cy="76966"/>
              <a:chOff x="1797253" y="1040041"/>
              <a:chExt cx="180199" cy="76966"/>
            </a:xfrm>
          </p:grpSpPr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A174B47-E325-6844-9EB9-E772733BB9A7}"/>
                  </a:ext>
                </a:extLst>
              </p:cNvPr>
              <p:cNvCxnSpPr/>
              <p:nvPr/>
            </p:nvCxnSpPr>
            <p:spPr>
              <a:xfrm flipH="1">
                <a:off x="1797452" y="1117006"/>
                <a:ext cx="180000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FC91B03C-1B02-F94A-940C-EBF28079A454}"/>
                  </a:ext>
                </a:extLst>
              </p:cNvPr>
              <p:cNvCxnSpPr/>
              <p:nvPr/>
            </p:nvCxnSpPr>
            <p:spPr>
              <a:xfrm flipH="1">
                <a:off x="1797253" y="1040041"/>
                <a:ext cx="180000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748FCAAC-DDCD-7343-B915-EE71340300AB}"/>
                </a:ext>
              </a:extLst>
            </p:cNvPr>
            <p:cNvGrpSpPr/>
            <p:nvPr/>
          </p:nvGrpSpPr>
          <p:grpSpPr>
            <a:xfrm>
              <a:off x="1278735" y="305368"/>
              <a:ext cx="718516" cy="179854"/>
              <a:chOff x="4022870" y="940315"/>
              <a:chExt cx="718516" cy="179854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F8F0A4B3-033E-6645-BCAD-C4A80CB075F9}"/>
                  </a:ext>
                </a:extLst>
              </p:cNvPr>
              <p:cNvSpPr/>
              <p:nvPr/>
            </p:nvSpPr>
            <p:spPr>
              <a:xfrm>
                <a:off x="4202454" y="940315"/>
                <a:ext cx="179886" cy="1797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9601BF11-5255-294E-9ED3-2734E0E9CECF}"/>
                  </a:ext>
                </a:extLst>
              </p:cNvPr>
              <p:cNvSpPr/>
              <p:nvPr/>
            </p:nvSpPr>
            <p:spPr>
              <a:xfrm>
                <a:off x="4022870" y="940708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5128F2EA-3CA7-1843-B7DD-AE5F01AE2F58}"/>
                  </a:ext>
                </a:extLst>
              </p:cNvPr>
              <p:cNvSpPr/>
              <p:nvPr/>
            </p:nvSpPr>
            <p:spPr>
              <a:xfrm>
                <a:off x="4382486" y="940501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C04A4E80-29D8-8044-B384-CF7552477025}"/>
                  </a:ext>
                </a:extLst>
              </p:cNvPr>
              <p:cNvSpPr/>
              <p:nvPr/>
            </p:nvSpPr>
            <p:spPr>
              <a:xfrm>
                <a:off x="4561795" y="940708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3235BC0E-5DB8-4444-BC33-083AFBC1D1EF}"/>
                </a:ext>
              </a:extLst>
            </p:cNvPr>
            <p:cNvGrpSpPr/>
            <p:nvPr/>
          </p:nvGrpSpPr>
          <p:grpSpPr>
            <a:xfrm>
              <a:off x="1279579" y="484437"/>
              <a:ext cx="718364" cy="180095"/>
              <a:chOff x="4023022" y="1119286"/>
              <a:chExt cx="718364" cy="180095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13AA1DD8-49ED-814B-996C-12F3CBCA8137}"/>
                  </a:ext>
                </a:extLst>
              </p:cNvPr>
              <p:cNvSpPr/>
              <p:nvPr/>
            </p:nvSpPr>
            <p:spPr>
              <a:xfrm>
                <a:off x="4202530" y="1119286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DF93DEDB-1D03-3940-A479-6E3D9BA5F7CD}"/>
                  </a:ext>
                </a:extLst>
              </p:cNvPr>
              <p:cNvSpPr/>
              <p:nvPr/>
            </p:nvSpPr>
            <p:spPr>
              <a:xfrm>
                <a:off x="4023022" y="1119678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5258F8BB-CF14-BC4A-BED4-CC635002C60B}"/>
                  </a:ext>
                </a:extLst>
              </p:cNvPr>
              <p:cNvSpPr/>
              <p:nvPr/>
            </p:nvSpPr>
            <p:spPr>
              <a:xfrm>
                <a:off x="4382341" y="1120070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756B7EFF-1000-434A-B24B-7BDAE2267C3D}"/>
                  </a:ext>
                </a:extLst>
              </p:cNvPr>
              <p:cNvSpPr/>
              <p:nvPr/>
            </p:nvSpPr>
            <p:spPr>
              <a:xfrm>
                <a:off x="4561871" y="1119678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79DDCB92-92EC-4243-AE24-9DABC63D23E4}"/>
                </a:ext>
              </a:extLst>
            </p:cNvPr>
            <p:cNvGrpSpPr/>
            <p:nvPr/>
          </p:nvGrpSpPr>
          <p:grpSpPr>
            <a:xfrm>
              <a:off x="1279578" y="664532"/>
              <a:ext cx="718364" cy="180095"/>
              <a:chOff x="4023327" y="1298828"/>
              <a:chExt cx="718364" cy="18009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B6F56B55-192A-F247-9BA9-CB4423464BC1}"/>
                  </a:ext>
                </a:extLst>
              </p:cNvPr>
              <p:cNvSpPr/>
              <p:nvPr/>
            </p:nvSpPr>
            <p:spPr>
              <a:xfrm>
                <a:off x="4202835" y="1298828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C5F04CB8-8A26-E545-B30D-1FD9D10CA7DE}"/>
                  </a:ext>
                </a:extLst>
              </p:cNvPr>
              <p:cNvSpPr/>
              <p:nvPr/>
            </p:nvSpPr>
            <p:spPr>
              <a:xfrm>
                <a:off x="4023327" y="1299220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3CA889DD-7814-C34B-86F4-28601D51324E}"/>
                  </a:ext>
                </a:extLst>
              </p:cNvPr>
              <p:cNvSpPr/>
              <p:nvPr/>
            </p:nvSpPr>
            <p:spPr>
              <a:xfrm>
                <a:off x="4382646" y="1299612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C041A342-4A5E-6740-8C40-21D988D5C6A9}"/>
                  </a:ext>
                </a:extLst>
              </p:cNvPr>
              <p:cNvSpPr/>
              <p:nvPr/>
            </p:nvSpPr>
            <p:spPr>
              <a:xfrm>
                <a:off x="4562176" y="1299220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B452A93C-71BE-974A-AA31-D066D3D8D196}"/>
                </a:ext>
              </a:extLst>
            </p:cNvPr>
            <p:cNvGrpSpPr/>
            <p:nvPr/>
          </p:nvGrpSpPr>
          <p:grpSpPr>
            <a:xfrm>
              <a:off x="1279785" y="844234"/>
              <a:ext cx="718364" cy="179703"/>
              <a:chOff x="4023022" y="1478348"/>
              <a:chExt cx="718364" cy="17970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A2006617-7A4C-E749-B8DD-6EC889CE1FF2}"/>
                  </a:ext>
                </a:extLst>
              </p:cNvPr>
              <p:cNvSpPr/>
              <p:nvPr/>
            </p:nvSpPr>
            <p:spPr>
              <a:xfrm>
                <a:off x="4202530" y="1478348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66E291E1-E2E0-DD49-9E34-824B2DCCB9EE}"/>
                  </a:ext>
                </a:extLst>
              </p:cNvPr>
              <p:cNvSpPr/>
              <p:nvPr/>
            </p:nvSpPr>
            <p:spPr>
              <a:xfrm>
                <a:off x="4023022" y="1478740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D5414292-CB19-A341-B042-69FAC8BBF58F}"/>
                  </a:ext>
                </a:extLst>
              </p:cNvPr>
              <p:cNvSpPr/>
              <p:nvPr/>
            </p:nvSpPr>
            <p:spPr>
              <a:xfrm>
                <a:off x="4382341" y="1478497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80B68AD6-71F2-484A-9479-285F055A667C}"/>
                  </a:ext>
                </a:extLst>
              </p:cNvPr>
              <p:cNvSpPr/>
              <p:nvPr/>
            </p:nvSpPr>
            <p:spPr>
              <a:xfrm>
                <a:off x="4561871" y="1478740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618BE43C-57A6-8543-B608-EA39BA7834F5}"/>
                </a:ext>
              </a:extLst>
            </p:cNvPr>
            <p:cNvGrpSpPr/>
            <p:nvPr/>
          </p:nvGrpSpPr>
          <p:grpSpPr>
            <a:xfrm rot="5400000">
              <a:off x="256472" y="304828"/>
              <a:ext cx="720000" cy="719453"/>
              <a:chOff x="257697" y="1403271"/>
              <a:chExt cx="717548" cy="719453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9B2F41F9-75A3-514B-9563-439C18C7BA0C}"/>
                  </a:ext>
                </a:extLst>
              </p:cNvPr>
              <p:cNvGrpSpPr/>
              <p:nvPr/>
            </p:nvGrpSpPr>
            <p:grpSpPr>
              <a:xfrm rot="16200000">
                <a:off x="-11543" y="1673779"/>
                <a:ext cx="718185" cy="179705"/>
                <a:chOff x="-269239" y="270511"/>
                <a:chExt cx="718517" cy="179854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560EFE39-0DDE-1943-BD84-8EA8AFB97228}"/>
                    </a:ext>
                  </a:extLst>
                </p:cNvPr>
                <p:cNvSpPr/>
                <p:nvPr/>
              </p:nvSpPr>
              <p:spPr>
                <a:xfrm>
                  <a:off x="-89656" y="270511"/>
                  <a:ext cx="179886" cy="1797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886428EC-B617-F34C-829C-E6A01C1B7F10}"/>
                    </a:ext>
                  </a:extLst>
                </p:cNvPr>
                <p:cNvSpPr/>
                <p:nvPr/>
              </p:nvSpPr>
              <p:spPr>
                <a:xfrm>
                  <a:off x="-269239" y="270903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A859462B-ADBE-A741-A47D-D79EA06DEA03}"/>
                    </a:ext>
                  </a:extLst>
                </p:cNvPr>
                <p:cNvSpPr/>
                <p:nvPr/>
              </p:nvSpPr>
              <p:spPr>
                <a:xfrm>
                  <a:off x="90378" y="270697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23F1F597-45A2-7F46-9474-70D6760D9194}"/>
                    </a:ext>
                  </a:extLst>
                </p:cNvPr>
                <p:cNvSpPr/>
                <p:nvPr/>
              </p:nvSpPr>
              <p:spPr>
                <a:xfrm>
                  <a:off x="269687" y="270904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EC77346D-ECB3-FE4A-B496-4875089688B4}"/>
                  </a:ext>
                </a:extLst>
              </p:cNvPr>
              <p:cNvGrpSpPr/>
              <p:nvPr/>
            </p:nvGrpSpPr>
            <p:grpSpPr>
              <a:xfrm rot="16200000">
                <a:off x="167526" y="1673143"/>
                <a:ext cx="718184" cy="179705"/>
                <a:chOff x="-90170" y="269875"/>
                <a:chExt cx="718364" cy="18009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8E31C576-9902-E746-B8ED-4B3E9A4758C8}"/>
                    </a:ext>
                  </a:extLst>
                </p:cNvPr>
                <p:cNvSpPr/>
                <p:nvPr/>
              </p:nvSpPr>
              <p:spPr>
                <a:xfrm>
                  <a:off x="89338" y="269875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E9929DF6-BFC5-6649-8FAD-9E34A45FD0C1}"/>
                    </a:ext>
                  </a:extLst>
                </p:cNvPr>
                <p:cNvSpPr/>
                <p:nvPr/>
              </p:nvSpPr>
              <p:spPr>
                <a:xfrm>
                  <a:off x="-90170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8FB7674C-9F2A-2442-B8C6-E959294B235C}"/>
                    </a:ext>
                  </a:extLst>
                </p:cNvPr>
                <p:cNvSpPr/>
                <p:nvPr/>
              </p:nvSpPr>
              <p:spPr>
                <a:xfrm>
                  <a:off x="269149" y="270659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8F48380A-C3BC-A843-B2F0-F685235DDB39}"/>
                    </a:ext>
                  </a:extLst>
                </p:cNvPr>
                <p:cNvSpPr/>
                <p:nvPr/>
              </p:nvSpPr>
              <p:spPr>
                <a:xfrm>
                  <a:off x="448679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12489E0C-1F53-204A-A7B4-D801187CBFD0}"/>
                  </a:ext>
                </a:extLst>
              </p:cNvPr>
              <p:cNvGrpSpPr/>
              <p:nvPr/>
            </p:nvGrpSpPr>
            <p:grpSpPr>
              <a:xfrm rot="16200000">
                <a:off x="347232" y="1673146"/>
                <a:ext cx="718184" cy="179705"/>
                <a:chOff x="89535" y="269875"/>
                <a:chExt cx="718364" cy="18009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F456A830-42D4-9D41-89CA-BB949689FBC4}"/>
                    </a:ext>
                  </a:extLst>
                </p:cNvPr>
                <p:cNvSpPr/>
                <p:nvPr/>
              </p:nvSpPr>
              <p:spPr>
                <a:xfrm>
                  <a:off x="269043" y="269875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FD88F123-01A8-584C-8EA8-DE85C117944B}"/>
                    </a:ext>
                  </a:extLst>
                </p:cNvPr>
                <p:cNvSpPr/>
                <p:nvPr/>
              </p:nvSpPr>
              <p:spPr>
                <a:xfrm>
                  <a:off x="89535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FA567305-6F37-FB41-A408-C5956B4E97B0}"/>
                    </a:ext>
                  </a:extLst>
                </p:cNvPr>
                <p:cNvSpPr/>
                <p:nvPr/>
              </p:nvSpPr>
              <p:spPr>
                <a:xfrm>
                  <a:off x="448854" y="270659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F6466611-4971-1045-913D-F62F0DEC437C}"/>
                    </a:ext>
                  </a:extLst>
                </p:cNvPr>
                <p:cNvSpPr/>
                <p:nvPr/>
              </p:nvSpPr>
              <p:spPr>
                <a:xfrm>
                  <a:off x="628384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BA70A034-82B9-8748-B7C1-2F48CE686224}"/>
                  </a:ext>
                </a:extLst>
              </p:cNvPr>
              <p:cNvGrpSpPr/>
              <p:nvPr/>
            </p:nvGrpSpPr>
            <p:grpSpPr>
              <a:xfrm rot="16200000">
                <a:off x="526618" y="1672829"/>
                <a:ext cx="718185" cy="179069"/>
                <a:chOff x="268923" y="269559"/>
                <a:chExt cx="718365" cy="17970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3AE58D31-9BF9-2540-ABF6-88D1787BBD23}"/>
                    </a:ext>
                  </a:extLst>
                </p:cNvPr>
                <p:cNvSpPr/>
                <p:nvPr/>
              </p:nvSpPr>
              <p:spPr>
                <a:xfrm>
                  <a:off x="448430" y="269559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36B2ADA6-E5E1-7248-B0EE-9C506B629834}"/>
                    </a:ext>
                  </a:extLst>
                </p:cNvPr>
                <p:cNvSpPr/>
                <p:nvPr/>
              </p:nvSpPr>
              <p:spPr>
                <a:xfrm>
                  <a:off x="268923" y="26995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CB7AA070-909C-CE4F-943F-5426CF803462}"/>
                    </a:ext>
                  </a:extLst>
                </p:cNvPr>
                <p:cNvSpPr/>
                <p:nvPr/>
              </p:nvSpPr>
              <p:spPr>
                <a:xfrm>
                  <a:off x="628243" y="26970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C9CA9B5C-2246-F24A-9FD0-087F1513C620}"/>
                    </a:ext>
                  </a:extLst>
                </p:cNvPr>
                <p:cNvSpPr/>
                <p:nvPr/>
              </p:nvSpPr>
              <p:spPr>
                <a:xfrm>
                  <a:off x="807773" y="26995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17" name="Text Box 67">
              <a:extLst>
                <a:ext uri="{FF2B5EF4-FFF2-40B4-BE49-F238E27FC236}">
                  <a16:creationId xmlns:a16="http://schemas.microsoft.com/office/drawing/2014/main" id="{F986428B-2782-3345-9071-772C2252F288}"/>
                </a:ext>
              </a:extLst>
            </p:cNvPr>
            <p:cNvSpPr txBox="1"/>
            <p:nvPr/>
          </p:nvSpPr>
          <p:spPr>
            <a:xfrm>
              <a:off x="190119" y="53719"/>
              <a:ext cx="678815" cy="25113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2-ітерація 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C9C61B87-146B-254A-B59A-29E62FBEAB8E}"/>
                </a:ext>
              </a:extLst>
            </p:cNvPr>
            <p:cNvGrpSpPr/>
            <p:nvPr/>
          </p:nvGrpSpPr>
          <p:grpSpPr>
            <a:xfrm>
              <a:off x="1813823" y="1154558"/>
              <a:ext cx="717924" cy="179758"/>
              <a:chOff x="-269015" y="269912"/>
              <a:chExt cx="718516" cy="179854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13F0D3C6-4F44-134D-962D-C496431C9C1D}"/>
                  </a:ext>
                </a:extLst>
              </p:cNvPr>
              <p:cNvSpPr/>
              <p:nvPr/>
            </p:nvSpPr>
            <p:spPr>
              <a:xfrm>
                <a:off x="-89431" y="269912"/>
                <a:ext cx="179886" cy="1797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8F5E0A9E-A620-214C-9BCF-B585B8808282}"/>
                  </a:ext>
                </a:extLst>
              </p:cNvPr>
              <p:cNvSpPr/>
              <p:nvPr/>
            </p:nvSpPr>
            <p:spPr>
              <a:xfrm>
                <a:off x="-269015" y="270305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2FF5D0AD-7925-914C-8A91-90894DA58383}"/>
                  </a:ext>
                </a:extLst>
              </p:cNvPr>
              <p:cNvSpPr/>
              <p:nvPr/>
            </p:nvSpPr>
            <p:spPr>
              <a:xfrm>
                <a:off x="90601" y="270098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6CB5B993-DEC2-3040-B9C3-858A1FCC23CE}"/>
                  </a:ext>
                </a:extLst>
              </p:cNvPr>
              <p:cNvSpPr/>
              <p:nvPr/>
            </p:nvSpPr>
            <p:spPr>
              <a:xfrm>
                <a:off x="269910" y="270305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FC27D359-124E-D145-87F7-8B38606C7986}"/>
                </a:ext>
              </a:extLst>
            </p:cNvPr>
            <p:cNvGrpSpPr/>
            <p:nvPr/>
          </p:nvGrpSpPr>
          <p:grpSpPr>
            <a:xfrm>
              <a:off x="1640429" y="1374585"/>
              <a:ext cx="717773" cy="180000"/>
              <a:chOff x="-89749" y="269023"/>
              <a:chExt cx="718365" cy="180096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CDC0BF45-96AF-6649-859F-2808A79EA851}"/>
                  </a:ext>
                </a:extLst>
              </p:cNvPr>
              <p:cNvSpPr/>
              <p:nvPr/>
            </p:nvSpPr>
            <p:spPr>
              <a:xfrm>
                <a:off x="89759" y="269023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6E4C19B5-BF3C-8449-8556-D58F83E8C7C9}"/>
                  </a:ext>
                </a:extLst>
              </p:cNvPr>
              <p:cNvSpPr/>
              <p:nvPr/>
            </p:nvSpPr>
            <p:spPr>
              <a:xfrm>
                <a:off x="-89749" y="269415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7EBFC721-3879-7D42-8C22-A4B8BFA63C3A}"/>
                  </a:ext>
                </a:extLst>
              </p:cNvPr>
              <p:cNvSpPr/>
              <p:nvPr/>
            </p:nvSpPr>
            <p:spPr>
              <a:xfrm>
                <a:off x="269571" y="269808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56076BA6-FAE5-AD4C-BFEF-A2C8B012EB0F}"/>
                  </a:ext>
                </a:extLst>
              </p:cNvPr>
              <p:cNvSpPr/>
              <p:nvPr/>
            </p:nvSpPr>
            <p:spPr>
              <a:xfrm>
                <a:off x="449101" y="269416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0F2E908A-6013-5444-8EC8-FE6AEAC2DFD7}"/>
                </a:ext>
              </a:extLst>
            </p:cNvPr>
            <p:cNvGrpSpPr/>
            <p:nvPr/>
          </p:nvGrpSpPr>
          <p:grpSpPr>
            <a:xfrm>
              <a:off x="1444292" y="1605274"/>
              <a:ext cx="717773" cy="179999"/>
              <a:chOff x="90346" y="269024"/>
              <a:chExt cx="718365" cy="18009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2DBB9068-72BC-354A-9023-728F174B2C6B}"/>
                  </a:ext>
                </a:extLst>
              </p:cNvPr>
              <p:cNvSpPr/>
              <p:nvPr/>
            </p:nvSpPr>
            <p:spPr>
              <a:xfrm>
                <a:off x="269854" y="269024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C15E01C2-BB9A-D741-840F-8311BF3B7080}"/>
                  </a:ext>
                </a:extLst>
              </p:cNvPr>
              <p:cNvSpPr/>
              <p:nvPr/>
            </p:nvSpPr>
            <p:spPr>
              <a:xfrm>
                <a:off x="90346" y="269416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A6F26DA6-E96D-1242-B8D4-D3DCCA3559F7}"/>
                  </a:ext>
                </a:extLst>
              </p:cNvPr>
              <p:cNvSpPr/>
              <p:nvPr/>
            </p:nvSpPr>
            <p:spPr>
              <a:xfrm>
                <a:off x="449666" y="269808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AC820B7D-FF82-C741-A10E-5CD681F3B25B}"/>
                  </a:ext>
                </a:extLst>
              </p:cNvPr>
              <p:cNvSpPr/>
              <p:nvPr/>
            </p:nvSpPr>
            <p:spPr>
              <a:xfrm>
                <a:off x="629196" y="269416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8C8DBDC6-9F69-6949-ADA2-F6702FB0E921}"/>
                </a:ext>
              </a:extLst>
            </p:cNvPr>
            <p:cNvGrpSpPr/>
            <p:nvPr/>
          </p:nvGrpSpPr>
          <p:grpSpPr>
            <a:xfrm>
              <a:off x="1264912" y="1818749"/>
              <a:ext cx="717772" cy="179606"/>
              <a:chOff x="269853" y="269014"/>
              <a:chExt cx="718364" cy="17970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7CC5FBD1-6620-B347-8C3B-EE15FD20C197}"/>
                  </a:ext>
                </a:extLst>
              </p:cNvPr>
              <p:cNvSpPr/>
              <p:nvPr/>
            </p:nvSpPr>
            <p:spPr>
              <a:xfrm>
                <a:off x="449361" y="269014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4A252F90-7E29-DE4D-A56A-0E6670C85D83}"/>
                  </a:ext>
                </a:extLst>
              </p:cNvPr>
              <p:cNvSpPr/>
              <p:nvPr/>
            </p:nvSpPr>
            <p:spPr>
              <a:xfrm>
                <a:off x="269853" y="269405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0376B42E-EDCD-A84F-BFAF-4F0AB3E676B5}"/>
                  </a:ext>
                </a:extLst>
              </p:cNvPr>
              <p:cNvSpPr/>
              <p:nvPr/>
            </p:nvSpPr>
            <p:spPr>
              <a:xfrm>
                <a:off x="629172" y="269162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F0109970-CEE8-284F-92C0-A46B3F0B238B}"/>
                  </a:ext>
                </a:extLst>
              </p:cNvPr>
              <p:cNvSpPr/>
              <p:nvPr/>
            </p:nvSpPr>
            <p:spPr>
              <a:xfrm>
                <a:off x="808702" y="269405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C1EE88F6-332E-7942-B901-A46F1801B26F}"/>
                </a:ext>
              </a:extLst>
            </p:cNvPr>
            <p:cNvCxnSpPr/>
            <p:nvPr/>
          </p:nvCxnSpPr>
          <p:spPr>
            <a:xfrm>
              <a:off x="2442025" y="1334236"/>
              <a:ext cx="3576" cy="511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772ABFFC-1F6E-7940-A502-BAEE15E45242}"/>
                </a:ext>
              </a:extLst>
            </p:cNvPr>
            <p:cNvCxnSpPr/>
            <p:nvPr/>
          </p:nvCxnSpPr>
          <p:spPr>
            <a:xfrm flipH="1" flipV="1">
              <a:off x="1727049" y="1248694"/>
              <a:ext cx="3064" cy="126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09E6DBE7-7B94-D843-BC65-5FB383C8D7AC}"/>
                </a:ext>
              </a:extLst>
            </p:cNvPr>
            <p:cNvCxnSpPr/>
            <p:nvPr/>
          </p:nvCxnSpPr>
          <p:spPr>
            <a:xfrm flipV="1">
              <a:off x="1533976" y="1466723"/>
              <a:ext cx="0" cy="138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B6E087A3-649A-3B4B-8D53-A5C78ECE4F7C}"/>
                </a:ext>
              </a:extLst>
            </p:cNvPr>
            <p:cNvCxnSpPr/>
            <p:nvPr/>
          </p:nvCxnSpPr>
          <p:spPr>
            <a:xfrm flipV="1">
              <a:off x="1354595" y="1703697"/>
              <a:ext cx="0" cy="11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974BCE7-C1F9-394C-A945-31D5A7C1B322}"/>
                </a:ext>
              </a:extLst>
            </p:cNvPr>
            <p:cNvGrpSpPr/>
            <p:nvPr/>
          </p:nvGrpSpPr>
          <p:grpSpPr>
            <a:xfrm>
              <a:off x="2351853" y="304229"/>
              <a:ext cx="716915" cy="719455"/>
              <a:chOff x="0" y="0"/>
              <a:chExt cx="716963" cy="719783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79EAE839-B680-3E4B-B196-F2C3757F2E41}"/>
                  </a:ext>
                </a:extLst>
              </p:cNvPr>
              <p:cNvGrpSpPr/>
              <p:nvPr/>
            </p:nvGrpSpPr>
            <p:grpSpPr>
              <a:xfrm>
                <a:off x="0" y="0"/>
                <a:ext cx="716767" cy="181059"/>
                <a:chOff x="0" y="0"/>
                <a:chExt cx="716767" cy="181059"/>
              </a:xfrm>
            </p:grpSpPr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1E9310BE-41C2-EE46-907C-8052B1E532B2}"/>
                    </a:ext>
                  </a:extLst>
                </p:cNvPr>
                <p:cNvSpPr/>
                <p:nvPr/>
              </p:nvSpPr>
              <p:spPr>
                <a:xfrm rot="16200000">
                  <a:off x="-17" y="91157"/>
                  <a:ext cx="90111" cy="8968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97D60A1-1D26-B24F-96AA-8A3F0A87015F}"/>
                    </a:ext>
                  </a:extLst>
                </p:cNvPr>
                <p:cNvSpPr/>
                <p:nvPr/>
              </p:nvSpPr>
              <p:spPr>
                <a:xfrm rot="16200000">
                  <a:off x="-213" y="1038"/>
                  <a:ext cx="90111" cy="8968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A54C4983-80EF-0541-AFBE-D45D1443ABC4}"/>
                    </a:ext>
                  </a:extLst>
                </p:cNvPr>
                <p:cNvSpPr/>
                <p:nvPr/>
              </p:nvSpPr>
              <p:spPr>
                <a:xfrm rot="16200000">
                  <a:off x="89547" y="91054"/>
                  <a:ext cx="90111" cy="89686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628907A5-19ED-2143-9FAB-C88C932FC459}"/>
                    </a:ext>
                  </a:extLst>
                </p:cNvPr>
                <p:cNvSpPr/>
                <p:nvPr/>
              </p:nvSpPr>
              <p:spPr>
                <a:xfrm rot="16200000">
                  <a:off x="89668" y="935"/>
                  <a:ext cx="90111" cy="896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798CFAFE-06AF-4447-8CE0-378569302ACA}"/>
                    </a:ext>
                  </a:extLst>
                </p:cNvPr>
                <p:cNvSpPr/>
                <p:nvPr/>
              </p:nvSpPr>
              <p:spPr>
                <a:xfrm rot="16200000">
                  <a:off x="358647" y="91442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E737704F-E14C-6941-BC74-21C71BB36708}"/>
                    </a:ext>
                  </a:extLst>
                </p:cNvPr>
                <p:cNvSpPr/>
                <p:nvPr/>
              </p:nvSpPr>
              <p:spPr>
                <a:xfrm rot="16200000">
                  <a:off x="358451" y="1637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5354E72E-2678-D044-8D7D-682269C2242A}"/>
                    </a:ext>
                  </a:extLst>
                </p:cNvPr>
                <p:cNvSpPr/>
                <p:nvPr/>
              </p:nvSpPr>
              <p:spPr>
                <a:xfrm rot="16200000">
                  <a:off x="447961" y="91339"/>
                  <a:ext cx="89797" cy="8943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8DA7EA4B-2001-0E44-B650-3BEDC1333292}"/>
                    </a:ext>
                  </a:extLst>
                </p:cNvPr>
                <p:cNvSpPr/>
                <p:nvPr/>
              </p:nvSpPr>
              <p:spPr>
                <a:xfrm rot="16200000">
                  <a:off x="448083" y="1534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0ADA5BE8-A8B7-8047-A250-405A79CE6A3A}"/>
                    </a:ext>
                  </a:extLst>
                </p:cNvPr>
                <p:cNvSpPr/>
                <p:nvPr/>
              </p:nvSpPr>
              <p:spPr>
                <a:xfrm rot="16200000">
                  <a:off x="179580" y="90259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F23AB14F-D64D-3941-8406-D36FB27C36E7}"/>
                    </a:ext>
                  </a:extLst>
                </p:cNvPr>
                <p:cNvSpPr/>
                <p:nvPr/>
              </p:nvSpPr>
              <p:spPr>
                <a:xfrm rot="16200000">
                  <a:off x="179384" y="454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174AACF8-8871-AD41-B139-B7EAE9ACA509}"/>
                    </a:ext>
                  </a:extLst>
                </p:cNvPr>
                <p:cNvSpPr/>
                <p:nvPr/>
              </p:nvSpPr>
              <p:spPr>
                <a:xfrm rot="16200000">
                  <a:off x="268894" y="90156"/>
                  <a:ext cx="89797" cy="8943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140C5911-3FC4-0045-8350-65A22EC0AE97}"/>
                    </a:ext>
                  </a:extLst>
                </p:cNvPr>
                <p:cNvSpPr/>
                <p:nvPr/>
              </p:nvSpPr>
              <p:spPr>
                <a:xfrm rot="16200000">
                  <a:off x="269016" y="351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D7234D3C-676A-6A45-818A-3D4E164F4366}"/>
                    </a:ext>
                  </a:extLst>
                </p:cNvPr>
                <p:cNvSpPr/>
                <p:nvPr/>
              </p:nvSpPr>
              <p:spPr>
                <a:xfrm rot="16200000">
                  <a:off x="537714" y="90088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E9B9D1C3-5264-0048-A937-F193E7EE7925}"/>
                    </a:ext>
                  </a:extLst>
                </p:cNvPr>
                <p:cNvSpPr/>
                <p:nvPr/>
              </p:nvSpPr>
              <p:spPr>
                <a:xfrm rot="16200000">
                  <a:off x="537518" y="283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E1FB546E-F8A1-6F4F-8530-0D8B2365DBE6}"/>
                    </a:ext>
                  </a:extLst>
                </p:cNvPr>
                <p:cNvSpPr/>
                <p:nvPr/>
              </p:nvSpPr>
              <p:spPr>
                <a:xfrm rot="16200000">
                  <a:off x="627028" y="89985"/>
                  <a:ext cx="89797" cy="8943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ACE9BD98-785C-0B4D-8B23-0355956CB720}"/>
                    </a:ext>
                  </a:extLst>
                </p:cNvPr>
                <p:cNvSpPr/>
                <p:nvPr/>
              </p:nvSpPr>
              <p:spPr>
                <a:xfrm rot="16200000">
                  <a:off x="627150" y="180"/>
                  <a:ext cx="89797" cy="89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2316F3E3-7841-8149-8B81-BD1954CB79DF}"/>
                  </a:ext>
                </a:extLst>
              </p:cNvPr>
              <p:cNvGrpSpPr/>
              <p:nvPr/>
            </p:nvGrpSpPr>
            <p:grpSpPr>
              <a:xfrm>
                <a:off x="486" y="180001"/>
                <a:ext cx="716279" cy="180976"/>
                <a:chOff x="486" y="180001"/>
                <a:chExt cx="716279" cy="180976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7FCA7A6F-2CC8-1C4F-A711-DAE14DCAC14A}"/>
                    </a:ext>
                  </a:extLst>
                </p:cNvPr>
                <p:cNvSpPr/>
                <p:nvPr/>
              </p:nvSpPr>
              <p:spPr>
                <a:xfrm rot="16200000">
                  <a:off x="460" y="271125"/>
                  <a:ext cx="90069" cy="8962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02E6F5B-914D-1A47-BC30-DC889E24516C}"/>
                    </a:ext>
                  </a:extLst>
                </p:cNvPr>
                <p:cNvSpPr/>
                <p:nvPr/>
              </p:nvSpPr>
              <p:spPr>
                <a:xfrm rot="16200000">
                  <a:off x="264" y="181048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94A98F57-F574-A843-A285-D8C28F033C91}"/>
                    </a:ext>
                  </a:extLst>
                </p:cNvPr>
                <p:cNvSpPr/>
                <p:nvPr/>
              </p:nvSpPr>
              <p:spPr>
                <a:xfrm rot="16200000">
                  <a:off x="89963" y="271021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0CE2ACAA-BB1E-F340-B294-E611EAC73B38}"/>
                    </a:ext>
                  </a:extLst>
                </p:cNvPr>
                <p:cNvSpPr/>
                <p:nvPr/>
              </p:nvSpPr>
              <p:spPr>
                <a:xfrm rot="16200000">
                  <a:off x="90085" y="180945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D15C247F-D150-294F-93AF-9749B627E691}"/>
                    </a:ext>
                  </a:extLst>
                </p:cNvPr>
                <p:cNvSpPr/>
                <p:nvPr/>
              </p:nvSpPr>
              <p:spPr>
                <a:xfrm rot="16200000">
                  <a:off x="358879" y="271411"/>
                  <a:ext cx="89756" cy="893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96D81215-BFE5-9140-ACFC-0B3BB8A87A8C}"/>
                    </a:ext>
                  </a:extLst>
                </p:cNvPr>
                <p:cNvSpPr/>
                <p:nvPr/>
              </p:nvSpPr>
              <p:spPr>
                <a:xfrm rot="16200000">
                  <a:off x="358683" y="181646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5A10953A-0604-024E-96B9-DF7FA91E9533}"/>
                    </a:ext>
                  </a:extLst>
                </p:cNvPr>
                <p:cNvSpPr/>
                <p:nvPr/>
              </p:nvSpPr>
              <p:spPr>
                <a:xfrm rot="16200000">
                  <a:off x="448132" y="271307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65CF7C76-1966-324D-B6A3-79D7FA521448}"/>
                    </a:ext>
                  </a:extLst>
                </p:cNvPr>
                <p:cNvSpPr/>
                <p:nvPr/>
              </p:nvSpPr>
              <p:spPr>
                <a:xfrm rot="16200000">
                  <a:off x="448254" y="181544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B1B294FD-4DCA-DC47-9D1E-B45C4724EA8A}"/>
                    </a:ext>
                  </a:extLst>
                </p:cNvPr>
                <p:cNvSpPr/>
                <p:nvPr/>
              </p:nvSpPr>
              <p:spPr>
                <a:xfrm rot="16200000">
                  <a:off x="179934" y="270229"/>
                  <a:ext cx="89756" cy="893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762A348B-2E5A-044D-9700-37B0518B4C32}"/>
                    </a:ext>
                  </a:extLst>
                </p:cNvPr>
                <p:cNvSpPr/>
                <p:nvPr/>
              </p:nvSpPr>
              <p:spPr>
                <a:xfrm rot="16200000">
                  <a:off x="179738" y="180464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0FD99F6A-251F-A64A-8E82-7A13F49CB07E}"/>
                    </a:ext>
                  </a:extLst>
                </p:cNvPr>
                <p:cNvSpPr/>
                <p:nvPr/>
              </p:nvSpPr>
              <p:spPr>
                <a:xfrm rot="16200000">
                  <a:off x="269187" y="270125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F8AA0445-8463-3045-90FE-353330E49F37}"/>
                    </a:ext>
                  </a:extLst>
                </p:cNvPr>
                <p:cNvSpPr/>
                <p:nvPr/>
              </p:nvSpPr>
              <p:spPr>
                <a:xfrm rot="16200000">
                  <a:off x="269309" y="180362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84C42C9A-E3B7-7544-A36B-76415E27C10F}"/>
                    </a:ext>
                  </a:extLst>
                </p:cNvPr>
                <p:cNvSpPr/>
                <p:nvPr/>
              </p:nvSpPr>
              <p:spPr>
                <a:xfrm rot="16200000">
                  <a:off x="537824" y="270058"/>
                  <a:ext cx="89756" cy="893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BEEBA2CC-1851-534D-AA39-A4A90CC57FC3}"/>
                    </a:ext>
                  </a:extLst>
                </p:cNvPr>
                <p:cNvSpPr/>
                <p:nvPr/>
              </p:nvSpPr>
              <p:spPr>
                <a:xfrm rot="16200000">
                  <a:off x="537628" y="180293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FA76AA3C-F2BE-9241-AC04-022381847EAC}"/>
                    </a:ext>
                  </a:extLst>
                </p:cNvPr>
                <p:cNvSpPr/>
                <p:nvPr/>
              </p:nvSpPr>
              <p:spPr>
                <a:xfrm rot="16200000">
                  <a:off x="627077" y="269954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B6457FC7-C295-8041-B4E8-AE56E48AF714}"/>
                    </a:ext>
                  </a:extLst>
                </p:cNvPr>
                <p:cNvSpPr/>
                <p:nvPr/>
              </p:nvSpPr>
              <p:spPr>
                <a:xfrm rot="16200000">
                  <a:off x="627199" y="180191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98FE3A92-D18A-3546-8A2F-9DB7ABE4224F}"/>
                  </a:ext>
                </a:extLst>
              </p:cNvPr>
              <p:cNvGrpSpPr/>
              <p:nvPr/>
            </p:nvGrpSpPr>
            <p:grpSpPr>
              <a:xfrm>
                <a:off x="2" y="358040"/>
                <a:ext cx="716279" cy="180976"/>
                <a:chOff x="2" y="358040"/>
                <a:chExt cx="716279" cy="180976"/>
              </a:xfrm>
            </p:grpSpPr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F46B47E7-F52F-AE4F-8953-1FB5AAF31C9A}"/>
                    </a:ext>
                  </a:extLst>
                </p:cNvPr>
                <p:cNvSpPr/>
                <p:nvPr/>
              </p:nvSpPr>
              <p:spPr>
                <a:xfrm rot="16200000">
                  <a:off x="-24" y="449164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C5B3C563-BCBF-BD43-8482-90959488A691}"/>
                    </a:ext>
                  </a:extLst>
                </p:cNvPr>
                <p:cNvSpPr/>
                <p:nvPr/>
              </p:nvSpPr>
              <p:spPr>
                <a:xfrm rot="16200000">
                  <a:off x="-220" y="359087"/>
                  <a:ext cx="90069" cy="8962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75A7F5F8-3B5A-0147-BDC5-58799BD8469E}"/>
                    </a:ext>
                  </a:extLst>
                </p:cNvPr>
                <p:cNvSpPr/>
                <p:nvPr/>
              </p:nvSpPr>
              <p:spPr>
                <a:xfrm rot="16200000">
                  <a:off x="89479" y="449060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39FF387E-C1F8-9648-8C1B-F73B3C9CEE6E}"/>
                    </a:ext>
                  </a:extLst>
                </p:cNvPr>
                <p:cNvSpPr/>
                <p:nvPr/>
              </p:nvSpPr>
              <p:spPr>
                <a:xfrm rot="16200000">
                  <a:off x="89601" y="358984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DA68AE0E-FC17-6D46-A157-9C404E1BEE4B}"/>
                    </a:ext>
                  </a:extLst>
                </p:cNvPr>
                <p:cNvSpPr/>
                <p:nvPr/>
              </p:nvSpPr>
              <p:spPr>
                <a:xfrm rot="16200000">
                  <a:off x="358395" y="449450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B1DEFB1F-D3FA-B54F-8ADF-46D0DF95AEA2}"/>
                    </a:ext>
                  </a:extLst>
                </p:cNvPr>
                <p:cNvSpPr/>
                <p:nvPr/>
              </p:nvSpPr>
              <p:spPr>
                <a:xfrm rot="16200000">
                  <a:off x="358199" y="359685"/>
                  <a:ext cx="89756" cy="893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2D96D085-7E21-4544-8561-67CDD6DCFEE9}"/>
                    </a:ext>
                  </a:extLst>
                </p:cNvPr>
                <p:cNvSpPr/>
                <p:nvPr/>
              </p:nvSpPr>
              <p:spPr>
                <a:xfrm rot="16200000">
                  <a:off x="447648" y="449346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803D36D-B9A2-2F48-B923-FB19AB45DFFD}"/>
                    </a:ext>
                  </a:extLst>
                </p:cNvPr>
                <p:cNvSpPr/>
                <p:nvPr/>
              </p:nvSpPr>
              <p:spPr>
                <a:xfrm rot="16200000">
                  <a:off x="447770" y="359583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7FA9C15D-8AB9-394C-A2DC-491DBC00A27C}"/>
                    </a:ext>
                  </a:extLst>
                </p:cNvPr>
                <p:cNvSpPr/>
                <p:nvPr/>
              </p:nvSpPr>
              <p:spPr>
                <a:xfrm rot="16200000">
                  <a:off x="179450" y="448268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F61BFF15-6284-F14D-9B01-4FFE0DD7A7C1}"/>
                    </a:ext>
                  </a:extLst>
                </p:cNvPr>
                <p:cNvSpPr/>
                <p:nvPr/>
              </p:nvSpPr>
              <p:spPr>
                <a:xfrm rot="16200000">
                  <a:off x="179254" y="358503"/>
                  <a:ext cx="89756" cy="893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601B7058-21A6-9941-AD67-877B3996D0F6}"/>
                    </a:ext>
                  </a:extLst>
                </p:cNvPr>
                <p:cNvSpPr/>
                <p:nvPr/>
              </p:nvSpPr>
              <p:spPr>
                <a:xfrm rot="16200000">
                  <a:off x="268703" y="448164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A1A68902-B9D8-374E-B4CE-434B5FD7D52A}"/>
                    </a:ext>
                  </a:extLst>
                </p:cNvPr>
                <p:cNvSpPr/>
                <p:nvPr/>
              </p:nvSpPr>
              <p:spPr>
                <a:xfrm rot="16200000">
                  <a:off x="268825" y="358401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8B8C907A-4874-654B-84CC-4F520D6B4C86}"/>
                    </a:ext>
                  </a:extLst>
                </p:cNvPr>
                <p:cNvSpPr/>
                <p:nvPr/>
              </p:nvSpPr>
              <p:spPr>
                <a:xfrm rot="16200000">
                  <a:off x="537340" y="448097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DF9FBBFF-3533-1847-9B9E-3003858E94E8}"/>
                    </a:ext>
                  </a:extLst>
                </p:cNvPr>
                <p:cNvSpPr/>
                <p:nvPr/>
              </p:nvSpPr>
              <p:spPr>
                <a:xfrm rot="16200000">
                  <a:off x="537144" y="358332"/>
                  <a:ext cx="89756" cy="893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617B7B6A-6357-5E4D-B213-E3C55DF76D86}"/>
                    </a:ext>
                  </a:extLst>
                </p:cNvPr>
                <p:cNvSpPr/>
                <p:nvPr/>
              </p:nvSpPr>
              <p:spPr>
                <a:xfrm rot="16200000">
                  <a:off x="626593" y="447993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7A6711FD-C1FA-414B-B2C1-6DD0688B06E0}"/>
                    </a:ext>
                  </a:extLst>
                </p:cNvPr>
                <p:cNvSpPr/>
                <p:nvPr/>
              </p:nvSpPr>
              <p:spPr>
                <a:xfrm rot="16200000">
                  <a:off x="626715" y="358230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97213F4A-5B45-ED42-ACCC-18FDC85F0144}"/>
                  </a:ext>
                </a:extLst>
              </p:cNvPr>
              <p:cNvGrpSpPr/>
              <p:nvPr/>
            </p:nvGrpSpPr>
            <p:grpSpPr>
              <a:xfrm>
                <a:off x="684" y="538807"/>
                <a:ext cx="716279" cy="180976"/>
                <a:chOff x="684" y="538807"/>
                <a:chExt cx="716279" cy="180976"/>
              </a:xfrm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9025B6CA-4D5F-9F46-BA61-CB881A5BD8E2}"/>
                    </a:ext>
                  </a:extLst>
                </p:cNvPr>
                <p:cNvSpPr/>
                <p:nvPr/>
              </p:nvSpPr>
              <p:spPr>
                <a:xfrm rot="16200000">
                  <a:off x="658" y="629931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7B1A8B89-23BB-624B-B0D3-FEE5F924B6F5}"/>
                    </a:ext>
                  </a:extLst>
                </p:cNvPr>
                <p:cNvSpPr/>
                <p:nvPr/>
              </p:nvSpPr>
              <p:spPr>
                <a:xfrm rot="16200000">
                  <a:off x="462" y="539854"/>
                  <a:ext cx="90069" cy="896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A80D3A6F-FD68-6A4E-9615-E292C42BAD56}"/>
                    </a:ext>
                  </a:extLst>
                </p:cNvPr>
                <p:cNvSpPr/>
                <p:nvPr/>
              </p:nvSpPr>
              <p:spPr>
                <a:xfrm rot="16200000">
                  <a:off x="90161" y="629827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CCA6068D-FDE2-B947-AC15-2FFCED90FABD}"/>
                    </a:ext>
                  </a:extLst>
                </p:cNvPr>
                <p:cNvSpPr/>
                <p:nvPr/>
              </p:nvSpPr>
              <p:spPr>
                <a:xfrm rot="16200000">
                  <a:off x="90283" y="539751"/>
                  <a:ext cx="90069" cy="8962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1D0BA8CC-D2D9-C540-8657-BC485E83E79E}"/>
                    </a:ext>
                  </a:extLst>
                </p:cNvPr>
                <p:cNvSpPr/>
                <p:nvPr/>
              </p:nvSpPr>
              <p:spPr>
                <a:xfrm rot="16200000">
                  <a:off x="359077" y="630217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51BDBBC2-14AF-A740-89CA-465EBF9021D3}"/>
                    </a:ext>
                  </a:extLst>
                </p:cNvPr>
                <p:cNvSpPr/>
                <p:nvPr/>
              </p:nvSpPr>
              <p:spPr>
                <a:xfrm rot="16200000">
                  <a:off x="358881" y="540452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92F04AB0-8DCF-024A-BD58-322EC1792EE8}"/>
                    </a:ext>
                  </a:extLst>
                </p:cNvPr>
                <p:cNvSpPr/>
                <p:nvPr/>
              </p:nvSpPr>
              <p:spPr>
                <a:xfrm rot="16200000">
                  <a:off x="448330" y="630113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994ECC1B-C874-3841-842C-25E1B10932DB}"/>
                    </a:ext>
                  </a:extLst>
                </p:cNvPr>
                <p:cNvSpPr/>
                <p:nvPr/>
              </p:nvSpPr>
              <p:spPr>
                <a:xfrm rot="16200000">
                  <a:off x="448452" y="540350"/>
                  <a:ext cx="89756" cy="893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DED06939-ABBB-C943-9519-3D9A45740A75}"/>
                    </a:ext>
                  </a:extLst>
                </p:cNvPr>
                <p:cNvSpPr/>
                <p:nvPr/>
              </p:nvSpPr>
              <p:spPr>
                <a:xfrm rot="16200000">
                  <a:off x="180132" y="629035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ECB132AA-04FA-0F44-AB51-DD366160BF9E}"/>
                    </a:ext>
                  </a:extLst>
                </p:cNvPr>
                <p:cNvSpPr/>
                <p:nvPr/>
              </p:nvSpPr>
              <p:spPr>
                <a:xfrm rot="16200000">
                  <a:off x="179936" y="539270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9B7DF67D-E1A8-9440-95AE-5DDDBD6CCE10}"/>
                    </a:ext>
                  </a:extLst>
                </p:cNvPr>
                <p:cNvSpPr/>
                <p:nvPr/>
              </p:nvSpPr>
              <p:spPr>
                <a:xfrm rot="16200000">
                  <a:off x="269385" y="628931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8C50F32C-4415-054D-A72D-937E87C0CDA9}"/>
                    </a:ext>
                  </a:extLst>
                </p:cNvPr>
                <p:cNvSpPr/>
                <p:nvPr/>
              </p:nvSpPr>
              <p:spPr>
                <a:xfrm rot="16200000">
                  <a:off x="269507" y="539168"/>
                  <a:ext cx="89756" cy="893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0B6072A4-A695-9841-A8CA-FB856DD35A5D}"/>
                    </a:ext>
                  </a:extLst>
                </p:cNvPr>
                <p:cNvSpPr/>
                <p:nvPr/>
              </p:nvSpPr>
              <p:spPr>
                <a:xfrm rot="16200000">
                  <a:off x="538022" y="628864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0EAB8AF6-DC4F-CB4C-BC79-91E878744367}"/>
                    </a:ext>
                  </a:extLst>
                </p:cNvPr>
                <p:cNvSpPr/>
                <p:nvPr/>
              </p:nvSpPr>
              <p:spPr>
                <a:xfrm rot="16200000">
                  <a:off x="537826" y="539099"/>
                  <a:ext cx="89756" cy="89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BB38E741-CEBD-C04D-B1F7-BE90240B9861}"/>
                    </a:ext>
                  </a:extLst>
                </p:cNvPr>
                <p:cNvSpPr/>
                <p:nvPr/>
              </p:nvSpPr>
              <p:spPr>
                <a:xfrm rot="16200000">
                  <a:off x="627275" y="628760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D0ACEB71-5BE8-7942-8A2B-2A387892863E}"/>
                    </a:ext>
                  </a:extLst>
                </p:cNvPr>
                <p:cNvSpPr/>
                <p:nvPr/>
              </p:nvSpPr>
              <p:spPr>
                <a:xfrm rot="16200000">
                  <a:off x="627397" y="538997"/>
                  <a:ext cx="89756" cy="893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985EFD-95EC-1142-9948-A459D71571CE}"/>
              </a:ext>
            </a:extLst>
          </p:cNvPr>
          <p:cNvGrpSpPr/>
          <p:nvPr/>
        </p:nvGrpSpPr>
        <p:grpSpPr>
          <a:xfrm>
            <a:off x="5107666" y="4087463"/>
            <a:ext cx="2878449" cy="970283"/>
            <a:chOff x="190119" y="53719"/>
            <a:chExt cx="2878649" cy="970836"/>
          </a:xfrm>
        </p:grpSpPr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D36DCC65-A87B-6446-8300-320C0FE08871}"/>
                </a:ext>
              </a:extLst>
            </p:cNvPr>
            <p:cNvGrpSpPr/>
            <p:nvPr/>
          </p:nvGrpSpPr>
          <p:grpSpPr>
            <a:xfrm>
              <a:off x="1048639" y="584766"/>
              <a:ext cx="144000" cy="144000"/>
              <a:chOff x="820376" y="2160395"/>
              <a:chExt cx="160655" cy="160774"/>
            </a:xfrm>
          </p:grpSpPr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892AE896-42F2-0542-AC20-57F9346D29D5}"/>
                  </a:ext>
                </a:extLst>
              </p:cNvPr>
              <p:cNvCxnSpPr/>
              <p:nvPr/>
            </p:nvCxnSpPr>
            <p:spPr>
              <a:xfrm>
                <a:off x="823553" y="2160395"/>
                <a:ext cx="154312" cy="16077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6E069340-0610-384D-9CD8-9F3F55B41AB8}"/>
                  </a:ext>
                </a:extLst>
              </p:cNvPr>
              <p:cNvCxnSpPr/>
              <p:nvPr/>
            </p:nvCxnSpPr>
            <p:spPr>
              <a:xfrm rot="16200000">
                <a:off x="823551" y="2160357"/>
                <a:ext cx="154305" cy="1606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047E1CB2-E0EB-8C42-8E5F-F964F8D7C23E}"/>
                </a:ext>
              </a:extLst>
            </p:cNvPr>
            <p:cNvGrpSpPr/>
            <p:nvPr/>
          </p:nvGrpSpPr>
          <p:grpSpPr>
            <a:xfrm>
              <a:off x="2069068" y="634053"/>
              <a:ext cx="180199" cy="76966"/>
              <a:chOff x="1797253" y="1040041"/>
              <a:chExt cx="180199" cy="76966"/>
            </a:xfrm>
          </p:grpSpPr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DBEFD62C-E42E-4B4E-8981-E1E4D56B37D8}"/>
                  </a:ext>
                </a:extLst>
              </p:cNvPr>
              <p:cNvCxnSpPr/>
              <p:nvPr/>
            </p:nvCxnSpPr>
            <p:spPr>
              <a:xfrm flipH="1">
                <a:off x="1797452" y="1117006"/>
                <a:ext cx="180000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79F4A4E8-6AAE-7C4F-9F51-8C75BB707C52}"/>
                  </a:ext>
                </a:extLst>
              </p:cNvPr>
              <p:cNvCxnSpPr/>
              <p:nvPr/>
            </p:nvCxnSpPr>
            <p:spPr>
              <a:xfrm flipH="1">
                <a:off x="1797253" y="1040041"/>
                <a:ext cx="180000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542B6B1A-BB71-7040-9F84-E48C8A0FE621}"/>
                </a:ext>
              </a:extLst>
            </p:cNvPr>
            <p:cNvGrpSpPr/>
            <p:nvPr/>
          </p:nvGrpSpPr>
          <p:grpSpPr>
            <a:xfrm>
              <a:off x="1278735" y="305368"/>
              <a:ext cx="718516" cy="179854"/>
              <a:chOff x="4022870" y="940315"/>
              <a:chExt cx="718516" cy="179854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D72E5E33-F213-B841-A051-80D86B47D932}"/>
                  </a:ext>
                </a:extLst>
              </p:cNvPr>
              <p:cNvSpPr/>
              <p:nvPr/>
            </p:nvSpPr>
            <p:spPr>
              <a:xfrm>
                <a:off x="4202454" y="940315"/>
                <a:ext cx="179886" cy="1797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AA891886-B69F-784C-A3DF-809DA0EBCD2F}"/>
                  </a:ext>
                </a:extLst>
              </p:cNvPr>
              <p:cNvSpPr/>
              <p:nvPr/>
            </p:nvSpPr>
            <p:spPr>
              <a:xfrm>
                <a:off x="4022870" y="940708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ADB5B932-0775-384C-A81D-CBB4AEF86AC1}"/>
                  </a:ext>
                </a:extLst>
              </p:cNvPr>
              <p:cNvSpPr/>
              <p:nvPr/>
            </p:nvSpPr>
            <p:spPr>
              <a:xfrm>
                <a:off x="4382486" y="940501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120A6D7F-58CF-D143-8B1A-9A0F882E0A63}"/>
                  </a:ext>
                </a:extLst>
              </p:cNvPr>
              <p:cNvSpPr/>
              <p:nvPr/>
            </p:nvSpPr>
            <p:spPr>
              <a:xfrm>
                <a:off x="4561795" y="940708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F6A45EA7-05C1-C146-AF5B-9BB044637005}"/>
                </a:ext>
              </a:extLst>
            </p:cNvPr>
            <p:cNvGrpSpPr/>
            <p:nvPr/>
          </p:nvGrpSpPr>
          <p:grpSpPr>
            <a:xfrm>
              <a:off x="1279579" y="484437"/>
              <a:ext cx="718364" cy="180095"/>
              <a:chOff x="4023022" y="1119286"/>
              <a:chExt cx="718364" cy="18009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BADFD288-ED21-704D-B930-0E8BD66F9D85}"/>
                  </a:ext>
                </a:extLst>
              </p:cNvPr>
              <p:cNvSpPr/>
              <p:nvPr/>
            </p:nvSpPr>
            <p:spPr>
              <a:xfrm>
                <a:off x="4202530" y="1119286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E68BB5CC-EBB1-CA4E-8010-35042344B7E7}"/>
                  </a:ext>
                </a:extLst>
              </p:cNvPr>
              <p:cNvSpPr/>
              <p:nvPr/>
            </p:nvSpPr>
            <p:spPr>
              <a:xfrm>
                <a:off x="4023022" y="1119678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45059C71-8074-FD46-86FC-E0214AEC177E}"/>
                  </a:ext>
                </a:extLst>
              </p:cNvPr>
              <p:cNvSpPr/>
              <p:nvPr/>
            </p:nvSpPr>
            <p:spPr>
              <a:xfrm>
                <a:off x="4382341" y="1120070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D30E2782-F6F5-8242-8285-8568C6AAB253}"/>
                  </a:ext>
                </a:extLst>
              </p:cNvPr>
              <p:cNvSpPr/>
              <p:nvPr/>
            </p:nvSpPr>
            <p:spPr>
              <a:xfrm>
                <a:off x="4561871" y="1119678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03BA6B4B-55D4-5F48-80BE-CF3CC64DCD41}"/>
                </a:ext>
              </a:extLst>
            </p:cNvPr>
            <p:cNvGrpSpPr/>
            <p:nvPr/>
          </p:nvGrpSpPr>
          <p:grpSpPr>
            <a:xfrm>
              <a:off x="1279578" y="664532"/>
              <a:ext cx="718364" cy="180095"/>
              <a:chOff x="4023327" y="1298828"/>
              <a:chExt cx="718364" cy="18009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0177973B-839A-9E45-9EDC-9D4A72DBB549}"/>
                  </a:ext>
                </a:extLst>
              </p:cNvPr>
              <p:cNvSpPr/>
              <p:nvPr/>
            </p:nvSpPr>
            <p:spPr>
              <a:xfrm>
                <a:off x="4202835" y="1298828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1618BF42-AE4F-144F-92B9-38ECEB9D06C7}"/>
                  </a:ext>
                </a:extLst>
              </p:cNvPr>
              <p:cNvSpPr/>
              <p:nvPr/>
            </p:nvSpPr>
            <p:spPr>
              <a:xfrm>
                <a:off x="4023327" y="1299220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27B6F33B-81F3-BA42-ADD2-6A12C230CC53}"/>
                  </a:ext>
                </a:extLst>
              </p:cNvPr>
              <p:cNvSpPr/>
              <p:nvPr/>
            </p:nvSpPr>
            <p:spPr>
              <a:xfrm>
                <a:off x="4382646" y="1299612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44CEBAD9-6AA5-704B-BF41-9869417DDDAC}"/>
                  </a:ext>
                </a:extLst>
              </p:cNvPr>
              <p:cNvSpPr/>
              <p:nvPr/>
            </p:nvSpPr>
            <p:spPr>
              <a:xfrm>
                <a:off x="4562176" y="1299220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9879BD96-01C4-5C42-9BEB-68D0F6299F7E}"/>
                </a:ext>
              </a:extLst>
            </p:cNvPr>
            <p:cNvGrpSpPr/>
            <p:nvPr/>
          </p:nvGrpSpPr>
          <p:grpSpPr>
            <a:xfrm>
              <a:off x="1279785" y="844234"/>
              <a:ext cx="718364" cy="179703"/>
              <a:chOff x="4023022" y="1478348"/>
              <a:chExt cx="718364" cy="179703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CF588470-95F9-924E-B8A7-F021D7CF268C}"/>
                  </a:ext>
                </a:extLst>
              </p:cNvPr>
              <p:cNvSpPr/>
              <p:nvPr/>
            </p:nvSpPr>
            <p:spPr>
              <a:xfrm>
                <a:off x="4202530" y="1478348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8FA0BD69-C8C6-8143-AB74-850BF49ECC08}"/>
                  </a:ext>
                </a:extLst>
              </p:cNvPr>
              <p:cNvSpPr/>
              <p:nvPr/>
            </p:nvSpPr>
            <p:spPr>
              <a:xfrm>
                <a:off x="4023022" y="1478740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3EA5D375-DABF-9C43-BD8D-909A03784134}"/>
                  </a:ext>
                </a:extLst>
              </p:cNvPr>
              <p:cNvSpPr/>
              <p:nvPr/>
            </p:nvSpPr>
            <p:spPr>
              <a:xfrm>
                <a:off x="4382341" y="1478497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DDB801BC-FA67-FF4A-AE65-093008E365E7}"/>
                  </a:ext>
                </a:extLst>
              </p:cNvPr>
              <p:cNvSpPr/>
              <p:nvPr/>
            </p:nvSpPr>
            <p:spPr>
              <a:xfrm>
                <a:off x="4561871" y="1478740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986958DB-E92B-7743-A223-0441CCF1B734}"/>
                </a:ext>
              </a:extLst>
            </p:cNvPr>
            <p:cNvGrpSpPr/>
            <p:nvPr/>
          </p:nvGrpSpPr>
          <p:grpSpPr>
            <a:xfrm rot="5400000">
              <a:off x="256472" y="304828"/>
              <a:ext cx="720000" cy="719453"/>
              <a:chOff x="257697" y="1403271"/>
              <a:chExt cx="717548" cy="719453"/>
            </a:xfrm>
          </p:grpSpPr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845B8C60-EF48-C24D-8E97-28A5570CA2BB}"/>
                  </a:ext>
                </a:extLst>
              </p:cNvPr>
              <p:cNvGrpSpPr/>
              <p:nvPr/>
            </p:nvGrpSpPr>
            <p:grpSpPr>
              <a:xfrm rot="16200000">
                <a:off x="-11543" y="1673779"/>
                <a:ext cx="718185" cy="179705"/>
                <a:chOff x="-269239" y="270511"/>
                <a:chExt cx="718517" cy="179854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5B75FCE2-33F9-5D45-A9AF-D725A083269C}"/>
                    </a:ext>
                  </a:extLst>
                </p:cNvPr>
                <p:cNvSpPr/>
                <p:nvPr/>
              </p:nvSpPr>
              <p:spPr>
                <a:xfrm>
                  <a:off x="-89656" y="270511"/>
                  <a:ext cx="179886" cy="1797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97420807-F06D-A24F-A556-63BC68132701}"/>
                    </a:ext>
                  </a:extLst>
                </p:cNvPr>
                <p:cNvSpPr/>
                <p:nvPr/>
              </p:nvSpPr>
              <p:spPr>
                <a:xfrm>
                  <a:off x="-269239" y="270903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50FDE2F0-E32B-ED49-9473-D04D7C8C9F06}"/>
                    </a:ext>
                  </a:extLst>
                </p:cNvPr>
                <p:cNvSpPr/>
                <p:nvPr/>
              </p:nvSpPr>
              <p:spPr>
                <a:xfrm>
                  <a:off x="90378" y="270697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319F8288-4239-0B48-A8AB-FF1FBCE053C6}"/>
                    </a:ext>
                  </a:extLst>
                </p:cNvPr>
                <p:cNvSpPr/>
                <p:nvPr/>
              </p:nvSpPr>
              <p:spPr>
                <a:xfrm>
                  <a:off x="269687" y="270904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64C75032-5DD6-F543-8363-BB72E1694B8E}"/>
                  </a:ext>
                </a:extLst>
              </p:cNvPr>
              <p:cNvGrpSpPr/>
              <p:nvPr/>
            </p:nvGrpSpPr>
            <p:grpSpPr>
              <a:xfrm rot="16200000">
                <a:off x="167526" y="1673143"/>
                <a:ext cx="718184" cy="179705"/>
                <a:chOff x="-90170" y="269875"/>
                <a:chExt cx="718364" cy="18009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3C01096B-3B47-8847-97DF-7104EE65B476}"/>
                    </a:ext>
                  </a:extLst>
                </p:cNvPr>
                <p:cNvSpPr/>
                <p:nvPr/>
              </p:nvSpPr>
              <p:spPr>
                <a:xfrm>
                  <a:off x="89338" y="269875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D64F2959-53A7-FF49-9C3A-BCA8C8130B3F}"/>
                    </a:ext>
                  </a:extLst>
                </p:cNvPr>
                <p:cNvSpPr/>
                <p:nvPr/>
              </p:nvSpPr>
              <p:spPr>
                <a:xfrm>
                  <a:off x="-90170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D83DB868-01E5-684A-8B2E-BB53242B41DE}"/>
                    </a:ext>
                  </a:extLst>
                </p:cNvPr>
                <p:cNvSpPr/>
                <p:nvPr/>
              </p:nvSpPr>
              <p:spPr>
                <a:xfrm>
                  <a:off x="269149" y="270659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38E7F611-0D40-F843-806C-F28B2C037D23}"/>
                    </a:ext>
                  </a:extLst>
                </p:cNvPr>
                <p:cNvSpPr/>
                <p:nvPr/>
              </p:nvSpPr>
              <p:spPr>
                <a:xfrm>
                  <a:off x="448679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401699B0-49D1-1B4C-8B8F-108BA5A33025}"/>
                  </a:ext>
                </a:extLst>
              </p:cNvPr>
              <p:cNvGrpSpPr/>
              <p:nvPr/>
            </p:nvGrpSpPr>
            <p:grpSpPr>
              <a:xfrm rot="16200000">
                <a:off x="347232" y="1673146"/>
                <a:ext cx="718184" cy="179705"/>
                <a:chOff x="89535" y="269875"/>
                <a:chExt cx="718364" cy="18009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8F622AEF-DCF1-A64A-A432-5AE47585726B}"/>
                    </a:ext>
                  </a:extLst>
                </p:cNvPr>
                <p:cNvSpPr/>
                <p:nvPr/>
              </p:nvSpPr>
              <p:spPr>
                <a:xfrm>
                  <a:off x="269043" y="269875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3F6813C8-164D-964D-A095-8DD4B10E09FF}"/>
                    </a:ext>
                  </a:extLst>
                </p:cNvPr>
                <p:cNvSpPr/>
                <p:nvPr/>
              </p:nvSpPr>
              <p:spPr>
                <a:xfrm>
                  <a:off x="89535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F372DC8F-C630-4E45-B4D3-D5374B8127EA}"/>
                    </a:ext>
                  </a:extLst>
                </p:cNvPr>
                <p:cNvSpPr/>
                <p:nvPr/>
              </p:nvSpPr>
              <p:spPr>
                <a:xfrm>
                  <a:off x="448854" y="270659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C57A4B26-8EC1-7841-804D-E565F55569FC}"/>
                    </a:ext>
                  </a:extLst>
                </p:cNvPr>
                <p:cNvSpPr/>
                <p:nvPr/>
              </p:nvSpPr>
              <p:spPr>
                <a:xfrm>
                  <a:off x="628384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B2439322-535A-CD49-82F0-223EC13FF122}"/>
                  </a:ext>
                </a:extLst>
              </p:cNvPr>
              <p:cNvGrpSpPr/>
              <p:nvPr/>
            </p:nvGrpSpPr>
            <p:grpSpPr>
              <a:xfrm rot="16200000">
                <a:off x="526618" y="1672829"/>
                <a:ext cx="718185" cy="179069"/>
                <a:chOff x="268923" y="269559"/>
                <a:chExt cx="718365" cy="17970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E5E17347-51BE-0B47-A188-A8251F6E997C}"/>
                    </a:ext>
                  </a:extLst>
                </p:cNvPr>
                <p:cNvSpPr/>
                <p:nvPr/>
              </p:nvSpPr>
              <p:spPr>
                <a:xfrm>
                  <a:off x="448430" y="269559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C256521E-9237-094E-94FC-32C447CA2D2E}"/>
                    </a:ext>
                  </a:extLst>
                </p:cNvPr>
                <p:cNvSpPr/>
                <p:nvPr/>
              </p:nvSpPr>
              <p:spPr>
                <a:xfrm>
                  <a:off x="268923" y="26995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EEB200B4-EA25-B246-9DFC-AC5DC3915B0C}"/>
                    </a:ext>
                  </a:extLst>
                </p:cNvPr>
                <p:cNvSpPr/>
                <p:nvPr/>
              </p:nvSpPr>
              <p:spPr>
                <a:xfrm>
                  <a:off x="628243" y="26970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A555EF05-2F4C-B34F-BD29-5683CD2A1307}"/>
                    </a:ext>
                  </a:extLst>
                </p:cNvPr>
                <p:cNvSpPr/>
                <p:nvPr/>
              </p:nvSpPr>
              <p:spPr>
                <a:xfrm>
                  <a:off x="807773" y="26995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59" name="Text Box 67">
              <a:extLst>
                <a:ext uri="{FF2B5EF4-FFF2-40B4-BE49-F238E27FC236}">
                  <a16:creationId xmlns:a16="http://schemas.microsoft.com/office/drawing/2014/main" id="{B92B2F61-67D6-3B46-B896-231E184F20A9}"/>
                </a:ext>
              </a:extLst>
            </p:cNvPr>
            <p:cNvSpPr txBox="1"/>
            <p:nvPr/>
          </p:nvSpPr>
          <p:spPr>
            <a:xfrm>
              <a:off x="190119" y="53719"/>
              <a:ext cx="678815" cy="25113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3-ітерація  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28455BA1-9AAA-5C43-856B-F9985B115BDD}"/>
                </a:ext>
              </a:extLst>
            </p:cNvPr>
            <p:cNvGrpSpPr/>
            <p:nvPr/>
          </p:nvGrpSpPr>
          <p:grpSpPr>
            <a:xfrm>
              <a:off x="2351853" y="304229"/>
              <a:ext cx="716915" cy="719455"/>
              <a:chOff x="0" y="0"/>
              <a:chExt cx="716963" cy="719783"/>
            </a:xfrm>
          </p:grpSpPr>
          <p:grpSp>
            <p:nvGrpSpPr>
              <p:cNvPr id="461" name="Group 460">
                <a:extLst>
                  <a:ext uri="{FF2B5EF4-FFF2-40B4-BE49-F238E27FC236}">
                    <a16:creationId xmlns:a16="http://schemas.microsoft.com/office/drawing/2014/main" id="{E1BA6C42-327C-4442-BAF5-315C91E0275E}"/>
                  </a:ext>
                </a:extLst>
              </p:cNvPr>
              <p:cNvGrpSpPr/>
              <p:nvPr/>
            </p:nvGrpSpPr>
            <p:grpSpPr>
              <a:xfrm>
                <a:off x="0" y="0"/>
                <a:ext cx="716767" cy="181059"/>
                <a:chOff x="0" y="0"/>
                <a:chExt cx="716767" cy="181059"/>
              </a:xfrm>
            </p:grpSpPr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D6D3DFA-D142-EB4A-B336-2D71308107DE}"/>
                    </a:ext>
                  </a:extLst>
                </p:cNvPr>
                <p:cNvSpPr/>
                <p:nvPr/>
              </p:nvSpPr>
              <p:spPr>
                <a:xfrm rot="16200000">
                  <a:off x="-17" y="91157"/>
                  <a:ext cx="90111" cy="8968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5803AD9A-597B-034E-AC82-AB3B0E31E471}"/>
                    </a:ext>
                  </a:extLst>
                </p:cNvPr>
                <p:cNvSpPr/>
                <p:nvPr/>
              </p:nvSpPr>
              <p:spPr>
                <a:xfrm rot="16200000">
                  <a:off x="-213" y="1038"/>
                  <a:ext cx="90111" cy="8968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14C461D1-39B3-CE44-A51E-0B2928241E02}"/>
                    </a:ext>
                  </a:extLst>
                </p:cNvPr>
                <p:cNvSpPr/>
                <p:nvPr/>
              </p:nvSpPr>
              <p:spPr>
                <a:xfrm rot="16200000">
                  <a:off x="89547" y="91054"/>
                  <a:ext cx="90111" cy="8968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ED1404B9-09CC-6546-8FDB-2230178E8923}"/>
                    </a:ext>
                  </a:extLst>
                </p:cNvPr>
                <p:cNvSpPr/>
                <p:nvPr/>
              </p:nvSpPr>
              <p:spPr>
                <a:xfrm rot="16200000">
                  <a:off x="89668" y="935"/>
                  <a:ext cx="90111" cy="8968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4C9A06D5-13FB-B742-95F4-7C9022E8277E}"/>
                    </a:ext>
                  </a:extLst>
                </p:cNvPr>
                <p:cNvSpPr/>
                <p:nvPr/>
              </p:nvSpPr>
              <p:spPr>
                <a:xfrm rot="16200000">
                  <a:off x="358647" y="91442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AD1DCC2C-7DF2-0A4A-B87A-246F9173AA9B}"/>
                    </a:ext>
                  </a:extLst>
                </p:cNvPr>
                <p:cNvSpPr/>
                <p:nvPr/>
              </p:nvSpPr>
              <p:spPr>
                <a:xfrm rot="16200000">
                  <a:off x="358451" y="1637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EC26546D-82D7-3E40-B510-816357BEFB5F}"/>
                    </a:ext>
                  </a:extLst>
                </p:cNvPr>
                <p:cNvSpPr/>
                <p:nvPr/>
              </p:nvSpPr>
              <p:spPr>
                <a:xfrm rot="16200000">
                  <a:off x="447961" y="91339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A8371FC4-3CE0-0E4A-9887-A136CC211128}"/>
                    </a:ext>
                  </a:extLst>
                </p:cNvPr>
                <p:cNvSpPr/>
                <p:nvPr/>
              </p:nvSpPr>
              <p:spPr>
                <a:xfrm rot="16200000">
                  <a:off x="448083" y="1534"/>
                  <a:ext cx="89797" cy="8943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BA02864-969D-434B-A73E-69E5C5C5C34B}"/>
                    </a:ext>
                  </a:extLst>
                </p:cNvPr>
                <p:cNvSpPr/>
                <p:nvPr/>
              </p:nvSpPr>
              <p:spPr>
                <a:xfrm rot="16200000">
                  <a:off x="179580" y="90259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238A58D1-15D7-704E-B364-C4E6F54911D2}"/>
                    </a:ext>
                  </a:extLst>
                </p:cNvPr>
                <p:cNvSpPr/>
                <p:nvPr/>
              </p:nvSpPr>
              <p:spPr>
                <a:xfrm rot="16200000">
                  <a:off x="179384" y="454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A2ABD355-D9AB-2549-AE11-1E293C76803D}"/>
                    </a:ext>
                  </a:extLst>
                </p:cNvPr>
                <p:cNvSpPr/>
                <p:nvPr/>
              </p:nvSpPr>
              <p:spPr>
                <a:xfrm rot="16200000">
                  <a:off x="268894" y="90156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929416EF-080F-EF41-815D-AA1E7A3334D1}"/>
                    </a:ext>
                  </a:extLst>
                </p:cNvPr>
                <p:cNvSpPr/>
                <p:nvPr/>
              </p:nvSpPr>
              <p:spPr>
                <a:xfrm rot="16200000">
                  <a:off x="269016" y="351"/>
                  <a:ext cx="89797" cy="8943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F3DAF876-D075-E643-AD30-12422CF90CD4}"/>
                    </a:ext>
                  </a:extLst>
                </p:cNvPr>
                <p:cNvSpPr/>
                <p:nvPr/>
              </p:nvSpPr>
              <p:spPr>
                <a:xfrm rot="16200000">
                  <a:off x="537714" y="90088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3AC173ED-2A7C-ED4B-9464-6DAE7C48796F}"/>
                    </a:ext>
                  </a:extLst>
                </p:cNvPr>
                <p:cNvSpPr/>
                <p:nvPr/>
              </p:nvSpPr>
              <p:spPr>
                <a:xfrm rot="16200000">
                  <a:off x="537518" y="283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13E27ED1-ADAA-3E40-8A14-944B68378509}"/>
                    </a:ext>
                  </a:extLst>
                </p:cNvPr>
                <p:cNvSpPr/>
                <p:nvPr/>
              </p:nvSpPr>
              <p:spPr>
                <a:xfrm rot="16200000">
                  <a:off x="627028" y="89985"/>
                  <a:ext cx="89797" cy="8943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18716DB6-1574-404B-BE85-7D7E729D12CC}"/>
                    </a:ext>
                  </a:extLst>
                </p:cNvPr>
                <p:cNvSpPr/>
                <p:nvPr/>
              </p:nvSpPr>
              <p:spPr>
                <a:xfrm rot="16200000">
                  <a:off x="627150" y="180"/>
                  <a:ext cx="89797" cy="8943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15D22253-1503-5A44-B168-A8D389D0366B}"/>
                  </a:ext>
                </a:extLst>
              </p:cNvPr>
              <p:cNvGrpSpPr/>
              <p:nvPr/>
            </p:nvGrpSpPr>
            <p:grpSpPr>
              <a:xfrm>
                <a:off x="486" y="180001"/>
                <a:ext cx="716279" cy="180976"/>
                <a:chOff x="486" y="180001"/>
                <a:chExt cx="716279" cy="180976"/>
              </a:xfrm>
            </p:grpSpPr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9EAEE704-D74F-CC4B-BCCD-00E9FD81D061}"/>
                    </a:ext>
                  </a:extLst>
                </p:cNvPr>
                <p:cNvSpPr/>
                <p:nvPr/>
              </p:nvSpPr>
              <p:spPr>
                <a:xfrm rot="16200000">
                  <a:off x="460" y="271125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BAEE50DC-1CC9-AC45-8002-94862A494C2A}"/>
                    </a:ext>
                  </a:extLst>
                </p:cNvPr>
                <p:cNvSpPr/>
                <p:nvPr/>
              </p:nvSpPr>
              <p:spPr>
                <a:xfrm rot="16200000">
                  <a:off x="264" y="181048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5B8A3779-F17E-0F4A-8AD6-338BAFA317E3}"/>
                    </a:ext>
                  </a:extLst>
                </p:cNvPr>
                <p:cNvSpPr/>
                <p:nvPr/>
              </p:nvSpPr>
              <p:spPr>
                <a:xfrm rot="16200000">
                  <a:off x="89963" y="271021"/>
                  <a:ext cx="90069" cy="8962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191411F7-91C8-6E47-AB6A-0BF5D873665E}"/>
                    </a:ext>
                  </a:extLst>
                </p:cNvPr>
                <p:cNvSpPr/>
                <p:nvPr/>
              </p:nvSpPr>
              <p:spPr>
                <a:xfrm rot="16200000">
                  <a:off x="90085" y="180945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B82115CB-EA80-8248-8ABD-58E8CCEE7AA9}"/>
                    </a:ext>
                  </a:extLst>
                </p:cNvPr>
                <p:cNvSpPr/>
                <p:nvPr/>
              </p:nvSpPr>
              <p:spPr>
                <a:xfrm rot="16200000">
                  <a:off x="358879" y="271411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F3567316-F660-9841-A948-DD93CA8F4092}"/>
                    </a:ext>
                  </a:extLst>
                </p:cNvPr>
                <p:cNvSpPr/>
                <p:nvPr/>
              </p:nvSpPr>
              <p:spPr>
                <a:xfrm rot="16200000">
                  <a:off x="358683" y="181646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E04D6EAA-E3F8-C54C-AD68-2F3EA0FECF75}"/>
                    </a:ext>
                  </a:extLst>
                </p:cNvPr>
                <p:cNvSpPr/>
                <p:nvPr/>
              </p:nvSpPr>
              <p:spPr>
                <a:xfrm rot="16200000">
                  <a:off x="448132" y="271307"/>
                  <a:ext cx="89756" cy="893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6FDB93E4-21F6-5640-93F2-11A1731B00F9}"/>
                    </a:ext>
                  </a:extLst>
                </p:cNvPr>
                <p:cNvSpPr/>
                <p:nvPr/>
              </p:nvSpPr>
              <p:spPr>
                <a:xfrm rot="16200000">
                  <a:off x="448254" y="181544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E9B15AE8-B000-C642-A22D-69A4D499A8C3}"/>
                    </a:ext>
                  </a:extLst>
                </p:cNvPr>
                <p:cNvSpPr/>
                <p:nvPr/>
              </p:nvSpPr>
              <p:spPr>
                <a:xfrm rot="16200000">
                  <a:off x="179934" y="270229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F198FE77-621D-5D44-81BC-BF258490833C}"/>
                    </a:ext>
                  </a:extLst>
                </p:cNvPr>
                <p:cNvSpPr/>
                <p:nvPr/>
              </p:nvSpPr>
              <p:spPr>
                <a:xfrm rot="16200000">
                  <a:off x="179738" y="180464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FF66F303-DC2D-8C4C-B14D-4EA0C50CB7BA}"/>
                    </a:ext>
                  </a:extLst>
                </p:cNvPr>
                <p:cNvSpPr/>
                <p:nvPr/>
              </p:nvSpPr>
              <p:spPr>
                <a:xfrm rot="16200000">
                  <a:off x="269187" y="270125"/>
                  <a:ext cx="89756" cy="893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75ABCBD4-C2BA-0346-91B1-818DCD85E1E3}"/>
                    </a:ext>
                  </a:extLst>
                </p:cNvPr>
                <p:cNvSpPr/>
                <p:nvPr/>
              </p:nvSpPr>
              <p:spPr>
                <a:xfrm rot="16200000">
                  <a:off x="269309" y="180362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102752C3-4359-954F-816A-C7F3D6DC9F78}"/>
                    </a:ext>
                  </a:extLst>
                </p:cNvPr>
                <p:cNvSpPr/>
                <p:nvPr/>
              </p:nvSpPr>
              <p:spPr>
                <a:xfrm rot="16200000">
                  <a:off x="537824" y="270058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B8D09C6A-705F-FE47-9869-C4B3789355EC}"/>
                    </a:ext>
                  </a:extLst>
                </p:cNvPr>
                <p:cNvSpPr/>
                <p:nvPr/>
              </p:nvSpPr>
              <p:spPr>
                <a:xfrm rot="16200000">
                  <a:off x="537628" y="180293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A1C6CAC1-559D-0941-A5EE-37FEE0FD4F97}"/>
                    </a:ext>
                  </a:extLst>
                </p:cNvPr>
                <p:cNvSpPr/>
                <p:nvPr/>
              </p:nvSpPr>
              <p:spPr>
                <a:xfrm rot="16200000">
                  <a:off x="627077" y="269954"/>
                  <a:ext cx="89756" cy="893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B1A4095A-19DD-3043-8439-D6B0DC63E467}"/>
                    </a:ext>
                  </a:extLst>
                </p:cNvPr>
                <p:cNvSpPr/>
                <p:nvPr/>
              </p:nvSpPr>
              <p:spPr>
                <a:xfrm rot="16200000">
                  <a:off x="627199" y="180191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82152C1F-8A5E-E345-8CDB-3B5123E17B8B}"/>
                  </a:ext>
                </a:extLst>
              </p:cNvPr>
              <p:cNvGrpSpPr/>
              <p:nvPr/>
            </p:nvGrpSpPr>
            <p:grpSpPr>
              <a:xfrm>
                <a:off x="2" y="358040"/>
                <a:ext cx="716279" cy="180976"/>
                <a:chOff x="2" y="358040"/>
                <a:chExt cx="716279" cy="180976"/>
              </a:xfrm>
            </p:grpSpPr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DAAF5C3E-5C10-6C47-85C4-3FBA6269111E}"/>
                    </a:ext>
                  </a:extLst>
                </p:cNvPr>
                <p:cNvSpPr/>
                <p:nvPr/>
              </p:nvSpPr>
              <p:spPr>
                <a:xfrm rot="16200000">
                  <a:off x="-24" y="449164"/>
                  <a:ext cx="90069" cy="8962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5DE8789-470C-B347-8B7D-3827A6071BFF}"/>
                    </a:ext>
                  </a:extLst>
                </p:cNvPr>
                <p:cNvSpPr/>
                <p:nvPr/>
              </p:nvSpPr>
              <p:spPr>
                <a:xfrm rot="16200000">
                  <a:off x="-220" y="359087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F6074551-09CB-8B47-BB86-10C86BDA656B}"/>
                    </a:ext>
                  </a:extLst>
                </p:cNvPr>
                <p:cNvSpPr/>
                <p:nvPr/>
              </p:nvSpPr>
              <p:spPr>
                <a:xfrm rot="16200000">
                  <a:off x="89479" y="449060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37B67DD9-EF7B-2641-95AD-B6A36366AE4B}"/>
                    </a:ext>
                  </a:extLst>
                </p:cNvPr>
                <p:cNvSpPr/>
                <p:nvPr/>
              </p:nvSpPr>
              <p:spPr>
                <a:xfrm rot="16200000">
                  <a:off x="89601" y="358984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30916209-202C-4741-ACF8-290A912EC843}"/>
                    </a:ext>
                  </a:extLst>
                </p:cNvPr>
                <p:cNvSpPr/>
                <p:nvPr/>
              </p:nvSpPr>
              <p:spPr>
                <a:xfrm rot="16200000">
                  <a:off x="358395" y="449450"/>
                  <a:ext cx="89756" cy="893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082832DC-F0FA-844A-948E-4AE189754AEF}"/>
                    </a:ext>
                  </a:extLst>
                </p:cNvPr>
                <p:cNvSpPr/>
                <p:nvPr/>
              </p:nvSpPr>
              <p:spPr>
                <a:xfrm rot="16200000">
                  <a:off x="358199" y="359685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77EE224B-E475-C346-B6AA-0BC664B7DDED}"/>
                    </a:ext>
                  </a:extLst>
                </p:cNvPr>
                <p:cNvSpPr/>
                <p:nvPr/>
              </p:nvSpPr>
              <p:spPr>
                <a:xfrm rot="16200000">
                  <a:off x="447648" y="449346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D3C66617-CE66-344C-9341-C803861A2D62}"/>
                    </a:ext>
                  </a:extLst>
                </p:cNvPr>
                <p:cNvSpPr/>
                <p:nvPr/>
              </p:nvSpPr>
              <p:spPr>
                <a:xfrm rot="16200000">
                  <a:off x="447770" y="359583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41DDFA1C-1AAF-4D48-8DBE-751C6A6DE092}"/>
                    </a:ext>
                  </a:extLst>
                </p:cNvPr>
                <p:cNvSpPr/>
                <p:nvPr/>
              </p:nvSpPr>
              <p:spPr>
                <a:xfrm rot="16200000">
                  <a:off x="179450" y="448268"/>
                  <a:ext cx="89756" cy="893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37A84BDE-AE27-144C-A97E-783F4C39B815}"/>
                    </a:ext>
                  </a:extLst>
                </p:cNvPr>
                <p:cNvSpPr/>
                <p:nvPr/>
              </p:nvSpPr>
              <p:spPr>
                <a:xfrm rot="16200000">
                  <a:off x="179254" y="358503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506A438F-FD85-4848-8A43-A3B4CBC393A0}"/>
                    </a:ext>
                  </a:extLst>
                </p:cNvPr>
                <p:cNvSpPr/>
                <p:nvPr/>
              </p:nvSpPr>
              <p:spPr>
                <a:xfrm rot="16200000">
                  <a:off x="268703" y="448164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F7FC179C-1EF3-DF41-B072-B8062500C1E7}"/>
                    </a:ext>
                  </a:extLst>
                </p:cNvPr>
                <p:cNvSpPr/>
                <p:nvPr/>
              </p:nvSpPr>
              <p:spPr>
                <a:xfrm rot="16200000">
                  <a:off x="268825" y="358401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9F4F6EF7-440E-4F47-8234-077F497CDD02}"/>
                    </a:ext>
                  </a:extLst>
                </p:cNvPr>
                <p:cNvSpPr/>
                <p:nvPr/>
              </p:nvSpPr>
              <p:spPr>
                <a:xfrm rot="16200000">
                  <a:off x="537340" y="448097"/>
                  <a:ext cx="89756" cy="893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06FCB789-F6A7-4F48-92AC-9D9AA4DD425A}"/>
                    </a:ext>
                  </a:extLst>
                </p:cNvPr>
                <p:cNvSpPr/>
                <p:nvPr/>
              </p:nvSpPr>
              <p:spPr>
                <a:xfrm rot="16200000">
                  <a:off x="537144" y="358332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9BFD298D-7495-5C47-AE4B-1B1D6DE4226A}"/>
                    </a:ext>
                  </a:extLst>
                </p:cNvPr>
                <p:cNvSpPr/>
                <p:nvPr/>
              </p:nvSpPr>
              <p:spPr>
                <a:xfrm rot="16200000">
                  <a:off x="626593" y="447993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2FAC6610-C004-BD43-B8B8-2460F9ED1D07}"/>
                    </a:ext>
                  </a:extLst>
                </p:cNvPr>
                <p:cNvSpPr/>
                <p:nvPr/>
              </p:nvSpPr>
              <p:spPr>
                <a:xfrm rot="16200000">
                  <a:off x="626715" y="358230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C1EC6FBF-9219-9142-8ADD-AB939CA8AF61}"/>
                  </a:ext>
                </a:extLst>
              </p:cNvPr>
              <p:cNvGrpSpPr/>
              <p:nvPr/>
            </p:nvGrpSpPr>
            <p:grpSpPr>
              <a:xfrm>
                <a:off x="684" y="538807"/>
                <a:ext cx="716279" cy="180976"/>
                <a:chOff x="684" y="538807"/>
                <a:chExt cx="716279" cy="180976"/>
              </a:xfrm>
            </p:grpSpPr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74955229-874B-E54A-A194-74324700D8B7}"/>
                    </a:ext>
                  </a:extLst>
                </p:cNvPr>
                <p:cNvSpPr/>
                <p:nvPr/>
              </p:nvSpPr>
              <p:spPr>
                <a:xfrm rot="16200000">
                  <a:off x="658" y="629931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BBEB26D8-DC9E-724C-9D7B-1ABC379EA4B6}"/>
                    </a:ext>
                  </a:extLst>
                </p:cNvPr>
                <p:cNvSpPr/>
                <p:nvPr/>
              </p:nvSpPr>
              <p:spPr>
                <a:xfrm rot="16200000">
                  <a:off x="462" y="539854"/>
                  <a:ext cx="90069" cy="8962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2326C94D-1361-3840-BC8C-C07DEF29BFA4}"/>
                    </a:ext>
                  </a:extLst>
                </p:cNvPr>
                <p:cNvSpPr/>
                <p:nvPr/>
              </p:nvSpPr>
              <p:spPr>
                <a:xfrm rot="16200000">
                  <a:off x="90161" y="629827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D0CA438B-D356-A94D-B2EB-27AF69FB5176}"/>
                    </a:ext>
                  </a:extLst>
                </p:cNvPr>
                <p:cNvSpPr/>
                <p:nvPr/>
              </p:nvSpPr>
              <p:spPr>
                <a:xfrm rot="16200000">
                  <a:off x="90283" y="539751"/>
                  <a:ext cx="90069" cy="8962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9954A7AE-0296-5940-B8FA-8676D89F4D5D}"/>
                    </a:ext>
                  </a:extLst>
                </p:cNvPr>
                <p:cNvSpPr/>
                <p:nvPr/>
              </p:nvSpPr>
              <p:spPr>
                <a:xfrm rot="16200000">
                  <a:off x="359077" y="630217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94C2D696-22A9-6342-901F-A0281E1C60D8}"/>
                    </a:ext>
                  </a:extLst>
                </p:cNvPr>
                <p:cNvSpPr/>
                <p:nvPr/>
              </p:nvSpPr>
              <p:spPr>
                <a:xfrm rot="16200000">
                  <a:off x="358881" y="540452"/>
                  <a:ext cx="89756" cy="893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1B814F05-564D-A942-B2C7-F40444B2066C}"/>
                    </a:ext>
                  </a:extLst>
                </p:cNvPr>
                <p:cNvSpPr/>
                <p:nvPr/>
              </p:nvSpPr>
              <p:spPr>
                <a:xfrm rot="16200000">
                  <a:off x="448330" y="630113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064D8E93-CEC5-4B4E-8D4F-3E8FE1872D8B}"/>
                    </a:ext>
                  </a:extLst>
                </p:cNvPr>
                <p:cNvSpPr/>
                <p:nvPr/>
              </p:nvSpPr>
              <p:spPr>
                <a:xfrm rot="16200000">
                  <a:off x="448452" y="540350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27C0E177-C920-B74E-89D3-64F91F1C1D8C}"/>
                    </a:ext>
                  </a:extLst>
                </p:cNvPr>
                <p:cNvSpPr/>
                <p:nvPr/>
              </p:nvSpPr>
              <p:spPr>
                <a:xfrm rot="16200000">
                  <a:off x="180132" y="629035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A1D68F52-575F-774E-B770-653D03EFF44D}"/>
                    </a:ext>
                  </a:extLst>
                </p:cNvPr>
                <p:cNvSpPr/>
                <p:nvPr/>
              </p:nvSpPr>
              <p:spPr>
                <a:xfrm rot="16200000">
                  <a:off x="179936" y="539270"/>
                  <a:ext cx="89756" cy="893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994B4A25-E17B-7943-AD6B-853801BC5531}"/>
                    </a:ext>
                  </a:extLst>
                </p:cNvPr>
                <p:cNvSpPr/>
                <p:nvPr/>
              </p:nvSpPr>
              <p:spPr>
                <a:xfrm rot="16200000">
                  <a:off x="269385" y="628931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04E75936-89AD-9D4F-B076-5AF08DEA9EBE}"/>
                    </a:ext>
                  </a:extLst>
                </p:cNvPr>
                <p:cNvSpPr/>
                <p:nvPr/>
              </p:nvSpPr>
              <p:spPr>
                <a:xfrm rot="16200000">
                  <a:off x="269507" y="539168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D3E637A-7817-EF49-A3F8-C896E49704B5}"/>
                    </a:ext>
                  </a:extLst>
                </p:cNvPr>
                <p:cNvSpPr/>
                <p:nvPr/>
              </p:nvSpPr>
              <p:spPr>
                <a:xfrm rot="16200000">
                  <a:off x="538022" y="628864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5CECE0DD-C94D-9C4F-B69F-1EFD3211B4DD}"/>
                    </a:ext>
                  </a:extLst>
                </p:cNvPr>
                <p:cNvSpPr/>
                <p:nvPr/>
              </p:nvSpPr>
              <p:spPr>
                <a:xfrm rot="16200000">
                  <a:off x="537826" y="539099"/>
                  <a:ext cx="89756" cy="893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A27450C1-0BC0-8946-A17D-D43B1D2982DD}"/>
                    </a:ext>
                  </a:extLst>
                </p:cNvPr>
                <p:cNvSpPr/>
                <p:nvPr/>
              </p:nvSpPr>
              <p:spPr>
                <a:xfrm rot="16200000">
                  <a:off x="627275" y="628760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6D7B0A41-8C43-C84C-8A62-50350C334864}"/>
                    </a:ext>
                  </a:extLst>
                </p:cNvPr>
                <p:cNvSpPr/>
                <p:nvPr/>
              </p:nvSpPr>
              <p:spPr>
                <a:xfrm rot="16200000">
                  <a:off x="627397" y="538997"/>
                  <a:ext cx="89756" cy="8937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8654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5491459"/>
                  </p:ext>
                </p:extLst>
              </p:nvPr>
            </p:nvGraphicFramePr>
            <p:xfrm>
              <a:off x="374948" y="925035"/>
              <a:ext cx="8394103" cy="394944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6892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167023089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4189326124"/>
                        </a:ext>
                      </a:extLst>
                    </a:gridCol>
                    <a:gridCol w="18722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8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Ітерація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Процес 0:</a:t>
                          </a:r>
                        </a:p>
                        <a:p>
                          <a:pPr algn="ctr"/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1: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2: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3: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b="1" dirty="0"/>
                            <a:t>0 -рядок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=0,..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 –рядок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=0,..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2 - рядок В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=0,..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3 -рядок В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=0,..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82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3 - рядок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=0,..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b="1" dirty="0"/>
                            <a:t>0 -рядок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=0,..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1 - рядок В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=0,..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2 -рядок В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6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=0,..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45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2 -рядок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=0,..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3 - рядок В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=0,..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b="1" dirty="0"/>
                            <a:t>0 -рядок В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=0,..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1 -рядок В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=0,..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1 -рядок В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=0,..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2 - рядок В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=0,..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3 - рядок В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=0,..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b="1" dirty="0"/>
                            <a:t>0 - рядок В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uk-UA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=0,..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5491459"/>
                  </p:ext>
                </p:extLst>
              </p:nvPr>
            </p:nvGraphicFramePr>
            <p:xfrm>
              <a:off x="374948" y="925035"/>
              <a:ext cx="8394103" cy="394944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6892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167023089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4189326124"/>
                        </a:ext>
                      </a:extLst>
                    </a:gridCol>
                    <a:gridCol w="18722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Ітерація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Процес 0:</a:t>
                          </a:r>
                        </a:p>
                        <a:p>
                          <a:pPr algn="ctr"/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1: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2: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3: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425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5714" t="-71212" r="-296104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142177" t="-71212" r="-210204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223899" t="-71212" r="-94340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47973" t="-71212" r="-1351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425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5714" t="-168657" r="-296104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142177" t="-168657" r="-210204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223899" t="-168657" r="-94340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47973" t="-168657" r="-1351" b="-2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425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5714" t="-272727" r="-296104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142177" t="-272727" r="-210204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223899" t="-272727" r="-94340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47973" t="-272727" r="-1351" b="-1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25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5714" t="-367164" r="-296104" b="-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142177" t="-367164" r="-210204" b="-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223899" t="-367164" r="-94340" b="-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47973" t="-367164" r="-1351" b="-5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33B0C39-3871-A74D-9A77-104E60C832F9}"/>
              </a:ext>
            </a:extLst>
          </p:cNvPr>
          <p:cNvSpPr txBox="1"/>
          <p:nvPr/>
        </p:nvSpPr>
        <p:spPr>
          <a:xfrm>
            <a:off x="3347864" y="6199979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170089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Експериментування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uk-U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9046E8-C138-3847-92E4-49D3C68169AE}"/>
                  </a:ext>
                </a:extLst>
              </p:cNvPr>
              <p:cNvSpPr txBox="1"/>
              <p:nvPr/>
            </p:nvSpPr>
            <p:spPr>
              <a:xfrm>
                <a:off x="611560" y="1196752"/>
                <a:ext cx="8075240" cy="1249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Ефективність паралельного алгоритму оцінюється прискоренням (</a:t>
                </a:r>
                <a:r>
                  <a:rPr lang="en-US" dirty="0"/>
                  <a:t>speedup)</a:t>
                </a:r>
                <a:r>
                  <a:rPr lang="uk-UA" dirty="0"/>
                  <a:t>, що визначає у скільки разів зменшився час виконання алгоритму: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𝑠𝑝𝑒𝑒𝑑𝑢𝑝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𝑞𝑢𝑒𝑛𝑡𝑖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𝑝𝑎𝑟𝑎𝑙𝑙𝑒𝑙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9046E8-C138-3847-92E4-49D3C6816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075240" cy="1249188"/>
              </a:xfrm>
              <a:prstGeom prst="rect">
                <a:avLst/>
              </a:prstGeom>
              <a:blipFill>
                <a:blip r:embed="rId2"/>
                <a:stretch>
                  <a:fillRect l="-629" t="-2020" b="-202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B08857-755E-6D44-8D97-A8C18C46BE40}"/>
              </a:ext>
            </a:extLst>
          </p:cNvPr>
          <p:cNvSpPr txBox="1"/>
          <p:nvPr/>
        </p:nvSpPr>
        <p:spPr>
          <a:xfrm>
            <a:off x="3275856" y="6581001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7C6B68-F239-1A44-97B1-479792F59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89387"/>
              </p:ext>
            </p:extLst>
          </p:nvPr>
        </p:nvGraphicFramePr>
        <p:xfrm>
          <a:off x="755576" y="2768486"/>
          <a:ext cx="7200800" cy="1983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6741">
                  <a:extLst>
                    <a:ext uri="{9D8B030D-6E8A-4147-A177-3AD203B41FA5}">
                      <a16:colId xmlns:a16="http://schemas.microsoft.com/office/drawing/2014/main" val="1564932641"/>
                    </a:ext>
                  </a:extLst>
                </a:gridCol>
                <a:gridCol w="1252667">
                  <a:extLst>
                    <a:ext uri="{9D8B030D-6E8A-4147-A177-3AD203B41FA5}">
                      <a16:colId xmlns:a16="http://schemas.microsoft.com/office/drawing/2014/main" val="1493484139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064452119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199199254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3089744133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279604096"/>
                    </a:ext>
                  </a:extLst>
                </a:gridCol>
                <a:gridCol w="898514">
                  <a:extLst>
                    <a:ext uri="{9D8B030D-6E8A-4147-A177-3AD203B41FA5}">
                      <a16:colId xmlns:a16="http://schemas.microsoft.com/office/drawing/2014/main" val="2737803962"/>
                    </a:ext>
                  </a:extLst>
                </a:gridCol>
                <a:gridCol w="898514">
                  <a:extLst>
                    <a:ext uri="{9D8B030D-6E8A-4147-A177-3AD203B41FA5}">
                      <a16:colId xmlns:a16="http://schemas.microsoft.com/office/drawing/2014/main" val="222088188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Matrix Size</a:t>
                      </a: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Sequential Algorithm</a:t>
                      </a:r>
                      <a:r>
                        <a:rPr lang="uk-UA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Time, s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Stripe Algorithm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85084"/>
                  </a:ext>
                </a:extLst>
              </a:tr>
              <a:tr h="224268">
                <a:tc v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 threads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4 threads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9 threads</a:t>
                      </a: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146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Time, s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Speedup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Time, s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Speedup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Time, s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Speedup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241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</a:rPr>
                        <a:t>500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8389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</a:rPr>
                        <a:t>1000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780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</a:rPr>
                        <a:t>1500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7483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</a:rPr>
                        <a:t>2000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2610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</a:rPr>
                        <a:t>2500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0305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6794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7479C6-F66A-AB40-8E4B-E9E76F2A39B4}"/>
              </a:ext>
            </a:extLst>
          </p:cNvPr>
          <p:cNvSpPr txBox="1"/>
          <p:nvPr/>
        </p:nvSpPr>
        <p:spPr>
          <a:xfrm>
            <a:off x="755576" y="5236764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Обов’язково при наведенні результатів експериментів вказувати технічні характеристики обладнання (кількість </a:t>
            </a:r>
            <a:r>
              <a:rPr lang="uk-UA" dirty="0" err="1"/>
              <a:t>ядер</a:t>
            </a:r>
            <a:r>
              <a:rPr lang="uk-UA" dirty="0"/>
              <a:t>, фізичних та логічних) та операційну систему. Наведення результатів експерименту у вигляді таблиці обов’язкове. Візуалізація у вигляді графіків – бажано, але не обов’язково.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7196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9BEF-D929-0249-AB8D-CD66569B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Зауваження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4260-35E7-2D4D-A47F-5B930A9B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uk-UA" dirty="0"/>
              <a:t>Для того, щоб зменшити кількість потоків, які потрібно створити, розрахунки у стрічкових алгоритмах виконують для груп рядків результуючої матриці. </a:t>
            </a:r>
            <a:endParaRPr lang="en-US" dirty="0"/>
          </a:p>
          <a:p>
            <a:pPr algn="just"/>
            <a:r>
              <a:rPr lang="uk-UA" dirty="0"/>
              <a:t>Для того, щоб зменшити очікування між ітераціями, зменшують кількість ітерацій. Для цього групують дії, що виконуються в ітераціях у звичайному алгоритмі. </a:t>
            </a:r>
          </a:p>
          <a:p>
            <a:pPr algn="just"/>
            <a:r>
              <a:rPr lang="uk-UA" dirty="0"/>
              <a:t>Кількість потоків для ефективної роботи алгоритму повинна бути близькою до кількості процесів, які можуть виконуватись паралельно обчислювальним ресурсом, на якому запускається алгоритм.</a:t>
            </a:r>
            <a:endParaRPr lang="en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7EC0C-EFEC-A44A-9A84-C4BA5201838D}"/>
              </a:ext>
            </a:extLst>
          </p:cNvPr>
          <p:cNvSpPr txBox="1"/>
          <p:nvPr/>
        </p:nvSpPr>
        <p:spPr>
          <a:xfrm>
            <a:off x="3275856" y="6444862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3559563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 Фокса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39552" y="2801741"/>
                <a:ext cx="8325549" cy="505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2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/>
                  <a:t>  , </a:t>
                </a:r>
                <a:r>
                  <a:rPr lang="uk-UA" sz="2200" dirty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𝑖𝑠</m:t>
                        </m:r>
                      </m:sub>
                    </m:sSub>
                  </m:oMath>
                </a14:m>
                <a:r>
                  <a:rPr lang="uk-UA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𝑠𝑗</m:t>
                        </m:r>
                      </m:sub>
                    </m:sSub>
                  </m:oMath>
                </a14:m>
                <a:r>
                  <a:rPr lang="uk-UA" sz="2200" dirty="0"/>
                  <a:t> - блоки матриць </a:t>
                </a:r>
                <a:r>
                  <a:rPr lang="uk-UA" sz="2200" i="1" dirty="0"/>
                  <a:t>А</a:t>
                </a:r>
                <a:r>
                  <a:rPr lang="uk-UA" sz="2200" dirty="0"/>
                  <a:t> і </a:t>
                </a:r>
                <a:r>
                  <a:rPr lang="uk-UA" sz="2200" i="1" dirty="0"/>
                  <a:t>В</a:t>
                </a:r>
                <a:r>
                  <a:rPr lang="en-US" sz="2200" i="1" dirty="0"/>
                  <a:t> </a:t>
                </a:r>
                <a:r>
                  <a:rPr lang="uk-UA" sz="2200" dirty="0"/>
                  <a:t>розміром</a:t>
                </a:r>
                <a:r>
                  <a:rPr lang="uk-UA" sz="2200" i="1" dirty="0"/>
                  <a:t> </a:t>
                </a:r>
                <a:r>
                  <a:rPr lang="en-US" sz="2200" i="1" dirty="0"/>
                  <a:t>m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i="1" dirty="0"/>
                  <a:t>m</a:t>
                </a:r>
                <a:endParaRPr lang="uk-UA" sz="2200" i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01741"/>
                <a:ext cx="8325549" cy="505331"/>
              </a:xfrm>
              <a:prstGeom prst="rect">
                <a:avLst/>
              </a:prstGeom>
              <a:blipFill>
                <a:blip r:embed="rId2"/>
                <a:stretch>
                  <a:fillRect l="-152" t="-92683" b="-153659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65223" y="4104727"/>
                <a:ext cx="5040560" cy="160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</a:p>
              <a:p>
                <a:r>
                  <a:rPr lang="en-US" sz="2200" dirty="0"/>
                  <a:t>	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/>
                          </a:rPr>
                          <m:t>+1)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𝐵</m:t>
                        </m:r>
                      </m:e>
                      <m:sub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+…</a:t>
                </a:r>
              </a:p>
              <a:p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 dirty="0"/>
                          <m:t>+</m:t>
                        </m:r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  <m:r>
                          <a:rPr lang="en-US" sz="2200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200" dirty="0"/>
                          <m:t>mod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q</m:t>
                        </m:r>
                        <m:r>
                          <m:rPr>
                            <m:nor/>
                          </m:rPr>
                          <a:rPr lang="uk-UA" sz="2200" dirty="0"/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  <m:r>
                          <a:rPr lang="en-US" sz="2200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200" dirty="0"/>
                          <m:t>mod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q</m:t>
                        </m:r>
                        <m:r>
                          <a:rPr lang="en-US" sz="2200" b="0" i="1" smtClean="0">
                            <a:latin typeface="Cambria Math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+….</a:t>
                </a:r>
              </a:p>
              <a:p>
                <a:r>
                  <a:rPr lang="en-US" sz="2200" dirty="0"/>
                  <a:t>	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</a:rPr>
                          <m:t>1)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𝐵</m:t>
                        </m:r>
                      </m:e>
                      <m: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223" y="4104727"/>
                <a:ext cx="5040560" cy="1604927"/>
              </a:xfrm>
              <a:prstGeom prst="rect">
                <a:avLst/>
              </a:prstGeom>
              <a:blipFill>
                <a:blip r:embed="rId3"/>
                <a:stretch>
                  <a:fillRect l="-252" t="-2362" b="-5512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1D66C3-34B1-BB43-A5AB-08857343BD20}"/>
                  </a:ext>
                </a:extLst>
              </p:cNvPr>
              <p:cNvSpPr txBox="1"/>
              <p:nvPr/>
            </p:nvSpPr>
            <p:spPr>
              <a:xfrm>
                <a:off x="460926" y="1419440"/>
                <a:ext cx="8636147" cy="1089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1D66C3-34B1-BB43-A5AB-08857343B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26" y="1419440"/>
                <a:ext cx="8636147" cy="1089978"/>
              </a:xfrm>
              <a:prstGeom prst="rect">
                <a:avLst/>
              </a:prstGeom>
              <a:blipFill>
                <a:blip r:embed="rId4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8EBE14-0FED-4541-AF7E-A3F8F0A94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20813"/>
              </p:ext>
            </p:extLst>
          </p:nvPr>
        </p:nvGraphicFramePr>
        <p:xfrm>
          <a:off x="687943" y="3800665"/>
          <a:ext cx="905272" cy="19089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5272">
                  <a:extLst>
                    <a:ext uri="{9D8B030D-6E8A-4147-A177-3AD203B41FA5}">
                      <a16:colId xmlns:a16="http://schemas.microsoft.com/office/drawing/2014/main" val="3961001236"/>
                    </a:ext>
                  </a:extLst>
                </a:gridCol>
              </a:tblGrid>
              <a:tr h="358504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/>
                        <a:t>Ітерація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10514"/>
                  </a:ext>
                </a:extLst>
              </a:tr>
              <a:tr h="358504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07040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686492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951570"/>
                  </a:ext>
                </a:extLst>
              </a:tr>
              <a:tr h="4097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1238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DB85E6-60AE-434B-9A7D-640B08C522E7}"/>
              </a:ext>
            </a:extLst>
          </p:cNvPr>
          <p:cNvSpPr txBox="1"/>
          <p:nvPr/>
        </p:nvSpPr>
        <p:spPr>
          <a:xfrm>
            <a:off x="3347864" y="6306363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2494862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uk-UA" b="1" dirty="0" err="1">
                <a:latin typeface="Arial" panose="020B0604020202020204" pitchFamily="34" charset="0"/>
                <a:cs typeface="Arial" panose="020B0604020202020204" pitchFamily="34" charset="0"/>
              </a:rPr>
              <a:t>Фокса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507288" cy="5544616"/>
              </a:xfrm>
            </p:spPr>
            <p:txBody>
              <a:bodyPr>
                <a:noAutofit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ru-RU" sz="1800" dirty="0"/>
                  <a:t>Спочатку </a:t>
                </a:r>
                <a:r>
                  <a:rPr lang="uk-UA" sz="1800" dirty="0"/>
                  <a:t>виконується розсилка блоків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uk-UA" sz="1800" dirty="0"/>
                  <a:t> 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uk-UA" sz="1800" dirty="0"/>
                  <a:t> в усі процеси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uk-UA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→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uk-UA" sz="1800" b="0" dirty="0"/>
              </a:p>
              <a:p>
                <a:pPr marL="0" indent="0" algn="just">
                  <a:buNone/>
                </a:pPr>
                <a:r>
                  <a:rPr lang="uk-UA" sz="1800" dirty="0"/>
                  <a:t>           Знаходиться їх добуток і присвоюється результуючій матриці процесу</a:t>
                </a:r>
              </a:p>
              <a:p>
                <a:pPr marL="0" indent="0" algn="ctr">
                  <a:buNone/>
                </a:pPr>
                <a:r>
                  <a:rPr lang="uk-UA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uk-UA" sz="1800" dirty="0"/>
                  <a:t>=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uk-UA" sz="1800" dirty="0"/>
              </a:p>
              <a:p>
                <a:pPr marL="514350" indent="-514350" algn="just">
                  <a:buFont typeface="+mj-lt"/>
                  <a:buAutoNum type="arabicPeriod" startAt="2"/>
                </a:pPr>
                <a:r>
                  <a:rPr lang="uk-UA" sz="1800" dirty="0"/>
                  <a:t>На кожній ітерації:</a:t>
                </a:r>
              </a:p>
              <a:p>
                <a:pPr lvl="1" algn="just"/>
                <a:r>
                  <a:rPr lang="uk-UA" sz="1800" dirty="0"/>
                  <a:t>	виконується циклічна пересилка блоків А</a:t>
                </a:r>
                <a:r>
                  <a:rPr lang="en-US" sz="1800" dirty="0"/>
                  <a:t> (</a:t>
                </a:r>
                <a:r>
                  <a:rPr lang="uk-UA" sz="1800" dirty="0"/>
                  <a:t>по другому індексу) і В (по першому індексу):</a:t>
                </a:r>
              </a:p>
              <a:p>
                <a:pPr marL="457200" lvl="1" indent="0" algn="just">
                  <a:buNone/>
                </a:pPr>
                <a:r>
                  <a:rPr lang="uk-UA" sz="1800" dirty="0"/>
                  <a:t>			якщо і+1 =</a:t>
                </a:r>
                <a:r>
                  <a:rPr lang="en-US" sz="1800" dirty="0"/>
                  <a:t>=</a:t>
                </a:r>
                <a:r>
                  <a:rPr lang="uk-UA" sz="1800" dirty="0"/>
                  <a:t> </a:t>
                </a:r>
                <a:r>
                  <a:rPr lang="en-US" sz="1800" dirty="0"/>
                  <a:t>q</a:t>
                </a:r>
                <a:r>
                  <a:rPr lang="uk-UA" sz="1800" dirty="0"/>
                  <a:t>, то і+1:=0,</a:t>
                </a:r>
              </a:p>
              <a:p>
                <a:pPr marL="457200" lvl="1" indent="0" algn="just">
                  <a:buNone/>
                </a:pPr>
                <a:r>
                  <a:rPr lang="uk-UA" sz="1800" dirty="0"/>
                  <a:t>	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uk-UA" sz="1800" dirty="0"/>
                  <a:t> .</a:t>
                </a:r>
              </a:p>
              <a:p>
                <a:pPr lvl="1" algn="just"/>
                <a:r>
                  <a:rPr lang="uk-UA" sz="1800" dirty="0"/>
                  <a:t>	знаходиться добуток блоків, які зберігаються в процесі, і додається до результуючої матриці процесу </a:t>
                </a:r>
              </a:p>
              <a:p>
                <a:pPr marL="457200" lvl="1" indent="0" algn="just">
                  <a:buNone/>
                </a:pPr>
                <a:r>
                  <a:rPr lang="uk-UA" sz="1800" dirty="0"/>
                  <a:t>Таким чином,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/>
                          <m:t>+</m:t>
                        </m:r>
                        <m:r>
                          <m:rPr>
                            <m:nor/>
                          </m:rPr>
                          <a:rPr lang="uk-UA" sz="1800" dirty="0"/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mod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q</m:t>
                        </m:r>
                        <m:r>
                          <m:rPr>
                            <m:nor/>
                          </m:rPr>
                          <a:rPr lang="uk-UA" sz="1800" dirty="0"/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mod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q</m:t>
                        </m:r>
                        <m:r>
                          <m:rPr>
                            <m:nor/>
                          </m:rPr>
                          <a:rPr lang="uk-UA" sz="1800" dirty="0"/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uk-UA" sz="1800" i="1" dirty="0"/>
                  <a:t>  , </a:t>
                </a:r>
                <a:r>
                  <a:rPr lang="uk-UA" sz="1800" dirty="0"/>
                  <a:t>де</a:t>
                </a:r>
                <a:r>
                  <a:rPr lang="uk-UA" sz="1800" i="1" dirty="0"/>
                  <a:t> </a:t>
                </a:r>
                <a:r>
                  <a:rPr lang="en-US" sz="1800" i="1" dirty="0"/>
                  <a:t>k</a:t>
                </a:r>
                <a:r>
                  <a:rPr lang="uk-UA" sz="1800" i="1" dirty="0"/>
                  <a:t> – </a:t>
                </a:r>
                <a:r>
                  <a:rPr lang="uk-UA" sz="1800" dirty="0"/>
                  <a:t>номер ітерації</a:t>
                </a:r>
              </a:p>
              <a:p>
                <a:pPr marL="514350" indent="-514350" algn="just">
                  <a:buFont typeface="+mj-lt"/>
                  <a:buAutoNum type="arabicPeriod" startAt="3"/>
                </a:pPr>
                <a:r>
                  <a:rPr lang="uk-UA" sz="1800" dirty="0"/>
                  <a:t>Результуючі матриці процесів передаються в головний процес, де з них складається результуюча матриця.</a:t>
                </a:r>
              </a:p>
              <a:p>
                <a:pPr marL="0" indent="0" algn="just">
                  <a:buNone/>
                </a:pPr>
                <a:r>
                  <a:rPr lang="uk-UA" sz="1800" dirty="0"/>
                  <a:t>Якщо розмір матриць </a:t>
                </a:r>
                <a:r>
                  <a:rPr lang="uk-UA" sz="1800" i="1" dirty="0"/>
                  <a:t>А</a:t>
                </a:r>
                <a:r>
                  <a:rPr lang="uk-UA" sz="1800" dirty="0"/>
                  <a:t> і </a:t>
                </a:r>
                <a:r>
                  <a:rPr lang="uk-UA" sz="1800" i="1" dirty="0"/>
                  <a:t>В</a:t>
                </a:r>
                <a:r>
                  <a:rPr lang="uk-UA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/>
                  <a:t>, </a:t>
                </a:r>
                <a:r>
                  <a:rPr lang="ru-RU" sz="1800" dirty="0"/>
                  <a:t>а к</a:t>
                </a:r>
                <a:r>
                  <a:rPr lang="uk-UA" sz="1800" dirty="0" err="1"/>
                  <a:t>ількість</a:t>
                </a:r>
                <a:r>
                  <a:rPr lang="uk-UA" sz="1800" dirty="0"/>
                  <a:t> блоків по горизонталі і діагоналі </a:t>
                </a:r>
                <a:r>
                  <a:rPr lang="en-US" sz="1800" i="1" dirty="0"/>
                  <a:t>q</a:t>
                </a:r>
                <a:r>
                  <a:rPr lang="uk-UA" sz="1800" dirty="0"/>
                  <a:t>, то алгоритм реалізується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i="1" dirty="0"/>
                  <a:t> </a:t>
                </a:r>
                <a:r>
                  <a:rPr lang="ru-RU" sz="1800" dirty="0" err="1"/>
                  <a:t>процесах</a:t>
                </a:r>
                <a:r>
                  <a:rPr lang="en-US" sz="1800" dirty="0"/>
                  <a:t>, </a:t>
                </a:r>
                <a:r>
                  <a:rPr lang="ru-RU" sz="1800" dirty="0"/>
                  <a:t>а </a:t>
                </a:r>
                <a:r>
                  <a:rPr lang="ru-RU" sz="1800" dirty="0" err="1"/>
                  <a:t>розм</a:t>
                </a:r>
                <a:r>
                  <a:rPr lang="uk-UA" sz="1800" dirty="0"/>
                  <a:t>і</a:t>
                </a:r>
                <a:r>
                  <a:rPr lang="ru-RU" sz="1800" dirty="0"/>
                  <a:t>р </a:t>
                </a:r>
                <a:r>
                  <a:rPr lang="ru-RU" sz="1800" dirty="0" err="1"/>
                  <a:t>блоків</a:t>
                </a:r>
                <a:r>
                  <a:rPr lang="ru-RU" sz="1800" dirty="0"/>
                  <a:t> </a:t>
                </a:r>
                <a:r>
                  <a:rPr lang="ru-RU" sz="1800" dirty="0" err="1"/>
                  <a:t>матриць</a:t>
                </a:r>
                <a:r>
                  <a:rPr lang="ru-RU" sz="1800" i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uk-UA" sz="1800" i="1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507288" cy="5544616"/>
              </a:xfrm>
              <a:blipFill>
                <a:blip r:embed="rId2"/>
                <a:stretch>
                  <a:fillRect l="-596" t="-458" r="-447" b="-1602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429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96752"/>
            <a:ext cx="472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u="sng" dirty="0">
                <a:solidFill>
                  <a:prstClr val="black"/>
                </a:solidFill>
              </a:rPr>
              <a:t>Крок 0 </a:t>
            </a:r>
          </a:p>
          <a:p>
            <a:r>
              <a:rPr lang="uk-UA" dirty="0">
                <a:solidFill>
                  <a:prstClr val="black"/>
                </a:solidFill>
              </a:rPr>
              <a:t>Розсилка в процеси блоків вихідних матриць 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uk-UA" dirty="0">
                <a:solidFill>
                  <a:prstClr val="black"/>
                </a:solidFill>
              </a:rPr>
              <a:t>А</a:t>
            </a:r>
            <a:r>
              <a:rPr lang="en-US" dirty="0">
                <a:solidFill>
                  <a:prstClr val="black"/>
                </a:solidFill>
              </a:rPr>
              <a:t>i</a:t>
            </a:r>
            <a:r>
              <a:rPr lang="en-US" b="1" u="sng" dirty="0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 -&gt; </a:t>
            </a:r>
            <a:r>
              <a:rPr lang="en-US" dirty="0" err="1">
                <a:solidFill>
                  <a:prstClr val="black"/>
                </a:solidFill>
              </a:rPr>
              <a:t>P</a:t>
            </a:r>
            <a:r>
              <a:rPr lang="en-US" sz="1600" dirty="0" err="1">
                <a:solidFill>
                  <a:prstClr val="black"/>
                </a:solidFill>
              </a:rPr>
              <a:t>i</a:t>
            </a:r>
            <a:r>
              <a:rPr lang="en-US" sz="1600" b="1" u="sng" dirty="0" err="1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, </a:t>
            </a:r>
          </a:p>
          <a:p>
            <a:r>
              <a:rPr lang="en-US" dirty="0" err="1">
                <a:solidFill>
                  <a:prstClr val="black"/>
                </a:solidFill>
              </a:rPr>
              <a:t>Bij</a:t>
            </a:r>
            <a:r>
              <a:rPr lang="en-US" dirty="0">
                <a:solidFill>
                  <a:prstClr val="black"/>
                </a:solidFill>
              </a:rPr>
              <a:t> -&gt; </a:t>
            </a:r>
            <a:r>
              <a:rPr lang="en-US" dirty="0" err="1">
                <a:solidFill>
                  <a:prstClr val="black"/>
                </a:solidFill>
              </a:rPr>
              <a:t>P</a:t>
            </a:r>
            <a:r>
              <a:rPr lang="en-US" sz="1600" dirty="0" err="1">
                <a:solidFill>
                  <a:prstClr val="black"/>
                </a:solidFill>
              </a:rPr>
              <a:t>i</a:t>
            </a:r>
            <a:r>
              <a:rPr lang="en-US" sz="1600" b="1" u="sng" dirty="0" err="1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r>
              <a:rPr lang="uk-UA" dirty="0">
                <a:solidFill>
                  <a:prstClr val="black"/>
                </a:solidFill>
              </a:rPr>
              <a:t>Розрахунок результуючої матриці </a:t>
            </a:r>
            <a:r>
              <a:rPr lang="uk-UA" i="1" dirty="0">
                <a:solidFill>
                  <a:prstClr val="black"/>
                </a:solidFill>
              </a:rPr>
              <a:t>С</a:t>
            </a:r>
            <a:r>
              <a:rPr lang="en-US" i="1" dirty="0" err="1">
                <a:solidFill>
                  <a:prstClr val="black"/>
                </a:solidFill>
              </a:rPr>
              <a:t>ij</a:t>
            </a:r>
            <a:endParaRPr lang="uk-UA" i="1" dirty="0">
              <a:solidFill>
                <a:prstClr val="black"/>
              </a:solidFill>
            </a:endParaRPr>
          </a:p>
          <a:p>
            <a:r>
              <a:rPr lang="uk-UA" dirty="0">
                <a:solidFill>
                  <a:prstClr val="black"/>
                </a:solidFill>
              </a:rPr>
              <a:t>А</a:t>
            </a:r>
            <a:r>
              <a:rPr lang="en-US" dirty="0">
                <a:solidFill>
                  <a:prstClr val="black"/>
                </a:solidFill>
              </a:rPr>
              <a:t>i</a:t>
            </a:r>
            <a:r>
              <a:rPr lang="en-US" b="1" u="sng" dirty="0">
                <a:solidFill>
                  <a:prstClr val="black"/>
                </a:solidFill>
              </a:rPr>
              <a:t>i</a:t>
            </a:r>
            <a:r>
              <a:rPr lang="uk-UA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∙ </a:t>
            </a:r>
            <a:r>
              <a:rPr lang="en-US" dirty="0" err="1">
                <a:solidFill>
                  <a:prstClr val="black"/>
                </a:solidFill>
              </a:rPr>
              <a:t>Bij</a:t>
            </a:r>
            <a:r>
              <a:rPr lang="en-US" dirty="0">
                <a:solidFill>
                  <a:prstClr val="black"/>
                </a:solidFill>
              </a:rPr>
              <a:t> -&gt; </a:t>
            </a:r>
            <a:r>
              <a:rPr lang="uk-UA" dirty="0">
                <a:solidFill>
                  <a:prstClr val="black"/>
                </a:solidFill>
              </a:rPr>
              <a:t>С</a:t>
            </a:r>
            <a:r>
              <a:rPr lang="en-US" sz="1600" dirty="0" err="1">
                <a:solidFill>
                  <a:prstClr val="black"/>
                </a:solidFill>
              </a:rPr>
              <a:t>i</a:t>
            </a:r>
            <a:r>
              <a:rPr lang="en-US" sz="1600" b="1" u="sng" dirty="0" err="1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	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54744"/>
            <a:ext cx="8964488" cy="678619"/>
          </a:xfrm>
        </p:spPr>
        <p:txBody>
          <a:bodyPr>
            <a:noAutofit/>
          </a:bodyPr>
          <a:lstStyle/>
          <a:p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Алгоритм Фокса.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Приклад для 4 процесів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(q=2)</a:t>
            </a:r>
            <a:endParaRPr lang="uk-U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23570"/>
              </p:ext>
            </p:extLst>
          </p:nvPr>
        </p:nvGraphicFramePr>
        <p:xfrm>
          <a:off x="5179195" y="1468068"/>
          <a:ext cx="3506795" cy="1463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1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99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ru-RU" sz="1400" dirty="0"/>
                        <a:t>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С</a:t>
                      </a:r>
                      <a:r>
                        <a:rPr lang="ru-RU" sz="1400" dirty="0"/>
                        <a:t>00 = А00 </a:t>
                      </a:r>
                      <a:r>
                        <a:rPr lang="en-US" sz="1400" dirty="0"/>
                        <a:t>B</a:t>
                      </a:r>
                      <a:r>
                        <a:rPr lang="ru-RU" sz="1400" dirty="0"/>
                        <a:t>00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А00</a:t>
                      </a:r>
                      <a:endParaRPr lang="en-US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ru-RU" sz="1400" dirty="0"/>
                        <a:t>0</a:t>
                      </a:r>
                      <a:r>
                        <a:rPr lang="en-US" sz="1400" dirty="0"/>
                        <a:t>1</a:t>
                      </a:r>
                      <a:endParaRPr lang="uk-UA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С</a:t>
                      </a:r>
                      <a:r>
                        <a:rPr lang="ru-RU" sz="1400" dirty="0"/>
                        <a:t>01 = А00 </a:t>
                      </a:r>
                      <a:r>
                        <a:rPr lang="en-US" sz="1400" dirty="0"/>
                        <a:t>B</a:t>
                      </a:r>
                      <a:r>
                        <a:rPr lang="ru-RU" sz="1400" dirty="0"/>
                        <a:t>01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82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А11</a:t>
                      </a:r>
                      <a:endParaRPr lang="en-US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B1</a:t>
                      </a:r>
                      <a:r>
                        <a:rPr lang="ru-RU" sz="1400" dirty="0"/>
                        <a:t>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С</a:t>
                      </a:r>
                      <a:r>
                        <a:rPr lang="ru-RU" sz="1400" dirty="0"/>
                        <a:t>10 = А11 </a:t>
                      </a:r>
                      <a:r>
                        <a:rPr lang="en-US" sz="1400" dirty="0"/>
                        <a:t>B</a:t>
                      </a:r>
                      <a:r>
                        <a:rPr lang="ru-RU" sz="1400" dirty="0"/>
                        <a:t>10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А11</a:t>
                      </a:r>
                      <a:endParaRPr lang="en-US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B11</a:t>
                      </a:r>
                      <a:endParaRPr lang="uk-UA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С</a:t>
                      </a:r>
                      <a:r>
                        <a:rPr lang="ru-RU" sz="1400" dirty="0"/>
                        <a:t>11 = А11 </a:t>
                      </a:r>
                      <a:r>
                        <a:rPr lang="en-US" sz="1400" dirty="0"/>
                        <a:t>B</a:t>
                      </a:r>
                      <a:r>
                        <a:rPr lang="uk-UA" sz="1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8613" y="3341870"/>
            <a:ext cx="4724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u="sng" dirty="0">
                <a:solidFill>
                  <a:prstClr val="black"/>
                </a:solidFill>
              </a:rPr>
              <a:t>Крок </a:t>
            </a:r>
            <a:r>
              <a:rPr lang="en-US" u="sng" dirty="0">
                <a:solidFill>
                  <a:prstClr val="black"/>
                </a:solidFill>
              </a:rPr>
              <a:t>1</a:t>
            </a:r>
            <a:endParaRPr lang="uk-UA" u="sng" dirty="0">
              <a:solidFill>
                <a:prstClr val="black"/>
              </a:solidFill>
            </a:endParaRPr>
          </a:p>
          <a:p>
            <a:r>
              <a:rPr lang="uk-UA" dirty="0">
                <a:solidFill>
                  <a:prstClr val="black"/>
                </a:solidFill>
              </a:rPr>
              <a:t>Розсилка в процеси наступних блоків вихідних матриць</a:t>
            </a:r>
            <a:r>
              <a:rPr lang="en-US" dirty="0">
                <a:solidFill>
                  <a:prstClr val="black"/>
                </a:solidFill>
              </a:rPr>
              <a:t>: </a:t>
            </a:r>
            <a:r>
              <a:rPr lang="en-US" b="1" u="sng" dirty="0">
                <a:solidFill>
                  <a:prstClr val="black"/>
                </a:solidFill>
              </a:rPr>
              <a:t>k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uk-UA" b="1" u="sng" dirty="0">
                <a:solidFill>
                  <a:prstClr val="black"/>
                </a:solidFill>
              </a:rPr>
              <a:t>(</a:t>
            </a:r>
            <a:r>
              <a:rPr lang="en-US" b="1" u="sng" dirty="0" err="1">
                <a:solidFill>
                  <a:prstClr val="black"/>
                </a:solidFill>
              </a:rPr>
              <a:t>i</a:t>
            </a:r>
            <a:r>
              <a:rPr lang="uk-UA" b="1" u="sng" dirty="0">
                <a:solidFill>
                  <a:prstClr val="black"/>
                </a:solidFill>
              </a:rPr>
              <a:t>+1)</a:t>
            </a:r>
            <a:r>
              <a:rPr lang="ru-RU" b="1" u="sng" dirty="0">
                <a:solidFill>
                  <a:prstClr val="black"/>
                </a:solidFill>
              </a:rPr>
              <a:t> </a:t>
            </a:r>
            <a:r>
              <a:rPr lang="en-US" b="1" u="sng" dirty="0">
                <a:solidFill>
                  <a:prstClr val="black"/>
                </a:solidFill>
              </a:rPr>
              <a:t>mod 2</a:t>
            </a:r>
            <a:endParaRPr lang="uk-UA" dirty="0">
              <a:solidFill>
                <a:prstClr val="black"/>
              </a:solidFill>
            </a:endParaRPr>
          </a:p>
          <a:p>
            <a:r>
              <a:rPr lang="uk-UA" dirty="0">
                <a:solidFill>
                  <a:prstClr val="black"/>
                </a:solidFill>
              </a:rPr>
              <a:t>А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b="1" u="sng" dirty="0" err="1">
                <a:solidFill>
                  <a:prstClr val="black"/>
                </a:solidFill>
              </a:rPr>
              <a:t>k</a:t>
            </a:r>
            <a:r>
              <a:rPr lang="uk-UA" b="1" u="sng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-&gt; </a:t>
            </a:r>
            <a:r>
              <a:rPr lang="en-US" dirty="0" err="1">
                <a:solidFill>
                  <a:prstClr val="black"/>
                </a:solidFill>
              </a:rPr>
              <a:t>P</a:t>
            </a:r>
            <a:r>
              <a:rPr lang="en-US" sz="1600" dirty="0" err="1">
                <a:solidFill>
                  <a:prstClr val="black"/>
                </a:solidFill>
              </a:rPr>
              <a:t>i</a:t>
            </a:r>
            <a:r>
              <a:rPr lang="en-US" sz="1600" b="1" u="sng" dirty="0" err="1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,  </a:t>
            </a:r>
          </a:p>
          <a:p>
            <a:r>
              <a:rPr lang="en-US" dirty="0" err="1">
                <a:solidFill>
                  <a:prstClr val="black"/>
                </a:solidFill>
              </a:rPr>
              <a:t>B</a:t>
            </a:r>
            <a:r>
              <a:rPr lang="en-US" b="1" u="sng" dirty="0" err="1">
                <a:solidFill>
                  <a:prstClr val="black"/>
                </a:solidFill>
              </a:rPr>
              <a:t>k</a:t>
            </a:r>
            <a:r>
              <a:rPr lang="en-US" dirty="0" err="1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 -&gt; </a:t>
            </a:r>
            <a:r>
              <a:rPr lang="en-US" dirty="0" err="1">
                <a:solidFill>
                  <a:prstClr val="black"/>
                </a:solidFill>
              </a:rPr>
              <a:t>P</a:t>
            </a:r>
            <a:r>
              <a:rPr lang="en-US" sz="1600" dirty="0" err="1">
                <a:solidFill>
                  <a:prstClr val="black"/>
                </a:solidFill>
              </a:rPr>
              <a:t>i</a:t>
            </a:r>
            <a:r>
              <a:rPr lang="en-US" sz="1600" b="1" u="sng" dirty="0" err="1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r>
              <a:rPr lang="uk-UA" dirty="0">
                <a:solidFill>
                  <a:prstClr val="black"/>
                </a:solidFill>
              </a:rPr>
              <a:t>Розрахунок результуючої матриці </a:t>
            </a:r>
          </a:p>
          <a:p>
            <a:r>
              <a:rPr lang="uk-UA" dirty="0">
                <a:solidFill>
                  <a:prstClr val="black"/>
                </a:solidFill>
              </a:rPr>
              <a:t>С</a:t>
            </a:r>
            <a:r>
              <a:rPr lang="en-US" dirty="0" err="1">
                <a:solidFill>
                  <a:prstClr val="black"/>
                </a:solidFill>
              </a:rPr>
              <a:t>ij</a:t>
            </a:r>
            <a:r>
              <a:rPr lang="en-US" dirty="0">
                <a:solidFill>
                  <a:prstClr val="black"/>
                </a:solidFill>
              </a:rPr>
              <a:t>+</a:t>
            </a:r>
            <a:r>
              <a:rPr lang="uk-UA" dirty="0">
                <a:solidFill>
                  <a:prstClr val="black"/>
                </a:solidFill>
              </a:rPr>
              <a:t>А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b="1" u="sng" dirty="0" err="1">
                <a:solidFill>
                  <a:prstClr val="black"/>
                </a:solidFill>
              </a:rPr>
              <a:t>k</a:t>
            </a:r>
            <a:r>
              <a:rPr lang="en-US" dirty="0">
                <a:solidFill>
                  <a:prstClr val="black"/>
                </a:solidFill>
              </a:rPr>
              <a:t>∙ </a:t>
            </a:r>
            <a:r>
              <a:rPr lang="en-US" dirty="0" err="1">
                <a:solidFill>
                  <a:prstClr val="black"/>
                </a:solidFill>
              </a:rPr>
              <a:t>B</a:t>
            </a:r>
            <a:r>
              <a:rPr lang="en-US" b="1" u="sng" dirty="0" err="1">
                <a:solidFill>
                  <a:prstClr val="black"/>
                </a:solidFill>
              </a:rPr>
              <a:t>k</a:t>
            </a:r>
            <a:r>
              <a:rPr lang="en-US" dirty="0" err="1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 -&gt; </a:t>
            </a:r>
            <a:r>
              <a:rPr lang="uk-UA" dirty="0">
                <a:solidFill>
                  <a:prstClr val="black"/>
                </a:solidFill>
              </a:rPr>
              <a:t>С</a:t>
            </a:r>
            <a:r>
              <a:rPr lang="en-US" sz="1600" dirty="0" err="1">
                <a:solidFill>
                  <a:prstClr val="black"/>
                </a:solidFill>
              </a:rPr>
              <a:t>i</a:t>
            </a:r>
            <a:r>
              <a:rPr lang="en-US" sz="1600" b="1" u="sng" dirty="0" err="1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	</a:t>
            </a:r>
            <a:endParaRPr lang="uk-UA" dirty="0">
              <a:solidFill>
                <a:prstClr val="black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32865"/>
              </p:ext>
            </p:extLst>
          </p:nvPr>
        </p:nvGraphicFramePr>
        <p:xfrm>
          <a:off x="5179195" y="3626013"/>
          <a:ext cx="3516994" cy="1463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19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ru-RU" sz="1400" dirty="0"/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С</a:t>
                      </a:r>
                      <a:r>
                        <a:rPr lang="ru-RU" sz="1400" dirty="0"/>
                        <a:t>00 += А01 </a:t>
                      </a:r>
                      <a:r>
                        <a:rPr lang="en-US" sz="1400" dirty="0"/>
                        <a:t>B</a:t>
                      </a:r>
                      <a:r>
                        <a:rPr lang="ru-RU" sz="1400" dirty="0"/>
                        <a:t>10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А01</a:t>
                      </a:r>
                      <a:endParaRPr lang="en-US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ru-RU" sz="1400" dirty="0"/>
                        <a:t>1</a:t>
                      </a:r>
                      <a:r>
                        <a:rPr lang="en-US" sz="1400" dirty="0"/>
                        <a:t>1</a:t>
                      </a:r>
                      <a:endParaRPr lang="uk-UA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С</a:t>
                      </a:r>
                      <a:r>
                        <a:rPr lang="ru-RU" sz="1400" dirty="0"/>
                        <a:t>01 += А01 </a:t>
                      </a:r>
                      <a:r>
                        <a:rPr lang="en-US" sz="1400" dirty="0"/>
                        <a:t>B</a:t>
                      </a:r>
                      <a:r>
                        <a:rPr lang="ru-RU" sz="1400" dirty="0"/>
                        <a:t>11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6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А1</a:t>
                      </a:r>
                      <a:r>
                        <a:rPr lang="en-US" sz="1400" dirty="0"/>
                        <a:t>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B0</a:t>
                      </a:r>
                      <a:r>
                        <a:rPr lang="ru-RU" sz="1400" dirty="0"/>
                        <a:t>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С</a:t>
                      </a:r>
                      <a:r>
                        <a:rPr lang="ru-RU" sz="1400" dirty="0"/>
                        <a:t>10 += А1</a:t>
                      </a:r>
                      <a:r>
                        <a:rPr lang="en-US" sz="1400" dirty="0"/>
                        <a:t>0</a:t>
                      </a:r>
                      <a:r>
                        <a:rPr lang="ru-RU" sz="1400" dirty="0"/>
                        <a:t> </a:t>
                      </a:r>
                      <a:r>
                        <a:rPr lang="en-US" sz="1400" dirty="0"/>
                        <a:t>B0</a:t>
                      </a:r>
                      <a:r>
                        <a:rPr lang="ru-RU" sz="1400" dirty="0"/>
                        <a:t>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А1</a:t>
                      </a:r>
                      <a:r>
                        <a:rPr lang="en-US" sz="1400" dirty="0"/>
                        <a:t>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B01</a:t>
                      </a:r>
                      <a:endParaRPr lang="uk-UA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С</a:t>
                      </a:r>
                      <a:r>
                        <a:rPr lang="ru-RU" sz="1400" dirty="0"/>
                        <a:t>11 += А1</a:t>
                      </a:r>
                      <a:r>
                        <a:rPr lang="en-US" sz="1400" dirty="0"/>
                        <a:t>0</a:t>
                      </a:r>
                      <a:r>
                        <a:rPr lang="ru-RU" sz="1400" dirty="0"/>
                        <a:t> </a:t>
                      </a:r>
                      <a:r>
                        <a:rPr lang="en-US" sz="1400" dirty="0"/>
                        <a:t>B0</a:t>
                      </a:r>
                      <a:r>
                        <a:rPr lang="uk-U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6FA3A2-AC04-EF4E-BE6A-EF81A1CA776D}"/>
              </a:ext>
            </a:extLst>
          </p:cNvPr>
          <p:cNvSpPr txBox="1"/>
          <p:nvPr/>
        </p:nvSpPr>
        <p:spPr>
          <a:xfrm>
            <a:off x="3347864" y="6199979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18272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381022"/>
            <a:ext cx="7848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Послідовне множення матриць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6E1461-929D-4642-BFC9-EA20BECE0C91}"/>
                  </a:ext>
                </a:extLst>
              </p:cNvPr>
              <p:cNvSpPr txBox="1"/>
              <p:nvPr/>
            </p:nvSpPr>
            <p:spPr>
              <a:xfrm>
                <a:off x="1294724" y="3770201"/>
                <a:ext cx="6554551" cy="9513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     0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0≤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6E1461-929D-4642-BFC9-EA20BECE0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24" y="3770201"/>
                <a:ext cx="6554551" cy="951351"/>
              </a:xfrm>
              <a:prstGeom prst="rect">
                <a:avLst/>
              </a:prstGeom>
              <a:blipFill>
                <a:blip r:embed="rId2"/>
                <a:stretch>
                  <a:fillRect l="-1741" t="-113158" b="-17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846B42-EC01-3E45-B392-A214E9DBA39D}"/>
                  </a:ext>
                </a:extLst>
              </p:cNvPr>
              <p:cNvSpPr txBox="1"/>
              <p:nvPr/>
            </p:nvSpPr>
            <p:spPr>
              <a:xfrm>
                <a:off x="539552" y="2060848"/>
                <a:ext cx="8428718" cy="1089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846B42-EC01-3E45-B392-A214E9DBA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060848"/>
                <a:ext cx="8428718" cy="1089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A7D8EE-C20C-4949-9D1B-29D206FAB97A}"/>
              </a:ext>
            </a:extLst>
          </p:cNvPr>
          <p:cNvSpPr txBox="1"/>
          <p:nvPr/>
        </p:nvSpPr>
        <p:spPr>
          <a:xfrm>
            <a:off x="3347864" y="6199979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3712245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Експерименти</a:t>
            </a:r>
            <a:br>
              <a:rPr lang="en-US" dirty="0"/>
            </a:br>
            <a:endParaRPr lang="uk-UA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E5FB67-D004-B84A-A4C8-9CE8AA875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36850"/>
              </p:ext>
            </p:extLst>
          </p:nvPr>
        </p:nvGraphicFramePr>
        <p:xfrm>
          <a:off x="899592" y="1556792"/>
          <a:ext cx="7200800" cy="1983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6741">
                  <a:extLst>
                    <a:ext uri="{9D8B030D-6E8A-4147-A177-3AD203B41FA5}">
                      <a16:colId xmlns:a16="http://schemas.microsoft.com/office/drawing/2014/main" val="1564932641"/>
                    </a:ext>
                  </a:extLst>
                </a:gridCol>
                <a:gridCol w="1252667">
                  <a:extLst>
                    <a:ext uri="{9D8B030D-6E8A-4147-A177-3AD203B41FA5}">
                      <a16:colId xmlns:a16="http://schemas.microsoft.com/office/drawing/2014/main" val="1493484139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064452119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199199254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3089744133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279604096"/>
                    </a:ext>
                  </a:extLst>
                </a:gridCol>
                <a:gridCol w="898514">
                  <a:extLst>
                    <a:ext uri="{9D8B030D-6E8A-4147-A177-3AD203B41FA5}">
                      <a16:colId xmlns:a16="http://schemas.microsoft.com/office/drawing/2014/main" val="2737803962"/>
                    </a:ext>
                  </a:extLst>
                </a:gridCol>
                <a:gridCol w="898514">
                  <a:extLst>
                    <a:ext uri="{9D8B030D-6E8A-4147-A177-3AD203B41FA5}">
                      <a16:colId xmlns:a16="http://schemas.microsoft.com/office/drawing/2014/main" val="222088188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Matrix Size</a:t>
                      </a: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Serial Algorithm</a:t>
                      </a:r>
                      <a:r>
                        <a:rPr lang="uk-UA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Time, s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Fox Algorithm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85084"/>
                  </a:ext>
                </a:extLst>
              </a:tr>
              <a:tr h="224268">
                <a:tc v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4 threads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9 threads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25 threads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146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Time, s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Speedup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Time, s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Speedup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Time, s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Speedup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241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</a:rPr>
                        <a:t>500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8389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</a:rPr>
                        <a:t>1000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780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</a:rPr>
                        <a:t>1500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7483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</a:rPr>
                        <a:t>2000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2610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</a:rPr>
                        <a:t>2500</a:t>
                      </a: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0305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6794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DF8C95-7CA8-2744-96D5-5F7724F81C71}"/>
              </a:ext>
            </a:extLst>
          </p:cNvPr>
          <p:cNvSpPr txBox="1"/>
          <p:nvPr/>
        </p:nvSpPr>
        <p:spPr>
          <a:xfrm>
            <a:off x="877342" y="3685647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Порівняйте з результатами, отриманими для стрічкового алгоритму.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418038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AE9D-6AC7-8343-9FF4-F9916B03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порівняння</a:t>
            </a:r>
            <a:endParaRPr lang="en-U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1DA42-F621-164F-8EFA-D2EE8EE32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05" y="1356310"/>
            <a:ext cx="6275040" cy="16861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B5B59-EC5B-C240-8CB5-F9882E2CD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934"/>
            <a:ext cx="6275040" cy="1684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7534A3-5CB4-FE48-8905-2C04A598F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668648"/>
            <a:ext cx="3163854" cy="19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1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E59A-D7E9-B641-AB4E-3DAB7D9E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Інші паралельні алгоритми множення матриць 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ADEA-706B-CA47-A864-FD034C45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Кеннона</a:t>
            </a:r>
            <a:endParaRPr lang="uk-UA" dirty="0"/>
          </a:p>
          <a:p>
            <a:r>
              <a:rPr lang="en-US" dirty="0"/>
              <a:t>DNS (</a:t>
            </a:r>
            <a:r>
              <a:rPr lang="en-US" dirty="0" err="1"/>
              <a:t>Dekel</a:t>
            </a:r>
            <a:r>
              <a:rPr lang="en-US" dirty="0"/>
              <a:t>, </a:t>
            </a:r>
            <a:r>
              <a:rPr lang="en-US" dirty="0" err="1"/>
              <a:t>Nassimi</a:t>
            </a:r>
            <a:r>
              <a:rPr lang="en-US" dirty="0"/>
              <a:t>, and </a:t>
            </a:r>
            <a:r>
              <a:rPr lang="en-US" dirty="0" err="1"/>
              <a:t>Sahni</a:t>
            </a:r>
            <a:r>
              <a:rPr lang="en-US" dirty="0"/>
              <a:t>)</a:t>
            </a:r>
            <a:r>
              <a:rPr lang="uk-UA" dirty="0"/>
              <a:t> алгоритм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9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9FE2-C459-E845-87A8-DE3666CB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800" b="1" dirty="0"/>
              <a:t>Завдання до комп’ютерного практикуму 2 «Розробка паралельних алгоритмів множення матриць та дослідження їх ефективності»</a:t>
            </a:r>
            <a:endParaRPr lang="en-U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9E49-79C6-1E46-8CAB-1B647BD66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/>
            <a:r>
              <a:rPr lang="uk-UA" sz="2400" dirty="0"/>
              <a:t>Реалізуйте стрічковий алгоритм множення матриць. </a:t>
            </a:r>
            <a:r>
              <a:rPr lang="uk-UA" sz="2400" b="1" dirty="0"/>
              <a:t>30 балів.</a:t>
            </a:r>
            <a:endParaRPr lang="en-UA" sz="2400" dirty="0"/>
          </a:p>
          <a:p>
            <a:pPr algn="just"/>
            <a:r>
              <a:rPr lang="uk-UA" sz="2400" dirty="0"/>
              <a:t>Реалізуйте алгоритм Фокса множення матриць. </a:t>
            </a:r>
            <a:r>
              <a:rPr lang="uk-UA" sz="2400" b="1" dirty="0"/>
              <a:t>30 балів.</a:t>
            </a:r>
            <a:endParaRPr lang="en-UA" sz="2400" dirty="0"/>
          </a:p>
          <a:p>
            <a:pPr algn="just"/>
            <a:r>
              <a:rPr lang="uk-UA" sz="2400" dirty="0"/>
              <a:t>Виконайте експерименти, варіюючи розмірність матриць, які перемножуються, для обох алгоритмів, та реєструючи час виконання алгоритму. Порівняйте результати дослідження ефективності обох алгоритмів. </a:t>
            </a:r>
            <a:r>
              <a:rPr lang="uk-UA" sz="2400" b="1" dirty="0"/>
              <a:t>20 балів.</a:t>
            </a:r>
            <a:endParaRPr lang="en-UA" sz="2400" dirty="0"/>
          </a:p>
          <a:p>
            <a:pPr algn="just"/>
            <a:r>
              <a:rPr lang="uk-UA" sz="2400" dirty="0"/>
              <a:t>Виконайте експерименти, варіюючи кількість потоків, що використовується для паралельного множення матриць, та реєструючи час виконання. Порівняйте результати дослідження ефективності обох алгоритмів. </a:t>
            </a:r>
            <a:r>
              <a:rPr lang="uk-UA" sz="2400" b="1" dirty="0"/>
              <a:t>20 балів.</a:t>
            </a:r>
            <a:endParaRPr lang="en-UA" sz="2400" dirty="0"/>
          </a:p>
        </p:txBody>
      </p:sp>
    </p:spTree>
    <p:extLst>
      <p:ext uri="{BB962C8B-B14F-4D97-AF65-F5344CB8AC3E}">
        <p14:creationId xmlns:p14="http://schemas.microsoft.com/office/powerpoint/2010/main" val="3696080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B42C-B07C-3C44-8B84-55571F41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Використані ресурси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A58C-8917-B24A-A920-3099D198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1696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000B-0224-E847-9777-CA1AF18E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Варіанти </a:t>
            </a:r>
            <a:r>
              <a:rPr lang="uk-UA" dirty="0" err="1"/>
              <a:t>розпаралелення</a:t>
            </a:r>
            <a:endParaRPr lang="en-U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B58DC-EE42-8641-B43C-9B716B4DF6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7787208" cy="14219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AutoNum type="arabicParenR"/>
            </a:pPr>
            <a:r>
              <a:rPr lang="uk-UA" sz="2200" dirty="0"/>
              <a:t>Одночасно розраховувати окремі групи елементів результуючої матриці</a:t>
            </a:r>
          </a:p>
          <a:p>
            <a:pPr marL="457200" indent="-457200">
              <a:buAutoNum type="arabicParenR"/>
            </a:pPr>
            <a:r>
              <a:rPr lang="uk-UA" sz="2200" dirty="0"/>
              <a:t>Одночасно розраховувати окремі доданки елементів результуючої матриці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3BBA1-5C4A-5947-8E59-BF48470F2AAA}"/>
              </a:ext>
            </a:extLst>
          </p:cNvPr>
          <p:cNvSpPr txBox="1"/>
          <p:nvPr/>
        </p:nvSpPr>
        <p:spPr>
          <a:xfrm>
            <a:off x="3347864" y="6199979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61958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7079" y="1759168"/>
                <a:ext cx="768659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Перший алгоритм: </a:t>
                </a:r>
              </a:p>
              <a:p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кожний процес розраховує рядок результуючої матриці,</a:t>
                </a:r>
              </a:p>
              <a:p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кожна ітерація процесу – один елемент рядка результуючої матриці</a:t>
                </a:r>
              </a:p>
              <a:p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між ітераціями відбувається циклічна пересилка стовпчиків другої матриці (тому і назва «стрічковий»)</a:t>
                </a:r>
              </a:p>
              <a:p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У загальному випадку множення матриці А розміром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на матрицю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розміром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процесів виконуватимуть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uk-U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ітерацій обчислень за формулою: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79" y="1759168"/>
                <a:ext cx="7686596" cy="2862322"/>
              </a:xfrm>
              <a:prstGeom prst="rect">
                <a:avLst/>
              </a:prstGeom>
              <a:blipFill>
                <a:blip r:embed="rId2"/>
                <a:stretch>
                  <a:fillRect l="-659" t="-1327" b="-3097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65940" y="332656"/>
            <a:ext cx="7848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Стрічкові алгоритми паралельного множення матриць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257D17-A8DB-9C44-B215-5F9417550160}"/>
                  </a:ext>
                </a:extLst>
              </p:cNvPr>
              <p:cNvSpPr txBox="1"/>
              <p:nvPr/>
            </p:nvSpPr>
            <p:spPr>
              <a:xfrm>
                <a:off x="436105" y="4725144"/>
                <a:ext cx="8271789" cy="1319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200" i="1">
                          <a:latin typeface="Cambria Math" panose="02040503050406030204" pitchFamily="18" charset="0"/>
                        </a:rPr>
                        <m:t>процесу,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200" b="0" i="1" smtClean="0">
                          <a:latin typeface="Cambria Math" panose="02040503050406030204" pitchFamily="18" charset="0"/>
                        </a:rPr>
                        <m:t>ітерації</m:t>
                      </m:r>
                      <m:r>
                        <a:rPr lang="uk-UA" sz="2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uk-UA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257D17-A8DB-9C44-B215-5F9417550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05" y="4725144"/>
                <a:ext cx="8271789" cy="1319848"/>
              </a:xfrm>
              <a:prstGeom prst="rect">
                <a:avLst/>
              </a:prstGeom>
              <a:blipFill>
                <a:blip r:embed="rId3"/>
                <a:stretch>
                  <a:fillRect t="-57143" b="-12381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D66FDBA-D40A-8B4A-AA06-E39DB0E2064A}"/>
              </a:ext>
            </a:extLst>
          </p:cNvPr>
          <p:cNvSpPr txBox="1"/>
          <p:nvPr/>
        </p:nvSpPr>
        <p:spPr>
          <a:xfrm>
            <a:off x="3347864" y="6199979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157268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3668-EEB8-384C-8388-9BAF66A9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4638"/>
            <a:ext cx="8363339" cy="870813"/>
          </a:xfrm>
        </p:spPr>
        <p:txBody>
          <a:bodyPr>
            <a:noAutofit/>
          </a:bodyPr>
          <a:lstStyle/>
          <a:p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Схема стрічкового алгоритму з обчисленням окремих елементів на кожній ітерації кожного процесу</a:t>
            </a:r>
            <a:endParaRPr lang="en-UA" sz="2400" dirty="0"/>
          </a:p>
        </p:txBody>
      </p:sp>
      <p:grpSp>
        <p:nvGrpSpPr>
          <p:cNvPr id="540" name="Полотно 126">
            <a:extLst>
              <a:ext uri="{FF2B5EF4-FFF2-40B4-BE49-F238E27FC236}">
                <a16:creationId xmlns:a16="http://schemas.microsoft.com/office/drawing/2014/main" id="{D4CAEC9D-BFFF-AE4B-85BB-1D54B34EC068}"/>
              </a:ext>
            </a:extLst>
          </p:cNvPr>
          <p:cNvGrpSpPr/>
          <p:nvPr/>
        </p:nvGrpSpPr>
        <p:grpSpPr>
          <a:xfrm>
            <a:off x="845360" y="1112111"/>
            <a:ext cx="7411844" cy="1019911"/>
            <a:chOff x="0" y="0"/>
            <a:chExt cx="6680828" cy="1009741"/>
          </a:xfrm>
        </p:grpSpPr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00DCC2B5-6668-7D40-9A5C-5EA46B0C8623}"/>
                </a:ext>
              </a:extLst>
            </p:cNvPr>
            <p:cNvSpPr/>
            <p:nvPr/>
          </p:nvSpPr>
          <p:spPr>
            <a:xfrm>
              <a:off x="0" y="0"/>
              <a:ext cx="1111635" cy="1009650"/>
            </a:xfrm>
            <a:prstGeom prst="rect">
              <a:avLst/>
            </a:prstGeom>
            <a:ln>
              <a:noFill/>
            </a:ln>
          </p:spPr>
        </p:sp>
        <p:sp>
          <p:nvSpPr>
            <p:cNvPr id="542" name="Text Box 1975">
              <a:extLst>
                <a:ext uri="{FF2B5EF4-FFF2-40B4-BE49-F238E27FC236}">
                  <a16:creationId xmlns:a16="http://schemas.microsoft.com/office/drawing/2014/main" id="{2E52862F-8A0B-4F44-9AD6-EDAC25AFD923}"/>
                </a:ext>
              </a:extLst>
            </p:cNvPr>
            <p:cNvSpPr txBox="1"/>
            <p:nvPr/>
          </p:nvSpPr>
          <p:spPr>
            <a:xfrm>
              <a:off x="1265828" y="96840"/>
              <a:ext cx="5415000" cy="40471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uk-UA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Кожний процес пам’ятає тільки один рядок матриці А та один стовпчик матриці В на кожній ітерації. Після кожної ітерації виконується циклічна передача стовпчиків матриці В між процесами </a:t>
              </a:r>
              <a:endParaRPr lang="en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01D4D25-11F7-0C49-96B3-FD9D3FC6794C}"/>
                </a:ext>
              </a:extLst>
            </p:cNvPr>
            <p:cNvSpPr/>
            <p:nvPr/>
          </p:nvSpPr>
          <p:spPr>
            <a:xfrm>
              <a:off x="868934" y="106083"/>
              <a:ext cx="179629" cy="1795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4" name="Text Box 67">
              <a:extLst>
                <a:ext uri="{FF2B5EF4-FFF2-40B4-BE49-F238E27FC236}">
                  <a16:creationId xmlns:a16="http://schemas.microsoft.com/office/drawing/2014/main" id="{F4EEA50E-D3C5-D44E-B1AC-8C629F030AAE}"/>
                </a:ext>
              </a:extLst>
            </p:cNvPr>
            <p:cNvSpPr txBox="1"/>
            <p:nvPr/>
          </p:nvSpPr>
          <p:spPr>
            <a:xfrm>
              <a:off x="190157" y="85519"/>
              <a:ext cx="678815" cy="2019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0-процес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5" name="Text Box 67">
              <a:extLst>
                <a:ext uri="{FF2B5EF4-FFF2-40B4-BE49-F238E27FC236}">
                  <a16:creationId xmlns:a16="http://schemas.microsoft.com/office/drawing/2014/main" id="{F90ED28E-215F-5D44-B786-8E492AF4D8E6}"/>
                </a:ext>
              </a:extLst>
            </p:cNvPr>
            <p:cNvSpPr txBox="1"/>
            <p:nvPr/>
          </p:nvSpPr>
          <p:spPr>
            <a:xfrm>
              <a:off x="190119" y="289465"/>
              <a:ext cx="678815" cy="20129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1-процес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6" name="Text Box 67">
              <a:extLst>
                <a:ext uri="{FF2B5EF4-FFF2-40B4-BE49-F238E27FC236}">
                  <a16:creationId xmlns:a16="http://schemas.microsoft.com/office/drawing/2014/main" id="{B0F280F5-D706-C343-B86C-C5749653F6F7}"/>
                </a:ext>
              </a:extLst>
            </p:cNvPr>
            <p:cNvSpPr txBox="1"/>
            <p:nvPr/>
          </p:nvSpPr>
          <p:spPr>
            <a:xfrm>
              <a:off x="190754" y="539507"/>
              <a:ext cx="678815" cy="2006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2-процес 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7" name="Text Box 67">
              <a:extLst>
                <a:ext uri="{FF2B5EF4-FFF2-40B4-BE49-F238E27FC236}">
                  <a16:creationId xmlns:a16="http://schemas.microsoft.com/office/drawing/2014/main" id="{38C3626A-19B7-1A45-8BFA-4B81FFA9D8BE}"/>
                </a:ext>
              </a:extLst>
            </p:cNvPr>
            <p:cNvSpPr txBox="1"/>
            <p:nvPr/>
          </p:nvSpPr>
          <p:spPr>
            <a:xfrm>
              <a:off x="190119" y="809081"/>
              <a:ext cx="678815" cy="2006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3-процес  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DDD8F465-3D25-8B43-8343-A226C615EBE2}"/>
                </a:ext>
              </a:extLst>
            </p:cNvPr>
            <p:cNvSpPr/>
            <p:nvPr/>
          </p:nvSpPr>
          <p:spPr>
            <a:xfrm>
              <a:off x="869569" y="322483"/>
              <a:ext cx="179070" cy="1790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FF31760B-6652-CF4C-B81B-99440216F317}"/>
                </a:ext>
              </a:extLst>
            </p:cNvPr>
            <p:cNvSpPr/>
            <p:nvPr/>
          </p:nvSpPr>
          <p:spPr>
            <a:xfrm>
              <a:off x="869569" y="565463"/>
              <a:ext cx="179070" cy="179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363EA888-3025-D947-80A7-3D5BC299BECC}"/>
                </a:ext>
              </a:extLst>
            </p:cNvPr>
            <p:cNvSpPr/>
            <p:nvPr/>
          </p:nvSpPr>
          <p:spPr>
            <a:xfrm>
              <a:off x="869163" y="823023"/>
              <a:ext cx="179070" cy="1790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42" name="Rectangle 741">
            <a:extLst>
              <a:ext uri="{FF2B5EF4-FFF2-40B4-BE49-F238E27FC236}">
                <a16:creationId xmlns:a16="http://schemas.microsoft.com/office/drawing/2014/main" id="{A00109B4-A637-8344-9BB4-77F33F373B29}"/>
              </a:ext>
            </a:extLst>
          </p:cNvPr>
          <p:cNvSpPr/>
          <p:nvPr/>
        </p:nvSpPr>
        <p:spPr>
          <a:xfrm rot="16200000">
            <a:off x="4313047" y="1660190"/>
            <a:ext cx="179367" cy="179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947EB1AF-6E0C-AA45-B48B-0C15FE127954}"/>
              </a:ext>
            </a:extLst>
          </p:cNvPr>
          <p:cNvSpPr/>
          <p:nvPr/>
        </p:nvSpPr>
        <p:spPr>
          <a:xfrm rot="16200000">
            <a:off x="4313002" y="1929174"/>
            <a:ext cx="179443" cy="1796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4" name="Text Box 1975">
            <a:extLst>
              <a:ext uri="{FF2B5EF4-FFF2-40B4-BE49-F238E27FC236}">
                <a16:creationId xmlns:a16="http://schemas.microsoft.com/office/drawing/2014/main" id="{9F5D17D3-3D55-6545-B9FB-3984A032D28C}"/>
              </a:ext>
            </a:extLst>
          </p:cNvPr>
          <p:cNvSpPr txBox="1"/>
          <p:nvPr/>
        </p:nvSpPr>
        <p:spPr>
          <a:xfrm>
            <a:off x="4663628" y="1631742"/>
            <a:ext cx="3593576" cy="26442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uk-UA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Обчислення елементу результуючої матриці не виконані</a:t>
            </a:r>
            <a:endParaRPr lang="en-U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45" name="Text Box 1975">
            <a:extLst>
              <a:ext uri="{FF2B5EF4-FFF2-40B4-BE49-F238E27FC236}">
                <a16:creationId xmlns:a16="http://schemas.microsoft.com/office/drawing/2014/main" id="{5275B10C-BAF1-454C-86EC-229C55A41716}"/>
              </a:ext>
            </a:extLst>
          </p:cNvPr>
          <p:cNvSpPr txBox="1"/>
          <p:nvPr/>
        </p:nvSpPr>
        <p:spPr>
          <a:xfrm>
            <a:off x="4686578" y="1892662"/>
            <a:ext cx="3593576" cy="26442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uk-UA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Обчислення елементу результуючої матриці виконані</a:t>
            </a:r>
            <a:endParaRPr lang="en-U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70040BB8-391B-2A4C-B9B4-FB3F4402F585}"/>
              </a:ext>
            </a:extLst>
          </p:cNvPr>
          <p:cNvGrpSpPr/>
          <p:nvPr/>
        </p:nvGrpSpPr>
        <p:grpSpPr>
          <a:xfrm>
            <a:off x="1047914" y="2424321"/>
            <a:ext cx="2886078" cy="2417450"/>
            <a:chOff x="190119" y="53719"/>
            <a:chExt cx="2886479" cy="2417837"/>
          </a:xfrm>
        </p:grpSpPr>
        <p:grpSp>
          <p:nvGrpSpPr>
            <p:cNvPr id="747" name="Group 746">
              <a:extLst>
                <a:ext uri="{FF2B5EF4-FFF2-40B4-BE49-F238E27FC236}">
                  <a16:creationId xmlns:a16="http://schemas.microsoft.com/office/drawing/2014/main" id="{1273DEC0-DC7E-1B4C-B290-9E5EB7617AB0}"/>
                </a:ext>
              </a:extLst>
            </p:cNvPr>
            <p:cNvGrpSpPr/>
            <p:nvPr/>
          </p:nvGrpSpPr>
          <p:grpSpPr>
            <a:xfrm>
              <a:off x="1048639" y="584766"/>
              <a:ext cx="144000" cy="144000"/>
              <a:chOff x="820376" y="2160395"/>
              <a:chExt cx="160655" cy="160774"/>
            </a:xfrm>
          </p:grpSpPr>
          <p:cxnSp>
            <p:nvCxnSpPr>
              <p:cNvPr id="839" name="Straight Connector 838">
                <a:extLst>
                  <a:ext uri="{FF2B5EF4-FFF2-40B4-BE49-F238E27FC236}">
                    <a16:creationId xmlns:a16="http://schemas.microsoft.com/office/drawing/2014/main" id="{1AB5A1EF-4517-F94A-A4FB-D59568F1681E}"/>
                  </a:ext>
                </a:extLst>
              </p:cNvPr>
              <p:cNvCxnSpPr/>
              <p:nvPr/>
            </p:nvCxnSpPr>
            <p:spPr>
              <a:xfrm>
                <a:off x="823553" y="2160395"/>
                <a:ext cx="154312" cy="16077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>
                <a:extLst>
                  <a:ext uri="{FF2B5EF4-FFF2-40B4-BE49-F238E27FC236}">
                    <a16:creationId xmlns:a16="http://schemas.microsoft.com/office/drawing/2014/main" id="{1FFA7E83-124B-C34A-87E4-91E33B45546E}"/>
                  </a:ext>
                </a:extLst>
              </p:cNvPr>
              <p:cNvCxnSpPr/>
              <p:nvPr/>
            </p:nvCxnSpPr>
            <p:spPr>
              <a:xfrm rot="16200000">
                <a:off x="823551" y="2160357"/>
                <a:ext cx="154305" cy="1606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6016025A-441D-2843-BC5C-DADB5435AB25}"/>
                </a:ext>
              </a:extLst>
            </p:cNvPr>
            <p:cNvGrpSpPr/>
            <p:nvPr/>
          </p:nvGrpSpPr>
          <p:grpSpPr>
            <a:xfrm>
              <a:off x="2069068" y="634053"/>
              <a:ext cx="180199" cy="76966"/>
              <a:chOff x="1797253" y="1040041"/>
              <a:chExt cx="180199" cy="76966"/>
            </a:xfrm>
          </p:grpSpPr>
          <p:cxnSp>
            <p:nvCxnSpPr>
              <p:cNvPr id="837" name="Straight Connector 836">
                <a:extLst>
                  <a:ext uri="{FF2B5EF4-FFF2-40B4-BE49-F238E27FC236}">
                    <a16:creationId xmlns:a16="http://schemas.microsoft.com/office/drawing/2014/main" id="{CD0441B9-308D-514B-AA47-724B3DD95E04}"/>
                  </a:ext>
                </a:extLst>
              </p:cNvPr>
              <p:cNvCxnSpPr/>
              <p:nvPr/>
            </p:nvCxnSpPr>
            <p:spPr>
              <a:xfrm flipH="1">
                <a:off x="1797452" y="1117006"/>
                <a:ext cx="180000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>
                <a:extLst>
                  <a:ext uri="{FF2B5EF4-FFF2-40B4-BE49-F238E27FC236}">
                    <a16:creationId xmlns:a16="http://schemas.microsoft.com/office/drawing/2014/main" id="{54719130-5E74-7F47-9ABD-4F4ADA4C6ECF}"/>
                  </a:ext>
                </a:extLst>
              </p:cNvPr>
              <p:cNvCxnSpPr/>
              <p:nvPr/>
            </p:nvCxnSpPr>
            <p:spPr>
              <a:xfrm flipH="1">
                <a:off x="1797253" y="1040041"/>
                <a:ext cx="180000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705741B1-5F2A-A24B-A572-63FAF01F4481}"/>
                </a:ext>
              </a:extLst>
            </p:cNvPr>
            <p:cNvGrpSpPr/>
            <p:nvPr/>
          </p:nvGrpSpPr>
          <p:grpSpPr>
            <a:xfrm>
              <a:off x="1279158" y="304945"/>
              <a:ext cx="718568" cy="719415"/>
              <a:chOff x="1369513" y="1403164"/>
              <a:chExt cx="718568" cy="719415"/>
            </a:xfrm>
          </p:grpSpPr>
          <p:grpSp>
            <p:nvGrpSpPr>
              <p:cNvPr id="817" name="Group 816">
                <a:extLst>
                  <a:ext uri="{FF2B5EF4-FFF2-40B4-BE49-F238E27FC236}">
                    <a16:creationId xmlns:a16="http://schemas.microsoft.com/office/drawing/2014/main" id="{FA719CA1-CF17-5E48-8326-2EFA86670839}"/>
                  </a:ext>
                </a:extLst>
              </p:cNvPr>
              <p:cNvGrpSpPr/>
              <p:nvPr/>
            </p:nvGrpSpPr>
            <p:grpSpPr>
              <a:xfrm rot="16200000">
                <a:off x="1100182" y="1673394"/>
                <a:ext cx="718516" cy="179854"/>
                <a:chOff x="4022870" y="940315"/>
                <a:chExt cx="718516" cy="179854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833" name="Rectangle 832">
                  <a:extLst>
                    <a:ext uri="{FF2B5EF4-FFF2-40B4-BE49-F238E27FC236}">
                      <a16:creationId xmlns:a16="http://schemas.microsoft.com/office/drawing/2014/main" id="{8631A81E-5697-314E-B027-4BF24A0DEFFB}"/>
                    </a:ext>
                  </a:extLst>
                </p:cNvPr>
                <p:cNvSpPr/>
                <p:nvPr/>
              </p:nvSpPr>
              <p:spPr>
                <a:xfrm>
                  <a:off x="4202454" y="940315"/>
                  <a:ext cx="179886" cy="1797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4" name="Rectangle 833">
                  <a:extLst>
                    <a:ext uri="{FF2B5EF4-FFF2-40B4-BE49-F238E27FC236}">
                      <a16:creationId xmlns:a16="http://schemas.microsoft.com/office/drawing/2014/main" id="{B60AD88B-901A-9748-8553-FE2CC3720BA6}"/>
                    </a:ext>
                  </a:extLst>
                </p:cNvPr>
                <p:cNvSpPr/>
                <p:nvPr/>
              </p:nvSpPr>
              <p:spPr>
                <a:xfrm>
                  <a:off x="4022870" y="940708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5" name="Rectangle 834">
                  <a:extLst>
                    <a:ext uri="{FF2B5EF4-FFF2-40B4-BE49-F238E27FC236}">
                      <a16:creationId xmlns:a16="http://schemas.microsoft.com/office/drawing/2014/main" id="{FC7E8B38-44C3-C844-86D1-D34AFEE23B1C}"/>
                    </a:ext>
                  </a:extLst>
                </p:cNvPr>
                <p:cNvSpPr/>
                <p:nvPr/>
              </p:nvSpPr>
              <p:spPr>
                <a:xfrm>
                  <a:off x="4382486" y="940501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6" name="Rectangle 835">
                  <a:extLst>
                    <a:ext uri="{FF2B5EF4-FFF2-40B4-BE49-F238E27FC236}">
                      <a16:creationId xmlns:a16="http://schemas.microsoft.com/office/drawing/2014/main" id="{CA5A7FAF-9621-D646-B183-055A6C50E91F}"/>
                    </a:ext>
                  </a:extLst>
                </p:cNvPr>
                <p:cNvSpPr/>
                <p:nvPr/>
              </p:nvSpPr>
              <p:spPr>
                <a:xfrm>
                  <a:off x="4561795" y="940708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18" name="Group 817">
                <a:extLst>
                  <a:ext uri="{FF2B5EF4-FFF2-40B4-BE49-F238E27FC236}">
                    <a16:creationId xmlns:a16="http://schemas.microsoft.com/office/drawing/2014/main" id="{3340610B-DF17-5541-8BE6-319F37C87A68}"/>
                  </a:ext>
                </a:extLst>
              </p:cNvPr>
              <p:cNvGrpSpPr/>
              <p:nvPr/>
            </p:nvGrpSpPr>
            <p:grpSpPr>
              <a:xfrm rot="16200000">
                <a:off x="1279447" y="1672504"/>
                <a:ext cx="718364" cy="180095"/>
                <a:chOff x="4023022" y="1119286"/>
                <a:chExt cx="718364" cy="18009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829" name="Rectangle 828">
                  <a:extLst>
                    <a:ext uri="{FF2B5EF4-FFF2-40B4-BE49-F238E27FC236}">
                      <a16:creationId xmlns:a16="http://schemas.microsoft.com/office/drawing/2014/main" id="{99D3A645-43AC-2B4D-A671-3D16D08DDD61}"/>
                    </a:ext>
                  </a:extLst>
                </p:cNvPr>
                <p:cNvSpPr/>
                <p:nvPr/>
              </p:nvSpPr>
              <p:spPr>
                <a:xfrm>
                  <a:off x="4202530" y="1119286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0" name="Rectangle 829">
                  <a:extLst>
                    <a:ext uri="{FF2B5EF4-FFF2-40B4-BE49-F238E27FC236}">
                      <a16:creationId xmlns:a16="http://schemas.microsoft.com/office/drawing/2014/main" id="{38001413-08CB-8443-84E5-0AB5521970FF}"/>
                    </a:ext>
                  </a:extLst>
                </p:cNvPr>
                <p:cNvSpPr/>
                <p:nvPr/>
              </p:nvSpPr>
              <p:spPr>
                <a:xfrm>
                  <a:off x="4023022" y="1119678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1" name="Rectangle 830">
                  <a:extLst>
                    <a:ext uri="{FF2B5EF4-FFF2-40B4-BE49-F238E27FC236}">
                      <a16:creationId xmlns:a16="http://schemas.microsoft.com/office/drawing/2014/main" id="{2D3F3D91-417D-D145-8764-7DF082D8921F}"/>
                    </a:ext>
                  </a:extLst>
                </p:cNvPr>
                <p:cNvSpPr/>
                <p:nvPr/>
              </p:nvSpPr>
              <p:spPr>
                <a:xfrm>
                  <a:off x="4382341" y="112007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2" name="Rectangle 831">
                  <a:extLst>
                    <a:ext uri="{FF2B5EF4-FFF2-40B4-BE49-F238E27FC236}">
                      <a16:creationId xmlns:a16="http://schemas.microsoft.com/office/drawing/2014/main" id="{8112CB64-4E0D-DC48-9638-5FD131AA3CD8}"/>
                    </a:ext>
                  </a:extLst>
                </p:cNvPr>
                <p:cNvSpPr/>
                <p:nvPr/>
              </p:nvSpPr>
              <p:spPr>
                <a:xfrm>
                  <a:off x="4561871" y="1119678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19" name="Group 818">
                <a:extLst>
                  <a:ext uri="{FF2B5EF4-FFF2-40B4-BE49-F238E27FC236}">
                    <a16:creationId xmlns:a16="http://schemas.microsoft.com/office/drawing/2014/main" id="{5F70C109-2207-E848-9086-1BD5649A046B}"/>
                  </a:ext>
                </a:extLst>
              </p:cNvPr>
              <p:cNvGrpSpPr/>
              <p:nvPr/>
            </p:nvGrpSpPr>
            <p:grpSpPr>
              <a:xfrm rot="16200000">
                <a:off x="1459542" y="1672505"/>
                <a:ext cx="718364" cy="180095"/>
                <a:chOff x="4023327" y="1298828"/>
                <a:chExt cx="718364" cy="18009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58996AA6-D10F-4744-98FA-712834B093BE}"/>
                    </a:ext>
                  </a:extLst>
                </p:cNvPr>
                <p:cNvSpPr/>
                <p:nvPr/>
              </p:nvSpPr>
              <p:spPr>
                <a:xfrm>
                  <a:off x="4202835" y="1298828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9A570ECD-7ABC-DC47-A7F9-CCEDFFACC155}"/>
                    </a:ext>
                  </a:extLst>
                </p:cNvPr>
                <p:cNvSpPr/>
                <p:nvPr/>
              </p:nvSpPr>
              <p:spPr>
                <a:xfrm>
                  <a:off x="4023327" y="129922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E2C401BF-BB0C-0048-B4E3-56DBF1E7F31E}"/>
                    </a:ext>
                  </a:extLst>
                </p:cNvPr>
                <p:cNvSpPr/>
                <p:nvPr/>
              </p:nvSpPr>
              <p:spPr>
                <a:xfrm>
                  <a:off x="4382646" y="1299612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8" name="Rectangle 827">
                  <a:extLst>
                    <a:ext uri="{FF2B5EF4-FFF2-40B4-BE49-F238E27FC236}">
                      <a16:creationId xmlns:a16="http://schemas.microsoft.com/office/drawing/2014/main" id="{6FE39D1C-2F64-A644-BA4E-4BBBFD193167}"/>
                    </a:ext>
                  </a:extLst>
                </p:cNvPr>
                <p:cNvSpPr/>
                <p:nvPr/>
              </p:nvSpPr>
              <p:spPr>
                <a:xfrm>
                  <a:off x="4562176" y="129922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20" name="Group 819">
                <a:extLst>
                  <a:ext uri="{FF2B5EF4-FFF2-40B4-BE49-F238E27FC236}">
                    <a16:creationId xmlns:a16="http://schemas.microsoft.com/office/drawing/2014/main" id="{A3341E83-3A17-5144-8DE3-E19A0007478C}"/>
                  </a:ext>
                </a:extLst>
              </p:cNvPr>
              <p:cNvGrpSpPr/>
              <p:nvPr/>
            </p:nvGrpSpPr>
            <p:grpSpPr>
              <a:xfrm rot="16200000">
                <a:off x="1639048" y="1672494"/>
                <a:ext cx="718364" cy="179703"/>
                <a:chOff x="4023022" y="1478348"/>
                <a:chExt cx="718364" cy="179703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885CF664-4BA8-A847-B238-D629DB6F77FF}"/>
                    </a:ext>
                  </a:extLst>
                </p:cNvPr>
                <p:cNvSpPr/>
                <p:nvPr/>
              </p:nvSpPr>
              <p:spPr>
                <a:xfrm>
                  <a:off x="4202530" y="1478348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2" name="Rectangle 821">
                  <a:extLst>
                    <a:ext uri="{FF2B5EF4-FFF2-40B4-BE49-F238E27FC236}">
                      <a16:creationId xmlns:a16="http://schemas.microsoft.com/office/drawing/2014/main" id="{DA44BDCB-2BD8-C34B-BFD0-C73028807542}"/>
                    </a:ext>
                  </a:extLst>
                </p:cNvPr>
                <p:cNvSpPr/>
                <p:nvPr/>
              </p:nvSpPr>
              <p:spPr>
                <a:xfrm>
                  <a:off x="4023022" y="147874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3" name="Rectangle 822">
                  <a:extLst>
                    <a:ext uri="{FF2B5EF4-FFF2-40B4-BE49-F238E27FC236}">
                      <a16:creationId xmlns:a16="http://schemas.microsoft.com/office/drawing/2014/main" id="{94F7D89F-A21C-524F-B04E-D64B352FB283}"/>
                    </a:ext>
                  </a:extLst>
                </p:cNvPr>
                <p:cNvSpPr/>
                <p:nvPr/>
              </p:nvSpPr>
              <p:spPr>
                <a:xfrm>
                  <a:off x="4382341" y="147849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4" name="Rectangle 823">
                  <a:extLst>
                    <a:ext uri="{FF2B5EF4-FFF2-40B4-BE49-F238E27FC236}">
                      <a16:creationId xmlns:a16="http://schemas.microsoft.com/office/drawing/2014/main" id="{226D086F-68CB-C24D-929D-2F710F9275F7}"/>
                    </a:ext>
                  </a:extLst>
                </p:cNvPr>
                <p:cNvSpPr/>
                <p:nvPr/>
              </p:nvSpPr>
              <p:spPr>
                <a:xfrm>
                  <a:off x="4561871" y="147874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" name="Group 749">
              <a:extLst>
                <a:ext uri="{FF2B5EF4-FFF2-40B4-BE49-F238E27FC236}">
                  <a16:creationId xmlns:a16="http://schemas.microsoft.com/office/drawing/2014/main" id="{B6EB8651-2B68-C14B-9425-173B98BB648C}"/>
                </a:ext>
              </a:extLst>
            </p:cNvPr>
            <p:cNvGrpSpPr/>
            <p:nvPr/>
          </p:nvGrpSpPr>
          <p:grpSpPr>
            <a:xfrm rot="5400000">
              <a:off x="256472" y="304828"/>
              <a:ext cx="720000" cy="719453"/>
              <a:chOff x="257697" y="1403271"/>
              <a:chExt cx="717548" cy="719453"/>
            </a:xfrm>
          </p:grpSpPr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75C865A7-13E3-8C4A-A009-921A02314621}"/>
                  </a:ext>
                </a:extLst>
              </p:cNvPr>
              <p:cNvGrpSpPr/>
              <p:nvPr/>
            </p:nvGrpSpPr>
            <p:grpSpPr>
              <a:xfrm rot="16200000">
                <a:off x="-11543" y="1673779"/>
                <a:ext cx="718185" cy="179705"/>
                <a:chOff x="-269239" y="270511"/>
                <a:chExt cx="718517" cy="179854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813" name="Rectangle 812">
                  <a:extLst>
                    <a:ext uri="{FF2B5EF4-FFF2-40B4-BE49-F238E27FC236}">
                      <a16:creationId xmlns:a16="http://schemas.microsoft.com/office/drawing/2014/main" id="{A11E742D-F008-7F4F-8CEE-3C36C143B2E5}"/>
                    </a:ext>
                  </a:extLst>
                </p:cNvPr>
                <p:cNvSpPr/>
                <p:nvPr/>
              </p:nvSpPr>
              <p:spPr>
                <a:xfrm>
                  <a:off x="-89656" y="270511"/>
                  <a:ext cx="179886" cy="1797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4" name="Rectangle 813">
                  <a:extLst>
                    <a:ext uri="{FF2B5EF4-FFF2-40B4-BE49-F238E27FC236}">
                      <a16:creationId xmlns:a16="http://schemas.microsoft.com/office/drawing/2014/main" id="{DD387B36-F54F-1F4D-9431-49B0FDCB6BC0}"/>
                    </a:ext>
                  </a:extLst>
                </p:cNvPr>
                <p:cNvSpPr/>
                <p:nvPr/>
              </p:nvSpPr>
              <p:spPr>
                <a:xfrm>
                  <a:off x="-269239" y="270903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5" name="Rectangle 814">
                  <a:extLst>
                    <a:ext uri="{FF2B5EF4-FFF2-40B4-BE49-F238E27FC236}">
                      <a16:creationId xmlns:a16="http://schemas.microsoft.com/office/drawing/2014/main" id="{E364589A-83D2-EE45-8B41-811AB05A9129}"/>
                    </a:ext>
                  </a:extLst>
                </p:cNvPr>
                <p:cNvSpPr/>
                <p:nvPr/>
              </p:nvSpPr>
              <p:spPr>
                <a:xfrm>
                  <a:off x="90378" y="270697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6" name="Rectangle 815">
                  <a:extLst>
                    <a:ext uri="{FF2B5EF4-FFF2-40B4-BE49-F238E27FC236}">
                      <a16:creationId xmlns:a16="http://schemas.microsoft.com/office/drawing/2014/main" id="{9F975A37-55B6-D44C-A9A1-EFEAD2FD2D9D}"/>
                    </a:ext>
                  </a:extLst>
                </p:cNvPr>
                <p:cNvSpPr/>
                <p:nvPr/>
              </p:nvSpPr>
              <p:spPr>
                <a:xfrm>
                  <a:off x="269687" y="270904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98" name="Group 797">
                <a:extLst>
                  <a:ext uri="{FF2B5EF4-FFF2-40B4-BE49-F238E27FC236}">
                    <a16:creationId xmlns:a16="http://schemas.microsoft.com/office/drawing/2014/main" id="{BDCC5564-C5A1-784F-BD2B-7B2B15FED33F}"/>
                  </a:ext>
                </a:extLst>
              </p:cNvPr>
              <p:cNvGrpSpPr/>
              <p:nvPr/>
            </p:nvGrpSpPr>
            <p:grpSpPr>
              <a:xfrm rot="16200000">
                <a:off x="167526" y="1673143"/>
                <a:ext cx="718184" cy="179705"/>
                <a:chOff x="-90170" y="269875"/>
                <a:chExt cx="718364" cy="18009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809" name="Rectangle 808">
                  <a:extLst>
                    <a:ext uri="{FF2B5EF4-FFF2-40B4-BE49-F238E27FC236}">
                      <a16:creationId xmlns:a16="http://schemas.microsoft.com/office/drawing/2014/main" id="{533C4827-B260-9346-8012-6A07B4C44C9F}"/>
                    </a:ext>
                  </a:extLst>
                </p:cNvPr>
                <p:cNvSpPr/>
                <p:nvPr/>
              </p:nvSpPr>
              <p:spPr>
                <a:xfrm>
                  <a:off x="89338" y="269875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0" name="Rectangle 809">
                  <a:extLst>
                    <a:ext uri="{FF2B5EF4-FFF2-40B4-BE49-F238E27FC236}">
                      <a16:creationId xmlns:a16="http://schemas.microsoft.com/office/drawing/2014/main" id="{EEF73ABC-9AB1-D345-B538-80AAECF0CF90}"/>
                    </a:ext>
                  </a:extLst>
                </p:cNvPr>
                <p:cNvSpPr/>
                <p:nvPr/>
              </p:nvSpPr>
              <p:spPr>
                <a:xfrm>
                  <a:off x="-90170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B9D9DD7D-F6A5-314A-B484-CE1FD2E62774}"/>
                    </a:ext>
                  </a:extLst>
                </p:cNvPr>
                <p:cNvSpPr/>
                <p:nvPr/>
              </p:nvSpPr>
              <p:spPr>
                <a:xfrm>
                  <a:off x="269149" y="270659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2" name="Rectangle 811">
                  <a:extLst>
                    <a:ext uri="{FF2B5EF4-FFF2-40B4-BE49-F238E27FC236}">
                      <a16:creationId xmlns:a16="http://schemas.microsoft.com/office/drawing/2014/main" id="{9FEC245F-7B53-404D-8606-6A6C8C0A0F86}"/>
                    </a:ext>
                  </a:extLst>
                </p:cNvPr>
                <p:cNvSpPr/>
                <p:nvPr/>
              </p:nvSpPr>
              <p:spPr>
                <a:xfrm>
                  <a:off x="448679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99" name="Group 798">
                <a:extLst>
                  <a:ext uri="{FF2B5EF4-FFF2-40B4-BE49-F238E27FC236}">
                    <a16:creationId xmlns:a16="http://schemas.microsoft.com/office/drawing/2014/main" id="{77504080-D634-DC4E-AD9D-38D4A1E745CE}"/>
                  </a:ext>
                </a:extLst>
              </p:cNvPr>
              <p:cNvGrpSpPr/>
              <p:nvPr/>
            </p:nvGrpSpPr>
            <p:grpSpPr>
              <a:xfrm rot="16200000">
                <a:off x="347232" y="1673146"/>
                <a:ext cx="718184" cy="179705"/>
                <a:chOff x="89535" y="269875"/>
                <a:chExt cx="718364" cy="18009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05F872CB-7FCE-D54B-B87D-C940D793CF37}"/>
                    </a:ext>
                  </a:extLst>
                </p:cNvPr>
                <p:cNvSpPr/>
                <p:nvPr/>
              </p:nvSpPr>
              <p:spPr>
                <a:xfrm>
                  <a:off x="269043" y="269875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40989AD6-9036-E04E-B333-764E734D9458}"/>
                    </a:ext>
                  </a:extLst>
                </p:cNvPr>
                <p:cNvSpPr/>
                <p:nvPr/>
              </p:nvSpPr>
              <p:spPr>
                <a:xfrm>
                  <a:off x="89535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7" name="Rectangle 806">
                  <a:extLst>
                    <a:ext uri="{FF2B5EF4-FFF2-40B4-BE49-F238E27FC236}">
                      <a16:creationId xmlns:a16="http://schemas.microsoft.com/office/drawing/2014/main" id="{6354BADF-7DF7-8645-8A33-B175DBEF20E9}"/>
                    </a:ext>
                  </a:extLst>
                </p:cNvPr>
                <p:cNvSpPr/>
                <p:nvPr/>
              </p:nvSpPr>
              <p:spPr>
                <a:xfrm>
                  <a:off x="448854" y="270659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8" name="Rectangle 807">
                  <a:extLst>
                    <a:ext uri="{FF2B5EF4-FFF2-40B4-BE49-F238E27FC236}">
                      <a16:creationId xmlns:a16="http://schemas.microsoft.com/office/drawing/2014/main" id="{EECD1700-24D1-9B43-8465-AAC0D7E66415}"/>
                    </a:ext>
                  </a:extLst>
                </p:cNvPr>
                <p:cNvSpPr/>
                <p:nvPr/>
              </p:nvSpPr>
              <p:spPr>
                <a:xfrm>
                  <a:off x="628384" y="27026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B9EDB866-AE0C-0E49-B355-435585CDB323}"/>
                  </a:ext>
                </a:extLst>
              </p:cNvPr>
              <p:cNvGrpSpPr/>
              <p:nvPr/>
            </p:nvGrpSpPr>
            <p:grpSpPr>
              <a:xfrm rot="16200000">
                <a:off x="526618" y="1672829"/>
                <a:ext cx="718185" cy="179069"/>
                <a:chOff x="268923" y="269559"/>
                <a:chExt cx="718365" cy="17970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01" name="Rectangle 800">
                  <a:extLst>
                    <a:ext uri="{FF2B5EF4-FFF2-40B4-BE49-F238E27FC236}">
                      <a16:creationId xmlns:a16="http://schemas.microsoft.com/office/drawing/2014/main" id="{EF496D62-158E-0C40-A51D-42DC3B829E24}"/>
                    </a:ext>
                  </a:extLst>
                </p:cNvPr>
                <p:cNvSpPr/>
                <p:nvPr/>
              </p:nvSpPr>
              <p:spPr>
                <a:xfrm>
                  <a:off x="448430" y="269559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2" name="Rectangle 801">
                  <a:extLst>
                    <a:ext uri="{FF2B5EF4-FFF2-40B4-BE49-F238E27FC236}">
                      <a16:creationId xmlns:a16="http://schemas.microsoft.com/office/drawing/2014/main" id="{A56C47B4-3D31-1F4B-BA90-CAE4706716D2}"/>
                    </a:ext>
                  </a:extLst>
                </p:cNvPr>
                <p:cNvSpPr/>
                <p:nvPr/>
              </p:nvSpPr>
              <p:spPr>
                <a:xfrm>
                  <a:off x="268923" y="26995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3" name="Rectangle 802">
                  <a:extLst>
                    <a:ext uri="{FF2B5EF4-FFF2-40B4-BE49-F238E27FC236}">
                      <a16:creationId xmlns:a16="http://schemas.microsoft.com/office/drawing/2014/main" id="{61F2D150-D49F-F540-BE71-887457783108}"/>
                    </a:ext>
                  </a:extLst>
                </p:cNvPr>
                <p:cNvSpPr/>
                <p:nvPr/>
              </p:nvSpPr>
              <p:spPr>
                <a:xfrm>
                  <a:off x="628243" y="26970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F8F12A2D-27E9-F84F-BD10-8E8972A24672}"/>
                    </a:ext>
                  </a:extLst>
                </p:cNvPr>
                <p:cNvSpPr/>
                <p:nvPr/>
              </p:nvSpPr>
              <p:spPr>
                <a:xfrm>
                  <a:off x="807773" y="269950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51" name="Group 750">
              <a:extLst>
                <a:ext uri="{FF2B5EF4-FFF2-40B4-BE49-F238E27FC236}">
                  <a16:creationId xmlns:a16="http://schemas.microsoft.com/office/drawing/2014/main" id="{B9E24E6F-B390-854C-BE06-205D05643D2C}"/>
                </a:ext>
              </a:extLst>
            </p:cNvPr>
            <p:cNvGrpSpPr/>
            <p:nvPr/>
          </p:nvGrpSpPr>
          <p:grpSpPr>
            <a:xfrm>
              <a:off x="2356599" y="305843"/>
              <a:ext cx="719999" cy="718819"/>
              <a:chOff x="-1" y="1"/>
              <a:chExt cx="718572" cy="719413"/>
            </a:xfrm>
          </p:grpSpPr>
          <p:grpSp>
            <p:nvGrpSpPr>
              <p:cNvPr id="777" name="Group 776">
                <a:extLst>
                  <a:ext uri="{FF2B5EF4-FFF2-40B4-BE49-F238E27FC236}">
                    <a16:creationId xmlns:a16="http://schemas.microsoft.com/office/drawing/2014/main" id="{2DDF2242-9052-A649-8FB2-227EC4AF650D}"/>
                  </a:ext>
                </a:extLst>
              </p:cNvPr>
              <p:cNvGrpSpPr/>
              <p:nvPr/>
            </p:nvGrpSpPr>
            <p:grpSpPr>
              <a:xfrm rot="16200000">
                <a:off x="-269332" y="270228"/>
                <a:ext cx="718517" cy="179855"/>
                <a:chOff x="-269331" y="270230"/>
                <a:chExt cx="718517" cy="179855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B89CA7AD-E5F4-7140-BB01-F9DBB76743A7}"/>
                    </a:ext>
                  </a:extLst>
                </p:cNvPr>
                <p:cNvSpPr/>
                <p:nvPr/>
              </p:nvSpPr>
              <p:spPr>
                <a:xfrm>
                  <a:off x="-89747" y="270230"/>
                  <a:ext cx="179886" cy="1797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2A4719D2-5BA9-5142-9D8C-6419D1765F36}"/>
                    </a:ext>
                  </a:extLst>
                </p:cNvPr>
                <p:cNvSpPr/>
                <p:nvPr/>
              </p:nvSpPr>
              <p:spPr>
                <a:xfrm>
                  <a:off x="-269331" y="270623"/>
                  <a:ext cx="179591" cy="1794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7346EC48-A17A-EE4D-9C8A-BB4C32C99C33}"/>
                    </a:ext>
                  </a:extLst>
                </p:cNvPr>
                <p:cNvSpPr/>
                <p:nvPr/>
              </p:nvSpPr>
              <p:spPr>
                <a:xfrm>
                  <a:off x="90286" y="270417"/>
                  <a:ext cx="179591" cy="1794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155A0456-3A05-1445-BCE5-3B92BFC0E7ED}"/>
                    </a:ext>
                  </a:extLst>
                </p:cNvPr>
                <p:cNvSpPr/>
                <p:nvPr/>
              </p:nvSpPr>
              <p:spPr>
                <a:xfrm>
                  <a:off x="269595" y="270624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8" name="Group 777">
                <a:extLst>
                  <a:ext uri="{FF2B5EF4-FFF2-40B4-BE49-F238E27FC236}">
                    <a16:creationId xmlns:a16="http://schemas.microsoft.com/office/drawing/2014/main" id="{6F1543A3-7826-9244-ADE7-F48673C177A9}"/>
                  </a:ext>
                </a:extLst>
              </p:cNvPr>
              <p:cNvGrpSpPr/>
              <p:nvPr/>
            </p:nvGrpSpPr>
            <p:grpSpPr>
              <a:xfrm rot="16200000">
                <a:off x="-90066" y="269341"/>
                <a:ext cx="718364" cy="180095"/>
                <a:chOff x="-90064" y="269341"/>
                <a:chExt cx="718364" cy="18009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F99B0A71-12B8-C14B-8F50-A6A749F20B85}"/>
                    </a:ext>
                  </a:extLst>
                </p:cNvPr>
                <p:cNvSpPr/>
                <p:nvPr/>
              </p:nvSpPr>
              <p:spPr>
                <a:xfrm>
                  <a:off x="89443" y="269341"/>
                  <a:ext cx="179810" cy="179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8FEAA981-A1CB-DF48-8DBF-D8B78EB424C1}"/>
                    </a:ext>
                  </a:extLst>
                </p:cNvPr>
                <p:cNvSpPr/>
                <p:nvPr/>
              </p:nvSpPr>
              <p:spPr>
                <a:xfrm>
                  <a:off x="-90064" y="269733"/>
                  <a:ext cx="179515" cy="1793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A3F5F950-1DF9-994F-9E7F-E882AB4C1506}"/>
                    </a:ext>
                  </a:extLst>
                </p:cNvPr>
                <p:cNvSpPr/>
                <p:nvPr/>
              </p:nvSpPr>
              <p:spPr>
                <a:xfrm>
                  <a:off x="269256" y="270125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0645387D-1C68-CE4F-BDC7-39C01B92EFAD}"/>
                    </a:ext>
                  </a:extLst>
                </p:cNvPr>
                <p:cNvSpPr/>
                <p:nvPr/>
              </p:nvSpPr>
              <p:spPr>
                <a:xfrm>
                  <a:off x="448785" y="269734"/>
                  <a:ext cx="179515" cy="1793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77D4004F-CEF7-F547-B883-1020FD988DEB}"/>
                  </a:ext>
                </a:extLst>
              </p:cNvPr>
              <p:cNvGrpSpPr/>
              <p:nvPr/>
            </p:nvGrpSpPr>
            <p:grpSpPr>
              <a:xfrm rot="16200000">
                <a:off x="90033" y="269344"/>
                <a:ext cx="718364" cy="180093"/>
                <a:chOff x="90031" y="269342"/>
                <a:chExt cx="718364" cy="180093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9AA530B1-4E11-0241-9E3C-5CB8C23DD80C}"/>
                    </a:ext>
                  </a:extLst>
                </p:cNvPr>
                <p:cNvSpPr/>
                <p:nvPr/>
              </p:nvSpPr>
              <p:spPr>
                <a:xfrm>
                  <a:off x="269538" y="269342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6E70014A-D13C-3A44-B2FA-6C13074AE2DA}"/>
                    </a:ext>
                  </a:extLst>
                </p:cNvPr>
                <p:cNvSpPr/>
                <p:nvPr/>
              </p:nvSpPr>
              <p:spPr>
                <a:xfrm>
                  <a:off x="90031" y="269733"/>
                  <a:ext cx="179515" cy="1793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38AD1319-6FA4-2345-B710-145C3FF168AD}"/>
                    </a:ext>
                  </a:extLst>
                </p:cNvPr>
                <p:cNvSpPr/>
                <p:nvPr/>
              </p:nvSpPr>
              <p:spPr>
                <a:xfrm>
                  <a:off x="449351" y="270124"/>
                  <a:ext cx="179515" cy="1793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8" name="Rectangle 787">
                  <a:extLst>
                    <a:ext uri="{FF2B5EF4-FFF2-40B4-BE49-F238E27FC236}">
                      <a16:creationId xmlns:a16="http://schemas.microsoft.com/office/drawing/2014/main" id="{23648867-9235-E34A-A9FD-C3B7B09463F2}"/>
                    </a:ext>
                  </a:extLst>
                </p:cNvPr>
                <p:cNvSpPr/>
                <p:nvPr/>
              </p:nvSpPr>
              <p:spPr>
                <a:xfrm>
                  <a:off x="628880" y="269732"/>
                  <a:ext cx="179515" cy="1793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80" name="Group 779">
                <a:extLst>
                  <a:ext uri="{FF2B5EF4-FFF2-40B4-BE49-F238E27FC236}">
                    <a16:creationId xmlns:a16="http://schemas.microsoft.com/office/drawing/2014/main" id="{DCB29124-1AE8-EC4C-9F80-6202CF4CD780}"/>
                  </a:ext>
                </a:extLst>
              </p:cNvPr>
              <p:cNvGrpSpPr/>
              <p:nvPr/>
            </p:nvGrpSpPr>
            <p:grpSpPr>
              <a:xfrm rot="16200000">
                <a:off x="269538" y="269332"/>
                <a:ext cx="718364" cy="179702"/>
                <a:chOff x="269537" y="269331"/>
                <a:chExt cx="718364" cy="17970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781" name="Rectangle 780">
                  <a:extLst>
                    <a:ext uri="{FF2B5EF4-FFF2-40B4-BE49-F238E27FC236}">
                      <a16:creationId xmlns:a16="http://schemas.microsoft.com/office/drawing/2014/main" id="{D3AE8A66-A54D-CB4A-8F6A-8CD7F8E3A5E8}"/>
                    </a:ext>
                  </a:extLst>
                </p:cNvPr>
                <p:cNvSpPr/>
                <p:nvPr/>
              </p:nvSpPr>
              <p:spPr>
                <a:xfrm>
                  <a:off x="449044" y="269331"/>
                  <a:ext cx="179810" cy="179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25316E19-50AA-6D41-ABA8-984D6E636707}"/>
                    </a:ext>
                  </a:extLst>
                </p:cNvPr>
                <p:cNvSpPr/>
                <p:nvPr/>
              </p:nvSpPr>
              <p:spPr>
                <a:xfrm>
                  <a:off x="269537" y="269722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3" name="Rectangle 782">
                  <a:extLst>
                    <a:ext uri="{FF2B5EF4-FFF2-40B4-BE49-F238E27FC236}">
                      <a16:creationId xmlns:a16="http://schemas.microsoft.com/office/drawing/2014/main" id="{6275EE8A-DB6E-F149-9C62-2ACCC048F790}"/>
                    </a:ext>
                  </a:extLst>
                </p:cNvPr>
                <p:cNvSpPr/>
                <p:nvPr/>
              </p:nvSpPr>
              <p:spPr>
                <a:xfrm>
                  <a:off x="628856" y="269478"/>
                  <a:ext cx="179515" cy="1793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4" name="Rectangle 783">
                  <a:extLst>
                    <a:ext uri="{FF2B5EF4-FFF2-40B4-BE49-F238E27FC236}">
                      <a16:creationId xmlns:a16="http://schemas.microsoft.com/office/drawing/2014/main" id="{6E1D9A18-F02A-3241-B406-92F7E6738AFA}"/>
                    </a:ext>
                  </a:extLst>
                </p:cNvPr>
                <p:cNvSpPr/>
                <p:nvPr/>
              </p:nvSpPr>
              <p:spPr>
                <a:xfrm>
                  <a:off x="808386" y="269721"/>
                  <a:ext cx="179515" cy="1793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752" name="Text Box 67">
              <a:extLst>
                <a:ext uri="{FF2B5EF4-FFF2-40B4-BE49-F238E27FC236}">
                  <a16:creationId xmlns:a16="http://schemas.microsoft.com/office/drawing/2014/main" id="{A3C23B86-7D35-8E40-B048-04E5C178B640}"/>
                </a:ext>
              </a:extLst>
            </p:cNvPr>
            <p:cNvSpPr txBox="1"/>
            <p:nvPr/>
          </p:nvSpPr>
          <p:spPr>
            <a:xfrm>
              <a:off x="190119" y="53719"/>
              <a:ext cx="678815" cy="25113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0-ітерація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9DE70778-C469-8F45-96DB-855A39958C62}"/>
                </a:ext>
              </a:extLst>
            </p:cNvPr>
            <p:cNvGrpSpPr/>
            <p:nvPr/>
          </p:nvGrpSpPr>
          <p:grpSpPr>
            <a:xfrm rot="16200000">
              <a:off x="946573" y="1484352"/>
              <a:ext cx="717925" cy="179759"/>
              <a:chOff x="-269331" y="270230"/>
              <a:chExt cx="718517" cy="17985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773" name="Rectangle 772">
                <a:extLst>
                  <a:ext uri="{FF2B5EF4-FFF2-40B4-BE49-F238E27FC236}">
                    <a16:creationId xmlns:a16="http://schemas.microsoft.com/office/drawing/2014/main" id="{BCEEFA16-9A8C-0643-8738-164DC7E60798}"/>
                  </a:ext>
                </a:extLst>
              </p:cNvPr>
              <p:cNvSpPr/>
              <p:nvPr/>
            </p:nvSpPr>
            <p:spPr>
              <a:xfrm>
                <a:off x="-89747" y="270230"/>
                <a:ext cx="179886" cy="1797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60628ACD-4F04-3E48-8CC1-45439A6D98EC}"/>
                  </a:ext>
                </a:extLst>
              </p:cNvPr>
              <p:cNvSpPr/>
              <p:nvPr/>
            </p:nvSpPr>
            <p:spPr>
              <a:xfrm>
                <a:off x="-269331" y="270623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5" name="Rectangle 774">
                <a:extLst>
                  <a:ext uri="{FF2B5EF4-FFF2-40B4-BE49-F238E27FC236}">
                    <a16:creationId xmlns:a16="http://schemas.microsoft.com/office/drawing/2014/main" id="{09278D4B-BE0F-7B48-8196-474012A253F5}"/>
                  </a:ext>
                </a:extLst>
              </p:cNvPr>
              <p:cNvSpPr/>
              <p:nvPr/>
            </p:nvSpPr>
            <p:spPr>
              <a:xfrm>
                <a:off x="90286" y="270417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6" name="Rectangle 775">
                <a:extLst>
                  <a:ext uri="{FF2B5EF4-FFF2-40B4-BE49-F238E27FC236}">
                    <a16:creationId xmlns:a16="http://schemas.microsoft.com/office/drawing/2014/main" id="{2466A1FE-B825-6A45-A138-1A129CFB678A}"/>
                  </a:ext>
                </a:extLst>
              </p:cNvPr>
              <p:cNvSpPr/>
              <p:nvPr/>
            </p:nvSpPr>
            <p:spPr>
              <a:xfrm>
                <a:off x="269595" y="270624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54" name="Group 753">
              <a:extLst>
                <a:ext uri="{FF2B5EF4-FFF2-40B4-BE49-F238E27FC236}">
                  <a16:creationId xmlns:a16="http://schemas.microsoft.com/office/drawing/2014/main" id="{10D4766E-EF36-FF4E-9F31-9FFA8FE7D415}"/>
                </a:ext>
              </a:extLst>
            </p:cNvPr>
            <p:cNvGrpSpPr/>
            <p:nvPr/>
          </p:nvGrpSpPr>
          <p:grpSpPr>
            <a:xfrm rot="16200000">
              <a:off x="1188947" y="1663683"/>
              <a:ext cx="717772" cy="179999"/>
              <a:chOff x="-90064" y="269341"/>
              <a:chExt cx="718364" cy="18009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769" name="Rectangle 768">
                <a:extLst>
                  <a:ext uri="{FF2B5EF4-FFF2-40B4-BE49-F238E27FC236}">
                    <a16:creationId xmlns:a16="http://schemas.microsoft.com/office/drawing/2014/main" id="{7A4394E0-FCD0-734D-B593-7702693E7B4D}"/>
                  </a:ext>
                </a:extLst>
              </p:cNvPr>
              <p:cNvSpPr/>
              <p:nvPr/>
            </p:nvSpPr>
            <p:spPr>
              <a:xfrm>
                <a:off x="89443" y="269341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0" name="Rectangle 769">
                <a:extLst>
                  <a:ext uri="{FF2B5EF4-FFF2-40B4-BE49-F238E27FC236}">
                    <a16:creationId xmlns:a16="http://schemas.microsoft.com/office/drawing/2014/main" id="{6E332297-6590-5845-BFF6-186951B8A70A}"/>
                  </a:ext>
                </a:extLst>
              </p:cNvPr>
              <p:cNvSpPr/>
              <p:nvPr/>
            </p:nvSpPr>
            <p:spPr>
              <a:xfrm>
                <a:off x="-90064" y="269733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1" name="Rectangle 770">
                <a:extLst>
                  <a:ext uri="{FF2B5EF4-FFF2-40B4-BE49-F238E27FC236}">
                    <a16:creationId xmlns:a16="http://schemas.microsoft.com/office/drawing/2014/main" id="{1573CECF-303C-364F-B648-1E95D576455E}"/>
                  </a:ext>
                </a:extLst>
              </p:cNvPr>
              <p:cNvSpPr/>
              <p:nvPr/>
            </p:nvSpPr>
            <p:spPr>
              <a:xfrm>
                <a:off x="269256" y="270125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2" name="Rectangle 771">
                <a:extLst>
                  <a:ext uri="{FF2B5EF4-FFF2-40B4-BE49-F238E27FC236}">
                    <a16:creationId xmlns:a16="http://schemas.microsoft.com/office/drawing/2014/main" id="{E370ED23-CD3A-C944-8081-E97D49D2AFA4}"/>
                  </a:ext>
                </a:extLst>
              </p:cNvPr>
              <p:cNvSpPr/>
              <p:nvPr/>
            </p:nvSpPr>
            <p:spPr>
              <a:xfrm>
                <a:off x="448785" y="269734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55" name="Group 754">
              <a:extLst>
                <a:ext uri="{FF2B5EF4-FFF2-40B4-BE49-F238E27FC236}">
                  <a16:creationId xmlns:a16="http://schemas.microsoft.com/office/drawing/2014/main" id="{3E8AB64C-A47F-344B-AADE-DCC45C26E5A9}"/>
                </a:ext>
              </a:extLst>
            </p:cNvPr>
            <p:cNvGrpSpPr/>
            <p:nvPr/>
          </p:nvGrpSpPr>
          <p:grpSpPr>
            <a:xfrm rot="16200000">
              <a:off x="1404520" y="1843097"/>
              <a:ext cx="717772" cy="179997"/>
              <a:chOff x="90031" y="269342"/>
              <a:chExt cx="718364" cy="180093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8463B380-6868-1E4D-AE26-572364C45D16}"/>
                  </a:ext>
                </a:extLst>
              </p:cNvPr>
              <p:cNvSpPr/>
              <p:nvPr/>
            </p:nvSpPr>
            <p:spPr>
              <a:xfrm>
                <a:off x="269538" y="269342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8A52B7B8-1D1E-594D-BD2C-44180E4C630F}"/>
                  </a:ext>
                </a:extLst>
              </p:cNvPr>
              <p:cNvSpPr/>
              <p:nvPr/>
            </p:nvSpPr>
            <p:spPr>
              <a:xfrm>
                <a:off x="90031" y="269733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FC750360-CB38-1E47-B209-E1A7700BDA25}"/>
                  </a:ext>
                </a:extLst>
              </p:cNvPr>
              <p:cNvSpPr/>
              <p:nvPr/>
            </p:nvSpPr>
            <p:spPr>
              <a:xfrm>
                <a:off x="449351" y="270124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1636594E-938F-B943-9877-4D31749C905C}"/>
                  </a:ext>
                </a:extLst>
              </p:cNvPr>
              <p:cNvSpPr/>
              <p:nvPr/>
            </p:nvSpPr>
            <p:spPr>
              <a:xfrm>
                <a:off x="628880" y="269732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56" name="Group 755">
              <a:extLst>
                <a:ext uri="{FF2B5EF4-FFF2-40B4-BE49-F238E27FC236}">
                  <a16:creationId xmlns:a16="http://schemas.microsoft.com/office/drawing/2014/main" id="{CF1FD100-0ED6-D145-BF96-64BD6077035D}"/>
                </a:ext>
              </a:extLst>
            </p:cNvPr>
            <p:cNvGrpSpPr/>
            <p:nvPr/>
          </p:nvGrpSpPr>
          <p:grpSpPr>
            <a:xfrm rot="16200000">
              <a:off x="1632638" y="2022867"/>
              <a:ext cx="717772" cy="179606"/>
              <a:chOff x="269537" y="269331"/>
              <a:chExt cx="718364" cy="17970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045A1F86-37B3-4548-ACC7-0035E88BCC10}"/>
                  </a:ext>
                </a:extLst>
              </p:cNvPr>
              <p:cNvSpPr/>
              <p:nvPr/>
            </p:nvSpPr>
            <p:spPr>
              <a:xfrm>
                <a:off x="449044" y="269331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4A45030E-5249-554F-A3E0-2B90A3E2AC80}"/>
                  </a:ext>
                </a:extLst>
              </p:cNvPr>
              <p:cNvSpPr/>
              <p:nvPr/>
            </p:nvSpPr>
            <p:spPr>
              <a:xfrm>
                <a:off x="269537" y="269722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D9A1580A-24B5-8C43-8768-5989FDA97454}"/>
                  </a:ext>
                </a:extLst>
              </p:cNvPr>
              <p:cNvSpPr/>
              <p:nvPr/>
            </p:nvSpPr>
            <p:spPr>
              <a:xfrm>
                <a:off x="628856" y="269478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4" name="Rectangle 763">
                <a:extLst>
                  <a:ext uri="{FF2B5EF4-FFF2-40B4-BE49-F238E27FC236}">
                    <a16:creationId xmlns:a16="http://schemas.microsoft.com/office/drawing/2014/main" id="{C52C6A11-4ACC-334E-941F-CD346BD5C1AC}"/>
                  </a:ext>
                </a:extLst>
              </p:cNvPr>
              <p:cNvSpPr/>
              <p:nvPr/>
            </p:nvSpPr>
            <p:spPr>
              <a:xfrm>
                <a:off x="808386" y="269721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8FB9E616-154C-EA45-92D5-782AD65E2B03}"/>
                </a:ext>
              </a:extLst>
            </p:cNvPr>
            <p:cNvCxnSpPr/>
            <p:nvPr/>
          </p:nvCxnSpPr>
          <p:spPr>
            <a:xfrm flipV="1">
              <a:off x="1395411" y="1304835"/>
              <a:ext cx="589309" cy="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4E6787E2-CDE6-3943-91B4-10B70A67B4AB}"/>
                </a:ext>
              </a:extLst>
            </p:cNvPr>
            <p:cNvCxnSpPr/>
            <p:nvPr/>
          </p:nvCxnSpPr>
          <p:spPr>
            <a:xfrm flipH="1" flipV="1">
              <a:off x="1279555" y="2020210"/>
              <a:ext cx="178675" cy="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Arrow Connector 758">
              <a:extLst>
                <a:ext uri="{FF2B5EF4-FFF2-40B4-BE49-F238E27FC236}">
                  <a16:creationId xmlns:a16="http://schemas.microsoft.com/office/drawing/2014/main" id="{D6F5F140-B753-644B-ABA9-EE8846D6E8E5}"/>
                </a:ext>
              </a:extLst>
            </p:cNvPr>
            <p:cNvCxnSpPr/>
            <p:nvPr/>
          </p:nvCxnSpPr>
          <p:spPr>
            <a:xfrm flipH="1">
              <a:off x="1545920" y="2202106"/>
              <a:ext cx="127883" cy="8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16C34EE3-6CFF-8F47-A1CB-4EC29C9A1F51}"/>
                </a:ext>
              </a:extLst>
            </p:cNvPr>
            <p:cNvCxnSpPr/>
            <p:nvPr/>
          </p:nvCxnSpPr>
          <p:spPr>
            <a:xfrm flipH="1" flipV="1">
              <a:off x="1791472" y="2380085"/>
              <a:ext cx="110645" cy="1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1" name="Group 840">
            <a:extLst>
              <a:ext uri="{FF2B5EF4-FFF2-40B4-BE49-F238E27FC236}">
                <a16:creationId xmlns:a16="http://schemas.microsoft.com/office/drawing/2014/main" id="{E524C15B-687D-E943-A7F5-ED7B94A56754}"/>
              </a:ext>
            </a:extLst>
          </p:cNvPr>
          <p:cNvGrpSpPr/>
          <p:nvPr/>
        </p:nvGrpSpPr>
        <p:grpSpPr>
          <a:xfrm>
            <a:off x="4480844" y="4011802"/>
            <a:ext cx="2818776" cy="2371716"/>
            <a:chOff x="236624" y="51059"/>
            <a:chExt cx="2819187" cy="2372414"/>
          </a:xfrm>
        </p:grpSpPr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3FE5ECA6-A2F3-704D-993F-37F3800ABEB0}"/>
                </a:ext>
              </a:extLst>
            </p:cNvPr>
            <p:cNvGrpSpPr/>
            <p:nvPr/>
          </p:nvGrpSpPr>
          <p:grpSpPr>
            <a:xfrm>
              <a:off x="1072156" y="579513"/>
              <a:ext cx="143510" cy="143510"/>
              <a:chOff x="791845" y="280035"/>
              <a:chExt cx="160655" cy="160774"/>
            </a:xfrm>
          </p:grpSpPr>
          <p:cxnSp>
            <p:nvCxnSpPr>
              <p:cNvPr id="932" name="Straight Connector 931">
                <a:extLst>
                  <a:ext uri="{FF2B5EF4-FFF2-40B4-BE49-F238E27FC236}">
                    <a16:creationId xmlns:a16="http://schemas.microsoft.com/office/drawing/2014/main" id="{B9969707-322C-D841-B745-15529E673C31}"/>
                  </a:ext>
                </a:extLst>
              </p:cNvPr>
              <p:cNvCxnSpPr/>
              <p:nvPr/>
            </p:nvCxnSpPr>
            <p:spPr>
              <a:xfrm>
                <a:off x="795022" y="280035"/>
                <a:ext cx="154312" cy="16077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Straight Connector 932">
                <a:extLst>
                  <a:ext uri="{FF2B5EF4-FFF2-40B4-BE49-F238E27FC236}">
                    <a16:creationId xmlns:a16="http://schemas.microsoft.com/office/drawing/2014/main" id="{9AEB0ECD-B3A0-9741-8A87-CA11476F1D9C}"/>
                  </a:ext>
                </a:extLst>
              </p:cNvPr>
              <p:cNvCxnSpPr/>
              <p:nvPr/>
            </p:nvCxnSpPr>
            <p:spPr>
              <a:xfrm rot="16200000">
                <a:off x="795020" y="279997"/>
                <a:ext cx="154305" cy="1606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3" name="Group 842">
              <a:extLst>
                <a:ext uri="{FF2B5EF4-FFF2-40B4-BE49-F238E27FC236}">
                  <a16:creationId xmlns:a16="http://schemas.microsoft.com/office/drawing/2014/main" id="{D08DF64B-1C5B-3D40-98B8-1812C468578B}"/>
                </a:ext>
              </a:extLst>
            </p:cNvPr>
            <p:cNvGrpSpPr/>
            <p:nvPr/>
          </p:nvGrpSpPr>
          <p:grpSpPr>
            <a:xfrm>
              <a:off x="2055826" y="626386"/>
              <a:ext cx="179705" cy="76966"/>
              <a:chOff x="1812290" y="329565"/>
              <a:chExt cx="180199" cy="76966"/>
            </a:xfrm>
          </p:grpSpPr>
          <p:cxnSp>
            <p:nvCxnSpPr>
              <p:cNvPr id="930" name="Straight Connector 929">
                <a:extLst>
                  <a:ext uri="{FF2B5EF4-FFF2-40B4-BE49-F238E27FC236}">
                    <a16:creationId xmlns:a16="http://schemas.microsoft.com/office/drawing/2014/main" id="{A1C2BC32-601B-1B4A-83C2-0984C36FDD2A}"/>
                  </a:ext>
                </a:extLst>
              </p:cNvPr>
              <p:cNvCxnSpPr/>
              <p:nvPr/>
            </p:nvCxnSpPr>
            <p:spPr>
              <a:xfrm flipH="1">
                <a:off x="1812489" y="406530"/>
                <a:ext cx="180000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>
                <a:extLst>
                  <a:ext uri="{FF2B5EF4-FFF2-40B4-BE49-F238E27FC236}">
                    <a16:creationId xmlns:a16="http://schemas.microsoft.com/office/drawing/2014/main" id="{51B530D7-7B93-2F47-877A-71E99B2CE8D2}"/>
                  </a:ext>
                </a:extLst>
              </p:cNvPr>
              <p:cNvCxnSpPr/>
              <p:nvPr/>
            </p:nvCxnSpPr>
            <p:spPr>
              <a:xfrm flipH="1">
                <a:off x="1812290" y="329565"/>
                <a:ext cx="180000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4" name="Group 843">
              <a:extLst>
                <a:ext uri="{FF2B5EF4-FFF2-40B4-BE49-F238E27FC236}">
                  <a16:creationId xmlns:a16="http://schemas.microsoft.com/office/drawing/2014/main" id="{7C3DC0E1-D236-6945-9FB4-67D4E2EE66AF}"/>
                </a:ext>
              </a:extLst>
            </p:cNvPr>
            <p:cNvGrpSpPr/>
            <p:nvPr/>
          </p:nvGrpSpPr>
          <p:grpSpPr>
            <a:xfrm rot="16200000">
              <a:off x="1536091" y="570727"/>
              <a:ext cx="717925" cy="179757"/>
              <a:chOff x="753019" y="270230"/>
              <a:chExt cx="718517" cy="17985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926" name="Rectangle 925">
                <a:extLst>
                  <a:ext uri="{FF2B5EF4-FFF2-40B4-BE49-F238E27FC236}">
                    <a16:creationId xmlns:a16="http://schemas.microsoft.com/office/drawing/2014/main" id="{84FF0C37-D516-1D4B-A6C1-E80F117D3C34}"/>
                  </a:ext>
                </a:extLst>
              </p:cNvPr>
              <p:cNvSpPr/>
              <p:nvPr/>
            </p:nvSpPr>
            <p:spPr>
              <a:xfrm>
                <a:off x="932603" y="270230"/>
                <a:ext cx="179886" cy="1797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27" name="Rectangle 926">
                <a:extLst>
                  <a:ext uri="{FF2B5EF4-FFF2-40B4-BE49-F238E27FC236}">
                    <a16:creationId xmlns:a16="http://schemas.microsoft.com/office/drawing/2014/main" id="{434DCB0E-400F-524E-BC12-26AE4A4B3349}"/>
                  </a:ext>
                </a:extLst>
              </p:cNvPr>
              <p:cNvSpPr/>
              <p:nvPr/>
            </p:nvSpPr>
            <p:spPr>
              <a:xfrm>
                <a:off x="753019" y="270622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28" name="Rectangle 927">
                <a:extLst>
                  <a:ext uri="{FF2B5EF4-FFF2-40B4-BE49-F238E27FC236}">
                    <a16:creationId xmlns:a16="http://schemas.microsoft.com/office/drawing/2014/main" id="{8F2125AB-AE04-1949-B404-70D5B433DBA1}"/>
                  </a:ext>
                </a:extLst>
              </p:cNvPr>
              <p:cNvSpPr/>
              <p:nvPr/>
            </p:nvSpPr>
            <p:spPr>
              <a:xfrm>
                <a:off x="1112636" y="270415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2CC96C9A-FD4B-0C47-AEED-A12E7A6FC1C4}"/>
                  </a:ext>
                </a:extLst>
              </p:cNvPr>
              <p:cNvSpPr/>
              <p:nvPr/>
            </p:nvSpPr>
            <p:spPr>
              <a:xfrm>
                <a:off x="1291945" y="270622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45" name="Group 844">
              <a:extLst>
                <a:ext uri="{FF2B5EF4-FFF2-40B4-BE49-F238E27FC236}">
                  <a16:creationId xmlns:a16="http://schemas.microsoft.com/office/drawing/2014/main" id="{22815BB0-A1C7-D04C-9C61-1B6EEF21CC6C}"/>
                </a:ext>
              </a:extLst>
            </p:cNvPr>
            <p:cNvGrpSpPr/>
            <p:nvPr/>
          </p:nvGrpSpPr>
          <p:grpSpPr>
            <a:xfrm rot="16200000">
              <a:off x="996928" y="570685"/>
              <a:ext cx="717772" cy="179997"/>
              <a:chOff x="932286" y="269341"/>
              <a:chExt cx="718364" cy="18009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3C19B110-EC3D-7141-B3AD-F67BE523C363}"/>
                  </a:ext>
                </a:extLst>
              </p:cNvPr>
              <p:cNvSpPr/>
              <p:nvPr/>
            </p:nvSpPr>
            <p:spPr>
              <a:xfrm>
                <a:off x="1111793" y="269341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23" name="Rectangle 922">
                <a:extLst>
                  <a:ext uri="{FF2B5EF4-FFF2-40B4-BE49-F238E27FC236}">
                    <a16:creationId xmlns:a16="http://schemas.microsoft.com/office/drawing/2014/main" id="{A4619B4F-F635-6D47-BF7C-01454690397F}"/>
                  </a:ext>
                </a:extLst>
              </p:cNvPr>
              <p:cNvSpPr/>
              <p:nvPr/>
            </p:nvSpPr>
            <p:spPr>
              <a:xfrm>
                <a:off x="932286" y="269732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24" name="Rectangle 923">
                <a:extLst>
                  <a:ext uri="{FF2B5EF4-FFF2-40B4-BE49-F238E27FC236}">
                    <a16:creationId xmlns:a16="http://schemas.microsoft.com/office/drawing/2014/main" id="{02F8D456-3EEE-ED4A-91BA-995F6EBCE3BF}"/>
                  </a:ext>
                </a:extLst>
              </p:cNvPr>
              <p:cNvSpPr/>
              <p:nvPr/>
            </p:nvSpPr>
            <p:spPr>
              <a:xfrm>
                <a:off x="1291606" y="270123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25" name="Rectangle 924">
                <a:extLst>
                  <a:ext uri="{FF2B5EF4-FFF2-40B4-BE49-F238E27FC236}">
                    <a16:creationId xmlns:a16="http://schemas.microsoft.com/office/drawing/2014/main" id="{2BBB5336-5E56-3440-86BA-7A6F4E3279C9}"/>
                  </a:ext>
                </a:extLst>
              </p:cNvPr>
              <p:cNvSpPr/>
              <p:nvPr/>
            </p:nvSpPr>
            <p:spPr>
              <a:xfrm>
                <a:off x="1471135" y="269731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46" name="Group 845">
              <a:extLst>
                <a:ext uri="{FF2B5EF4-FFF2-40B4-BE49-F238E27FC236}">
                  <a16:creationId xmlns:a16="http://schemas.microsoft.com/office/drawing/2014/main" id="{76999CD8-C114-D544-9CDB-A40B2142DD43}"/>
                </a:ext>
              </a:extLst>
            </p:cNvPr>
            <p:cNvGrpSpPr/>
            <p:nvPr/>
          </p:nvGrpSpPr>
          <p:grpSpPr>
            <a:xfrm rot="16200000">
              <a:off x="1176927" y="570686"/>
              <a:ext cx="717772" cy="179997"/>
              <a:chOff x="1112381" y="269342"/>
              <a:chExt cx="718364" cy="180093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6F139793-1511-5D44-9386-F54BA8E3E754}"/>
                  </a:ext>
                </a:extLst>
              </p:cNvPr>
              <p:cNvSpPr/>
              <p:nvPr/>
            </p:nvSpPr>
            <p:spPr>
              <a:xfrm>
                <a:off x="1291888" y="269342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19" name="Rectangle 918">
                <a:extLst>
                  <a:ext uri="{FF2B5EF4-FFF2-40B4-BE49-F238E27FC236}">
                    <a16:creationId xmlns:a16="http://schemas.microsoft.com/office/drawing/2014/main" id="{23B31460-21E6-DD4E-9ED6-88AE30A597EB}"/>
                  </a:ext>
                </a:extLst>
              </p:cNvPr>
              <p:cNvSpPr/>
              <p:nvPr/>
            </p:nvSpPr>
            <p:spPr>
              <a:xfrm>
                <a:off x="1112381" y="269733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593FD00E-E640-0142-A67B-8F7A4D582544}"/>
                  </a:ext>
                </a:extLst>
              </p:cNvPr>
              <p:cNvSpPr/>
              <p:nvPr/>
            </p:nvSpPr>
            <p:spPr>
              <a:xfrm>
                <a:off x="1471701" y="270124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21" name="Rectangle 920">
                <a:extLst>
                  <a:ext uri="{FF2B5EF4-FFF2-40B4-BE49-F238E27FC236}">
                    <a16:creationId xmlns:a16="http://schemas.microsoft.com/office/drawing/2014/main" id="{DBDE195D-5B17-394E-925F-80E1B6F3FC88}"/>
                  </a:ext>
                </a:extLst>
              </p:cNvPr>
              <p:cNvSpPr/>
              <p:nvPr/>
            </p:nvSpPr>
            <p:spPr>
              <a:xfrm>
                <a:off x="1651230" y="269732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47" name="Group 846">
              <a:extLst>
                <a:ext uri="{FF2B5EF4-FFF2-40B4-BE49-F238E27FC236}">
                  <a16:creationId xmlns:a16="http://schemas.microsoft.com/office/drawing/2014/main" id="{0B6C2309-490E-BE43-891F-703B71AD5AEF}"/>
                </a:ext>
              </a:extLst>
            </p:cNvPr>
            <p:cNvGrpSpPr/>
            <p:nvPr/>
          </p:nvGrpSpPr>
          <p:grpSpPr>
            <a:xfrm>
              <a:off x="280312" y="299481"/>
              <a:ext cx="717550" cy="180183"/>
              <a:chOff x="-269560" y="270825"/>
              <a:chExt cx="718517" cy="17985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FA932A7D-5B59-8142-8B0D-33FF54CAF3C3}"/>
                  </a:ext>
                </a:extLst>
              </p:cNvPr>
              <p:cNvSpPr/>
              <p:nvPr/>
            </p:nvSpPr>
            <p:spPr>
              <a:xfrm>
                <a:off x="-89977" y="270825"/>
                <a:ext cx="179886" cy="1797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DE7DF2E0-3AB8-0047-B4AF-CA3E5B9874F4}"/>
                  </a:ext>
                </a:extLst>
              </p:cNvPr>
              <p:cNvSpPr/>
              <p:nvPr/>
            </p:nvSpPr>
            <p:spPr>
              <a:xfrm>
                <a:off x="-269560" y="271217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E6B66C89-A0AE-FC47-81A8-8F74813CCE39}"/>
                  </a:ext>
                </a:extLst>
              </p:cNvPr>
              <p:cNvSpPr/>
              <p:nvPr/>
            </p:nvSpPr>
            <p:spPr>
              <a:xfrm>
                <a:off x="90057" y="271011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17" name="Rectangle 916">
                <a:extLst>
                  <a:ext uri="{FF2B5EF4-FFF2-40B4-BE49-F238E27FC236}">
                    <a16:creationId xmlns:a16="http://schemas.microsoft.com/office/drawing/2014/main" id="{2D63B993-D69F-5A4F-828C-5E0190105F5B}"/>
                  </a:ext>
                </a:extLst>
              </p:cNvPr>
              <p:cNvSpPr/>
              <p:nvPr/>
            </p:nvSpPr>
            <p:spPr>
              <a:xfrm>
                <a:off x="269366" y="271218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C373E55D-405C-034C-804E-72951BBD0DFE}"/>
                </a:ext>
              </a:extLst>
            </p:cNvPr>
            <p:cNvGrpSpPr/>
            <p:nvPr/>
          </p:nvGrpSpPr>
          <p:grpSpPr>
            <a:xfrm>
              <a:off x="280946" y="479023"/>
              <a:ext cx="717548" cy="180183"/>
              <a:chOff x="-90490" y="270190"/>
              <a:chExt cx="718364" cy="18009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D2533540-3A71-614A-AB37-5FFF76CA3397}"/>
                  </a:ext>
                </a:extLst>
              </p:cNvPr>
              <p:cNvSpPr/>
              <p:nvPr/>
            </p:nvSpPr>
            <p:spPr>
              <a:xfrm>
                <a:off x="89018" y="270190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9D284713-B308-B54B-A039-E7853A25FADA}"/>
                  </a:ext>
                </a:extLst>
              </p:cNvPr>
              <p:cNvSpPr/>
              <p:nvPr/>
            </p:nvSpPr>
            <p:spPr>
              <a:xfrm>
                <a:off x="-90490" y="270581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A0CAE57D-6345-A340-890B-44C12E87DEC3}"/>
                  </a:ext>
                </a:extLst>
              </p:cNvPr>
              <p:cNvSpPr/>
              <p:nvPr/>
            </p:nvSpPr>
            <p:spPr>
              <a:xfrm>
                <a:off x="268829" y="270974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13" name="Rectangle 912">
                <a:extLst>
                  <a:ext uri="{FF2B5EF4-FFF2-40B4-BE49-F238E27FC236}">
                    <a16:creationId xmlns:a16="http://schemas.microsoft.com/office/drawing/2014/main" id="{4B970935-A11C-704A-B134-09B00F327A8E}"/>
                  </a:ext>
                </a:extLst>
              </p:cNvPr>
              <p:cNvSpPr/>
              <p:nvPr/>
            </p:nvSpPr>
            <p:spPr>
              <a:xfrm>
                <a:off x="448359" y="270582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49" name="Group 848">
              <a:extLst>
                <a:ext uri="{FF2B5EF4-FFF2-40B4-BE49-F238E27FC236}">
                  <a16:creationId xmlns:a16="http://schemas.microsoft.com/office/drawing/2014/main" id="{565772B4-99CD-1D4E-934B-1784266BC6E5}"/>
                </a:ext>
              </a:extLst>
            </p:cNvPr>
            <p:cNvGrpSpPr/>
            <p:nvPr/>
          </p:nvGrpSpPr>
          <p:grpSpPr>
            <a:xfrm>
              <a:off x="280943" y="659211"/>
              <a:ext cx="717548" cy="180182"/>
              <a:chOff x="89216" y="270192"/>
              <a:chExt cx="718364" cy="180094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0652C132-DE5C-8547-8559-1D76A7C56AAD}"/>
                  </a:ext>
                </a:extLst>
              </p:cNvPr>
              <p:cNvSpPr/>
              <p:nvPr/>
            </p:nvSpPr>
            <p:spPr>
              <a:xfrm>
                <a:off x="268724" y="270192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07" name="Rectangle 906">
                <a:extLst>
                  <a:ext uri="{FF2B5EF4-FFF2-40B4-BE49-F238E27FC236}">
                    <a16:creationId xmlns:a16="http://schemas.microsoft.com/office/drawing/2014/main" id="{C1F354C8-62D0-D042-BC2C-AE485AE2BFF0}"/>
                  </a:ext>
                </a:extLst>
              </p:cNvPr>
              <p:cNvSpPr/>
              <p:nvPr/>
            </p:nvSpPr>
            <p:spPr>
              <a:xfrm>
                <a:off x="89216" y="270583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39FCA0DB-0629-2242-8AC3-E34FDCF9C67D}"/>
                  </a:ext>
                </a:extLst>
              </p:cNvPr>
              <p:cNvSpPr/>
              <p:nvPr/>
            </p:nvSpPr>
            <p:spPr>
              <a:xfrm>
                <a:off x="448535" y="270975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377CE15A-B224-B744-844A-41692AD90E62}"/>
                  </a:ext>
                </a:extLst>
              </p:cNvPr>
              <p:cNvSpPr/>
              <p:nvPr/>
            </p:nvSpPr>
            <p:spPr>
              <a:xfrm>
                <a:off x="628065" y="270583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50" name="Group 849">
              <a:extLst>
                <a:ext uri="{FF2B5EF4-FFF2-40B4-BE49-F238E27FC236}">
                  <a16:creationId xmlns:a16="http://schemas.microsoft.com/office/drawing/2014/main" id="{91ADEEA0-4636-3F4B-906D-C9F58191B63B}"/>
                </a:ext>
              </a:extLst>
            </p:cNvPr>
            <p:cNvGrpSpPr/>
            <p:nvPr/>
          </p:nvGrpSpPr>
          <p:grpSpPr>
            <a:xfrm>
              <a:off x="281576" y="839391"/>
              <a:ext cx="717549" cy="179544"/>
              <a:chOff x="268603" y="269875"/>
              <a:chExt cx="718365" cy="179701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17C29106-7344-7947-A179-323A1FDC148A}"/>
                  </a:ext>
                </a:extLst>
              </p:cNvPr>
              <p:cNvSpPr/>
              <p:nvPr/>
            </p:nvSpPr>
            <p:spPr>
              <a:xfrm>
                <a:off x="448110" y="269875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03" name="Rectangle 902">
                <a:extLst>
                  <a:ext uri="{FF2B5EF4-FFF2-40B4-BE49-F238E27FC236}">
                    <a16:creationId xmlns:a16="http://schemas.microsoft.com/office/drawing/2014/main" id="{EA0D74B3-ABCE-8146-A72B-1D400823089D}"/>
                  </a:ext>
                </a:extLst>
              </p:cNvPr>
              <p:cNvSpPr/>
              <p:nvPr/>
            </p:nvSpPr>
            <p:spPr>
              <a:xfrm>
                <a:off x="268603" y="270265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256BC0EE-9B71-5F4F-B35D-D0EA0E58D753}"/>
                  </a:ext>
                </a:extLst>
              </p:cNvPr>
              <p:cNvSpPr/>
              <p:nvPr/>
            </p:nvSpPr>
            <p:spPr>
              <a:xfrm>
                <a:off x="627923" y="270022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05" name="Rectangle 904">
                <a:extLst>
                  <a:ext uri="{FF2B5EF4-FFF2-40B4-BE49-F238E27FC236}">
                    <a16:creationId xmlns:a16="http://schemas.microsoft.com/office/drawing/2014/main" id="{4BF78E38-323B-E14E-AE3B-F30E28D5AD94}"/>
                  </a:ext>
                </a:extLst>
              </p:cNvPr>
              <p:cNvSpPr/>
              <p:nvPr/>
            </p:nvSpPr>
            <p:spPr>
              <a:xfrm>
                <a:off x="807453" y="270265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51" name="Group 850">
              <a:extLst>
                <a:ext uri="{FF2B5EF4-FFF2-40B4-BE49-F238E27FC236}">
                  <a16:creationId xmlns:a16="http://schemas.microsoft.com/office/drawing/2014/main" id="{F7A4776B-9D12-A345-B297-9D71F65493ED}"/>
                </a:ext>
              </a:extLst>
            </p:cNvPr>
            <p:cNvGrpSpPr/>
            <p:nvPr/>
          </p:nvGrpSpPr>
          <p:grpSpPr>
            <a:xfrm>
              <a:off x="2336355" y="302644"/>
              <a:ext cx="719456" cy="718821"/>
              <a:chOff x="2099946" y="1272"/>
              <a:chExt cx="718574" cy="719415"/>
            </a:xfrm>
          </p:grpSpPr>
          <p:grpSp>
            <p:nvGrpSpPr>
              <p:cNvPr id="882" name="Group 881">
                <a:extLst>
                  <a:ext uri="{FF2B5EF4-FFF2-40B4-BE49-F238E27FC236}">
                    <a16:creationId xmlns:a16="http://schemas.microsoft.com/office/drawing/2014/main" id="{399122F0-DB70-284A-85CC-6EF905D4A94D}"/>
                  </a:ext>
                </a:extLst>
              </p:cNvPr>
              <p:cNvGrpSpPr/>
              <p:nvPr/>
            </p:nvGrpSpPr>
            <p:grpSpPr>
              <a:xfrm rot="16200000">
                <a:off x="1830615" y="271500"/>
                <a:ext cx="718518" cy="179855"/>
                <a:chOff x="1830613" y="271498"/>
                <a:chExt cx="718518" cy="179855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898" name="Rectangle 897">
                  <a:extLst>
                    <a:ext uri="{FF2B5EF4-FFF2-40B4-BE49-F238E27FC236}">
                      <a16:creationId xmlns:a16="http://schemas.microsoft.com/office/drawing/2014/main" id="{9FA0E95F-ACF1-C743-A096-839F880DA9F6}"/>
                    </a:ext>
                  </a:extLst>
                </p:cNvPr>
                <p:cNvSpPr/>
                <p:nvPr/>
              </p:nvSpPr>
              <p:spPr>
                <a:xfrm>
                  <a:off x="2010198" y="271498"/>
                  <a:ext cx="179886" cy="1797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9" name="Rectangle 898">
                  <a:extLst>
                    <a:ext uri="{FF2B5EF4-FFF2-40B4-BE49-F238E27FC236}">
                      <a16:creationId xmlns:a16="http://schemas.microsoft.com/office/drawing/2014/main" id="{766F870D-59A5-CD46-97E2-44EBFFCC0D04}"/>
                    </a:ext>
                  </a:extLst>
                </p:cNvPr>
                <p:cNvSpPr/>
                <p:nvPr/>
              </p:nvSpPr>
              <p:spPr>
                <a:xfrm>
                  <a:off x="1830613" y="271891"/>
                  <a:ext cx="179591" cy="1794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0" name="Rectangle 899">
                  <a:extLst>
                    <a:ext uri="{FF2B5EF4-FFF2-40B4-BE49-F238E27FC236}">
                      <a16:creationId xmlns:a16="http://schemas.microsoft.com/office/drawing/2014/main" id="{492FAA3E-7D12-8348-A725-29DA9F7D3399}"/>
                    </a:ext>
                  </a:extLst>
                </p:cNvPr>
                <p:cNvSpPr/>
                <p:nvPr/>
              </p:nvSpPr>
              <p:spPr>
                <a:xfrm>
                  <a:off x="2190231" y="271685"/>
                  <a:ext cx="179591" cy="1794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1" name="Rectangle 900">
                  <a:extLst>
                    <a:ext uri="{FF2B5EF4-FFF2-40B4-BE49-F238E27FC236}">
                      <a16:creationId xmlns:a16="http://schemas.microsoft.com/office/drawing/2014/main" id="{846612AC-2993-424B-8762-5D6A0588B9D0}"/>
                    </a:ext>
                  </a:extLst>
                </p:cNvPr>
                <p:cNvSpPr/>
                <p:nvPr/>
              </p:nvSpPr>
              <p:spPr>
                <a:xfrm>
                  <a:off x="2369540" y="271892"/>
                  <a:ext cx="179591" cy="17946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83" name="Group 882">
                <a:extLst>
                  <a:ext uri="{FF2B5EF4-FFF2-40B4-BE49-F238E27FC236}">
                    <a16:creationId xmlns:a16="http://schemas.microsoft.com/office/drawing/2014/main" id="{2640B496-B368-064D-9D58-012854996F0C}"/>
                  </a:ext>
                </a:extLst>
              </p:cNvPr>
              <p:cNvGrpSpPr/>
              <p:nvPr/>
            </p:nvGrpSpPr>
            <p:grpSpPr>
              <a:xfrm rot="16200000">
                <a:off x="2009882" y="270614"/>
                <a:ext cx="718366" cy="180095"/>
                <a:chOff x="2009879" y="270611"/>
                <a:chExt cx="718366" cy="18009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894" name="Rectangle 893">
                  <a:extLst>
                    <a:ext uri="{FF2B5EF4-FFF2-40B4-BE49-F238E27FC236}">
                      <a16:creationId xmlns:a16="http://schemas.microsoft.com/office/drawing/2014/main" id="{08FD785A-62B4-1E4C-A2AD-1977DD731DDF}"/>
                    </a:ext>
                  </a:extLst>
                </p:cNvPr>
                <p:cNvSpPr/>
                <p:nvPr/>
              </p:nvSpPr>
              <p:spPr>
                <a:xfrm>
                  <a:off x="2189387" y="270611"/>
                  <a:ext cx="179810" cy="17960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" name="Rectangle 894">
                  <a:extLst>
                    <a:ext uri="{FF2B5EF4-FFF2-40B4-BE49-F238E27FC236}">
                      <a16:creationId xmlns:a16="http://schemas.microsoft.com/office/drawing/2014/main" id="{31F5F7D4-F03D-7042-9298-445CCDF32CCC}"/>
                    </a:ext>
                  </a:extLst>
                </p:cNvPr>
                <p:cNvSpPr/>
                <p:nvPr/>
              </p:nvSpPr>
              <p:spPr>
                <a:xfrm>
                  <a:off x="2009879" y="271003"/>
                  <a:ext cx="179515" cy="1793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6" name="Rectangle 895">
                  <a:extLst>
                    <a:ext uri="{FF2B5EF4-FFF2-40B4-BE49-F238E27FC236}">
                      <a16:creationId xmlns:a16="http://schemas.microsoft.com/office/drawing/2014/main" id="{1599A6B4-4407-4644-A8CE-5B3D2A43CB5B}"/>
                    </a:ext>
                  </a:extLst>
                </p:cNvPr>
                <p:cNvSpPr/>
                <p:nvPr/>
              </p:nvSpPr>
              <p:spPr>
                <a:xfrm>
                  <a:off x="2369201" y="271395"/>
                  <a:ext cx="179515" cy="17931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7" name="Rectangle 896">
                  <a:extLst>
                    <a:ext uri="{FF2B5EF4-FFF2-40B4-BE49-F238E27FC236}">
                      <a16:creationId xmlns:a16="http://schemas.microsoft.com/office/drawing/2014/main" id="{29DAECA8-4B78-AA47-B647-0BAAA6F75E62}"/>
                    </a:ext>
                  </a:extLst>
                </p:cNvPr>
                <p:cNvSpPr/>
                <p:nvPr/>
              </p:nvSpPr>
              <p:spPr>
                <a:xfrm>
                  <a:off x="2548730" y="271004"/>
                  <a:ext cx="179515" cy="1793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E44142F8-6313-1B41-9D3F-61A7B66B7D10}"/>
                  </a:ext>
                </a:extLst>
              </p:cNvPr>
              <p:cNvGrpSpPr/>
              <p:nvPr/>
            </p:nvGrpSpPr>
            <p:grpSpPr>
              <a:xfrm rot="16200000">
                <a:off x="2189980" y="270616"/>
                <a:ext cx="718366" cy="180093"/>
                <a:chOff x="2189977" y="270613"/>
                <a:chExt cx="718366" cy="180093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890" name="Rectangle 889">
                  <a:extLst>
                    <a:ext uri="{FF2B5EF4-FFF2-40B4-BE49-F238E27FC236}">
                      <a16:creationId xmlns:a16="http://schemas.microsoft.com/office/drawing/2014/main" id="{9A63AFEB-FB9B-B241-B70A-E4CF19EC67D3}"/>
                    </a:ext>
                  </a:extLst>
                </p:cNvPr>
                <p:cNvSpPr/>
                <p:nvPr/>
              </p:nvSpPr>
              <p:spPr>
                <a:xfrm>
                  <a:off x="2369485" y="270613"/>
                  <a:ext cx="179810" cy="17960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1" name="Rectangle 890">
                  <a:extLst>
                    <a:ext uri="{FF2B5EF4-FFF2-40B4-BE49-F238E27FC236}">
                      <a16:creationId xmlns:a16="http://schemas.microsoft.com/office/drawing/2014/main" id="{2E9F3640-D2FB-D34A-87F4-3F6D3158606A}"/>
                    </a:ext>
                  </a:extLst>
                </p:cNvPr>
                <p:cNvSpPr/>
                <p:nvPr/>
              </p:nvSpPr>
              <p:spPr>
                <a:xfrm>
                  <a:off x="2189977" y="271004"/>
                  <a:ext cx="179515" cy="17931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2" name="Rectangle 891">
                  <a:extLst>
                    <a:ext uri="{FF2B5EF4-FFF2-40B4-BE49-F238E27FC236}">
                      <a16:creationId xmlns:a16="http://schemas.microsoft.com/office/drawing/2014/main" id="{4B5F66BB-9C2C-1443-AF4D-5A0176881090}"/>
                    </a:ext>
                  </a:extLst>
                </p:cNvPr>
                <p:cNvSpPr/>
                <p:nvPr/>
              </p:nvSpPr>
              <p:spPr>
                <a:xfrm>
                  <a:off x="2549299" y="271395"/>
                  <a:ext cx="179515" cy="1793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3" name="Rectangle 892">
                  <a:extLst>
                    <a:ext uri="{FF2B5EF4-FFF2-40B4-BE49-F238E27FC236}">
                      <a16:creationId xmlns:a16="http://schemas.microsoft.com/office/drawing/2014/main" id="{858C7221-71A6-FE4D-B581-FFF22CEBB335}"/>
                    </a:ext>
                  </a:extLst>
                </p:cNvPr>
                <p:cNvSpPr/>
                <p:nvPr/>
              </p:nvSpPr>
              <p:spPr>
                <a:xfrm>
                  <a:off x="2728828" y="271003"/>
                  <a:ext cx="179515" cy="1793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CEA10AB0-4011-7F44-B548-50431ECF7381}"/>
                  </a:ext>
                </a:extLst>
              </p:cNvPr>
              <p:cNvGrpSpPr/>
              <p:nvPr/>
            </p:nvGrpSpPr>
            <p:grpSpPr>
              <a:xfrm rot="16200000">
                <a:off x="2369486" y="270604"/>
                <a:ext cx="718365" cy="179702"/>
                <a:chOff x="2369483" y="270601"/>
                <a:chExt cx="718365" cy="17970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86" name="Rectangle 885">
                  <a:extLst>
                    <a:ext uri="{FF2B5EF4-FFF2-40B4-BE49-F238E27FC236}">
                      <a16:creationId xmlns:a16="http://schemas.microsoft.com/office/drawing/2014/main" id="{A3C83CF1-F3A8-3244-AA45-6FB19404565B}"/>
                    </a:ext>
                  </a:extLst>
                </p:cNvPr>
                <p:cNvSpPr/>
                <p:nvPr/>
              </p:nvSpPr>
              <p:spPr>
                <a:xfrm>
                  <a:off x="2548991" y="270601"/>
                  <a:ext cx="179810" cy="1796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7" name="Rectangle 886">
                  <a:extLst>
                    <a:ext uri="{FF2B5EF4-FFF2-40B4-BE49-F238E27FC236}">
                      <a16:creationId xmlns:a16="http://schemas.microsoft.com/office/drawing/2014/main" id="{77E4590E-9D64-6F47-8F8D-A6660DBB2915}"/>
                    </a:ext>
                  </a:extLst>
                </p:cNvPr>
                <p:cNvSpPr/>
                <p:nvPr/>
              </p:nvSpPr>
              <p:spPr>
                <a:xfrm>
                  <a:off x="2369483" y="270992"/>
                  <a:ext cx="179515" cy="17931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8" name="Rectangle 887">
                  <a:extLst>
                    <a:ext uri="{FF2B5EF4-FFF2-40B4-BE49-F238E27FC236}">
                      <a16:creationId xmlns:a16="http://schemas.microsoft.com/office/drawing/2014/main" id="{0403EBBE-39CE-7546-8825-ACB5A1807F2E}"/>
                    </a:ext>
                  </a:extLst>
                </p:cNvPr>
                <p:cNvSpPr/>
                <p:nvPr/>
              </p:nvSpPr>
              <p:spPr>
                <a:xfrm>
                  <a:off x="2728804" y="270748"/>
                  <a:ext cx="179515" cy="1793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9" name="Rectangle 888">
                  <a:extLst>
                    <a:ext uri="{FF2B5EF4-FFF2-40B4-BE49-F238E27FC236}">
                      <a16:creationId xmlns:a16="http://schemas.microsoft.com/office/drawing/2014/main" id="{346A7DC2-FC83-8849-9718-E38F390591C1}"/>
                    </a:ext>
                  </a:extLst>
                </p:cNvPr>
                <p:cNvSpPr/>
                <p:nvPr/>
              </p:nvSpPr>
              <p:spPr>
                <a:xfrm>
                  <a:off x="2908333" y="270991"/>
                  <a:ext cx="179515" cy="179311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852" name="Group 851">
              <a:extLst>
                <a:ext uri="{FF2B5EF4-FFF2-40B4-BE49-F238E27FC236}">
                  <a16:creationId xmlns:a16="http://schemas.microsoft.com/office/drawing/2014/main" id="{8BEA1FD1-71AC-704F-99A9-DF69843A7585}"/>
                </a:ext>
              </a:extLst>
            </p:cNvPr>
            <p:cNvGrpSpPr/>
            <p:nvPr/>
          </p:nvGrpSpPr>
          <p:grpSpPr>
            <a:xfrm rot="16200000">
              <a:off x="1356729" y="571725"/>
              <a:ext cx="717772" cy="179606"/>
              <a:chOff x="1291887" y="269331"/>
              <a:chExt cx="718364" cy="17970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6B758FE7-E170-1243-9D20-EB0705016250}"/>
                  </a:ext>
                </a:extLst>
              </p:cNvPr>
              <p:cNvSpPr/>
              <p:nvPr/>
            </p:nvSpPr>
            <p:spPr>
              <a:xfrm>
                <a:off x="1471394" y="269331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61D43BEC-7DE1-E749-AA74-0BB9B2A1B6F6}"/>
                  </a:ext>
                </a:extLst>
              </p:cNvPr>
              <p:cNvSpPr/>
              <p:nvPr/>
            </p:nvSpPr>
            <p:spPr>
              <a:xfrm>
                <a:off x="1291887" y="269722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FBECCF9B-2457-9341-915C-D7311D57C431}"/>
                  </a:ext>
                </a:extLst>
              </p:cNvPr>
              <p:cNvSpPr/>
              <p:nvPr/>
            </p:nvSpPr>
            <p:spPr>
              <a:xfrm>
                <a:off x="1651206" y="269478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1E3018A9-8F9B-EB4D-B651-6117A39C7E94}"/>
                  </a:ext>
                </a:extLst>
              </p:cNvPr>
              <p:cNvSpPr/>
              <p:nvPr/>
            </p:nvSpPr>
            <p:spPr>
              <a:xfrm>
                <a:off x="1830736" y="269721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53" name="Group 852">
              <a:extLst>
                <a:ext uri="{FF2B5EF4-FFF2-40B4-BE49-F238E27FC236}">
                  <a16:creationId xmlns:a16="http://schemas.microsoft.com/office/drawing/2014/main" id="{57674EB9-67C7-C64D-A1DE-45276B632E71}"/>
                </a:ext>
              </a:extLst>
            </p:cNvPr>
            <p:cNvGrpSpPr/>
            <p:nvPr/>
          </p:nvGrpSpPr>
          <p:grpSpPr>
            <a:xfrm rot="16200000">
              <a:off x="943653" y="1436211"/>
              <a:ext cx="717925" cy="179759"/>
              <a:chOff x="-269331" y="270230"/>
              <a:chExt cx="718517" cy="17985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A7C84F30-7986-984D-93FB-2F6CEB47215E}"/>
                  </a:ext>
                </a:extLst>
              </p:cNvPr>
              <p:cNvSpPr/>
              <p:nvPr/>
            </p:nvSpPr>
            <p:spPr>
              <a:xfrm>
                <a:off x="-89747" y="270230"/>
                <a:ext cx="179886" cy="1797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7B2A1DED-B421-5949-A5FA-8CCD29C432A0}"/>
                  </a:ext>
                </a:extLst>
              </p:cNvPr>
              <p:cNvSpPr/>
              <p:nvPr/>
            </p:nvSpPr>
            <p:spPr>
              <a:xfrm>
                <a:off x="-269331" y="270623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28000036-B42D-8F45-8B38-4EA9333DE11B}"/>
                  </a:ext>
                </a:extLst>
              </p:cNvPr>
              <p:cNvSpPr/>
              <p:nvPr/>
            </p:nvSpPr>
            <p:spPr>
              <a:xfrm>
                <a:off x="90286" y="270417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8BCA63F7-A60F-D048-BD02-E8C6261FF338}"/>
                  </a:ext>
                </a:extLst>
              </p:cNvPr>
              <p:cNvSpPr/>
              <p:nvPr/>
            </p:nvSpPr>
            <p:spPr>
              <a:xfrm>
                <a:off x="269595" y="270624"/>
                <a:ext cx="179591" cy="1794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54" name="Group 853">
              <a:extLst>
                <a:ext uri="{FF2B5EF4-FFF2-40B4-BE49-F238E27FC236}">
                  <a16:creationId xmlns:a16="http://schemas.microsoft.com/office/drawing/2014/main" id="{556596E7-2824-B440-91C4-3E5F97606107}"/>
                </a:ext>
              </a:extLst>
            </p:cNvPr>
            <p:cNvGrpSpPr/>
            <p:nvPr/>
          </p:nvGrpSpPr>
          <p:grpSpPr>
            <a:xfrm rot="16200000">
              <a:off x="1188947" y="1615822"/>
              <a:ext cx="717772" cy="179999"/>
              <a:chOff x="-90064" y="269341"/>
              <a:chExt cx="718364" cy="1800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870" name="Rectangle 869">
                <a:extLst>
                  <a:ext uri="{FF2B5EF4-FFF2-40B4-BE49-F238E27FC236}">
                    <a16:creationId xmlns:a16="http://schemas.microsoft.com/office/drawing/2014/main" id="{8DF5FF2D-9AA1-1F4F-9748-27CAD370C0C9}"/>
                  </a:ext>
                </a:extLst>
              </p:cNvPr>
              <p:cNvSpPr/>
              <p:nvPr/>
            </p:nvSpPr>
            <p:spPr>
              <a:xfrm>
                <a:off x="89443" y="269341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71" name="Rectangle 870">
                <a:extLst>
                  <a:ext uri="{FF2B5EF4-FFF2-40B4-BE49-F238E27FC236}">
                    <a16:creationId xmlns:a16="http://schemas.microsoft.com/office/drawing/2014/main" id="{4BC32488-D807-F544-8717-3828C4EFF3F5}"/>
                  </a:ext>
                </a:extLst>
              </p:cNvPr>
              <p:cNvSpPr/>
              <p:nvPr/>
            </p:nvSpPr>
            <p:spPr>
              <a:xfrm>
                <a:off x="-90064" y="269733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72" name="Rectangle 871">
                <a:extLst>
                  <a:ext uri="{FF2B5EF4-FFF2-40B4-BE49-F238E27FC236}">
                    <a16:creationId xmlns:a16="http://schemas.microsoft.com/office/drawing/2014/main" id="{90DC7E32-3B87-7B43-AB13-8288D75BDC52}"/>
                  </a:ext>
                </a:extLst>
              </p:cNvPr>
              <p:cNvSpPr/>
              <p:nvPr/>
            </p:nvSpPr>
            <p:spPr>
              <a:xfrm>
                <a:off x="269256" y="270125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73" name="Rectangle 872">
                <a:extLst>
                  <a:ext uri="{FF2B5EF4-FFF2-40B4-BE49-F238E27FC236}">
                    <a16:creationId xmlns:a16="http://schemas.microsoft.com/office/drawing/2014/main" id="{7C561B1B-911C-9842-A8DF-F03395F50907}"/>
                  </a:ext>
                </a:extLst>
              </p:cNvPr>
              <p:cNvSpPr/>
              <p:nvPr/>
            </p:nvSpPr>
            <p:spPr>
              <a:xfrm>
                <a:off x="448785" y="269734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A73F9968-2D07-3D4B-8953-EEFC95ACF49A}"/>
                </a:ext>
              </a:extLst>
            </p:cNvPr>
            <p:cNvGrpSpPr/>
            <p:nvPr/>
          </p:nvGrpSpPr>
          <p:grpSpPr>
            <a:xfrm rot="16200000">
              <a:off x="1405302" y="1795232"/>
              <a:ext cx="717772" cy="179997"/>
              <a:chOff x="90031" y="269342"/>
              <a:chExt cx="718364" cy="18009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866" name="Rectangle 865">
                <a:extLst>
                  <a:ext uri="{FF2B5EF4-FFF2-40B4-BE49-F238E27FC236}">
                    <a16:creationId xmlns:a16="http://schemas.microsoft.com/office/drawing/2014/main" id="{CAF65A1C-C0B3-5D42-939B-BD36F2379005}"/>
                  </a:ext>
                </a:extLst>
              </p:cNvPr>
              <p:cNvSpPr/>
              <p:nvPr/>
            </p:nvSpPr>
            <p:spPr>
              <a:xfrm>
                <a:off x="269538" y="269342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7" name="Rectangle 866">
                <a:extLst>
                  <a:ext uri="{FF2B5EF4-FFF2-40B4-BE49-F238E27FC236}">
                    <a16:creationId xmlns:a16="http://schemas.microsoft.com/office/drawing/2014/main" id="{4878ABA7-217B-ED4B-848D-6AB848B58A1B}"/>
                  </a:ext>
                </a:extLst>
              </p:cNvPr>
              <p:cNvSpPr/>
              <p:nvPr/>
            </p:nvSpPr>
            <p:spPr>
              <a:xfrm>
                <a:off x="90031" y="269733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8" name="Rectangle 867">
                <a:extLst>
                  <a:ext uri="{FF2B5EF4-FFF2-40B4-BE49-F238E27FC236}">
                    <a16:creationId xmlns:a16="http://schemas.microsoft.com/office/drawing/2014/main" id="{7534AF75-4322-7B4D-9342-77E151E15D4B}"/>
                  </a:ext>
                </a:extLst>
              </p:cNvPr>
              <p:cNvSpPr/>
              <p:nvPr/>
            </p:nvSpPr>
            <p:spPr>
              <a:xfrm>
                <a:off x="449351" y="270124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9" name="Rectangle 868">
                <a:extLst>
                  <a:ext uri="{FF2B5EF4-FFF2-40B4-BE49-F238E27FC236}">
                    <a16:creationId xmlns:a16="http://schemas.microsoft.com/office/drawing/2014/main" id="{13E23D9F-0FD2-DC4F-AF82-3E973F2B64EA}"/>
                  </a:ext>
                </a:extLst>
              </p:cNvPr>
              <p:cNvSpPr/>
              <p:nvPr/>
            </p:nvSpPr>
            <p:spPr>
              <a:xfrm>
                <a:off x="628880" y="269732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56" name="Group 855">
              <a:extLst>
                <a:ext uri="{FF2B5EF4-FFF2-40B4-BE49-F238E27FC236}">
                  <a16:creationId xmlns:a16="http://schemas.microsoft.com/office/drawing/2014/main" id="{E953CAF2-9E94-E749-9C1A-2E19A2BA8A13}"/>
                </a:ext>
              </a:extLst>
            </p:cNvPr>
            <p:cNvGrpSpPr/>
            <p:nvPr/>
          </p:nvGrpSpPr>
          <p:grpSpPr>
            <a:xfrm rot="16200000">
              <a:off x="1633560" y="1974784"/>
              <a:ext cx="717772" cy="179606"/>
              <a:chOff x="269537" y="269331"/>
              <a:chExt cx="718364" cy="17970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B34D8B91-53AC-7141-8706-491D36D504A6}"/>
                  </a:ext>
                </a:extLst>
              </p:cNvPr>
              <p:cNvSpPr/>
              <p:nvPr/>
            </p:nvSpPr>
            <p:spPr>
              <a:xfrm>
                <a:off x="449044" y="269331"/>
                <a:ext cx="179810" cy="17960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3" name="Rectangle 862">
                <a:extLst>
                  <a:ext uri="{FF2B5EF4-FFF2-40B4-BE49-F238E27FC236}">
                    <a16:creationId xmlns:a16="http://schemas.microsoft.com/office/drawing/2014/main" id="{DC5F9C21-6FE5-844A-B681-B242B88D1692}"/>
                  </a:ext>
                </a:extLst>
              </p:cNvPr>
              <p:cNvSpPr/>
              <p:nvPr/>
            </p:nvSpPr>
            <p:spPr>
              <a:xfrm>
                <a:off x="269537" y="269722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4" name="Rectangle 863">
                <a:extLst>
                  <a:ext uri="{FF2B5EF4-FFF2-40B4-BE49-F238E27FC236}">
                    <a16:creationId xmlns:a16="http://schemas.microsoft.com/office/drawing/2014/main" id="{45135FAE-93D7-8B43-9601-39AED981BD4F}"/>
                  </a:ext>
                </a:extLst>
              </p:cNvPr>
              <p:cNvSpPr/>
              <p:nvPr/>
            </p:nvSpPr>
            <p:spPr>
              <a:xfrm>
                <a:off x="628856" y="269478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5" name="Rectangle 864">
                <a:extLst>
                  <a:ext uri="{FF2B5EF4-FFF2-40B4-BE49-F238E27FC236}">
                    <a16:creationId xmlns:a16="http://schemas.microsoft.com/office/drawing/2014/main" id="{DAECEAEE-58DD-9D4D-BF74-CD034EE8BF3C}"/>
                  </a:ext>
                </a:extLst>
              </p:cNvPr>
              <p:cNvSpPr/>
              <p:nvPr/>
            </p:nvSpPr>
            <p:spPr>
              <a:xfrm>
                <a:off x="808386" y="269721"/>
                <a:ext cx="179515" cy="17931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857" name="Straight Arrow Connector 856">
              <a:extLst>
                <a:ext uri="{FF2B5EF4-FFF2-40B4-BE49-F238E27FC236}">
                  <a16:creationId xmlns:a16="http://schemas.microsoft.com/office/drawing/2014/main" id="{77936D59-0BA3-C943-AF4C-C10048462695}"/>
                </a:ext>
              </a:extLst>
            </p:cNvPr>
            <p:cNvCxnSpPr/>
            <p:nvPr/>
          </p:nvCxnSpPr>
          <p:spPr>
            <a:xfrm flipV="1">
              <a:off x="1392491" y="1256695"/>
              <a:ext cx="592436" cy="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A86F55E8-24C3-5341-A9C4-D97A81DA350D}"/>
                </a:ext>
              </a:extLst>
            </p:cNvPr>
            <p:cNvCxnSpPr/>
            <p:nvPr/>
          </p:nvCxnSpPr>
          <p:spPr>
            <a:xfrm flipH="1" flipV="1">
              <a:off x="1279555" y="1972349"/>
              <a:ext cx="178675" cy="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Arrow Connector 858">
              <a:extLst>
                <a:ext uri="{FF2B5EF4-FFF2-40B4-BE49-F238E27FC236}">
                  <a16:creationId xmlns:a16="http://schemas.microsoft.com/office/drawing/2014/main" id="{7A5274EE-E919-E444-A36E-4E50D222DF59}"/>
                </a:ext>
              </a:extLst>
            </p:cNvPr>
            <p:cNvCxnSpPr/>
            <p:nvPr/>
          </p:nvCxnSpPr>
          <p:spPr>
            <a:xfrm flipH="1">
              <a:off x="1546702" y="2154241"/>
              <a:ext cx="127883" cy="8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79DD50D7-00BC-B64B-8573-B6BF2BAFCB55}"/>
                </a:ext>
              </a:extLst>
            </p:cNvPr>
            <p:cNvCxnSpPr/>
            <p:nvPr/>
          </p:nvCxnSpPr>
          <p:spPr>
            <a:xfrm flipH="1">
              <a:off x="1756535" y="2333790"/>
              <a:ext cx="146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1" name="Text Box 67">
              <a:extLst>
                <a:ext uri="{FF2B5EF4-FFF2-40B4-BE49-F238E27FC236}">
                  <a16:creationId xmlns:a16="http://schemas.microsoft.com/office/drawing/2014/main" id="{B4873002-79AD-7B47-9E8E-AE359EB53352}"/>
                </a:ext>
              </a:extLst>
            </p:cNvPr>
            <p:cNvSpPr txBox="1"/>
            <p:nvPr/>
          </p:nvSpPr>
          <p:spPr>
            <a:xfrm>
              <a:off x="236624" y="51059"/>
              <a:ext cx="678815" cy="24841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1-ітерація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934" name="TextBox 933">
            <a:extLst>
              <a:ext uri="{FF2B5EF4-FFF2-40B4-BE49-F238E27FC236}">
                <a16:creationId xmlns:a16="http://schemas.microsoft.com/office/drawing/2014/main" id="{8743947A-96C0-0243-8118-F414DBE1BCC9}"/>
              </a:ext>
            </a:extLst>
          </p:cNvPr>
          <p:cNvSpPr txBox="1"/>
          <p:nvPr/>
        </p:nvSpPr>
        <p:spPr>
          <a:xfrm>
            <a:off x="3347864" y="6199979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131061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3668-EEB8-384C-8388-9BAF66A9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4638"/>
            <a:ext cx="8363339" cy="870813"/>
          </a:xfrm>
        </p:spPr>
        <p:txBody>
          <a:bodyPr>
            <a:noAutofit/>
          </a:bodyPr>
          <a:lstStyle/>
          <a:p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Схема стрічкового алгоритму з обчисленням окремих елементів на кожній ітерації кожного процесу</a:t>
            </a:r>
            <a:endParaRPr lang="en-UA" sz="2400" dirty="0"/>
          </a:p>
        </p:txBody>
      </p:sp>
      <p:grpSp>
        <p:nvGrpSpPr>
          <p:cNvPr id="540" name="Полотно 126">
            <a:extLst>
              <a:ext uri="{FF2B5EF4-FFF2-40B4-BE49-F238E27FC236}">
                <a16:creationId xmlns:a16="http://schemas.microsoft.com/office/drawing/2014/main" id="{D4CAEC9D-BFFF-AE4B-85BB-1D54B34EC068}"/>
              </a:ext>
            </a:extLst>
          </p:cNvPr>
          <p:cNvGrpSpPr/>
          <p:nvPr/>
        </p:nvGrpSpPr>
        <p:grpSpPr>
          <a:xfrm>
            <a:off x="845360" y="1112111"/>
            <a:ext cx="7411844" cy="1019911"/>
            <a:chOff x="0" y="0"/>
            <a:chExt cx="6680828" cy="1009741"/>
          </a:xfrm>
        </p:grpSpPr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00DCC2B5-6668-7D40-9A5C-5EA46B0C8623}"/>
                </a:ext>
              </a:extLst>
            </p:cNvPr>
            <p:cNvSpPr/>
            <p:nvPr/>
          </p:nvSpPr>
          <p:spPr>
            <a:xfrm>
              <a:off x="0" y="0"/>
              <a:ext cx="5264785" cy="1009650"/>
            </a:xfrm>
            <a:prstGeom prst="rect">
              <a:avLst/>
            </a:prstGeom>
            <a:ln>
              <a:noFill/>
            </a:ln>
          </p:spPr>
        </p:sp>
        <p:sp>
          <p:nvSpPr>
            <p:cNvPr id="542" name="Text Box 1975">
              <a:extLst>
                <a:ext uri="{FF2B5EF4-FFF2-40B4-BE49-F238E27FC236}">
                  <a16:creationId xmlns:a16="http://schemas.microsoft.com/office/drawing/2014/main" id="{2E52862F-8A0B-4F44-9AD6-EDAC25AFD923}"/>
                </a:ext>
              </a:extLst>
            </p:cNvPr>
            <p:cNvSpPr txBox="1"/>
            <p:nvPr/>
          </p:nvSpPr>
          <p:spPr>
            <a:xfrm>
              <a:off x="1265828" y="96840"/>
              <a:ext cx="5415000" cy="75523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uk-UA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Кожний процес пам’ятає тільки один рядок матриці А та один стовпчик матриці В на кожній ітерації. Після кожної ітерації виконується циклічна передача стовпчиків матриці В між процесами </a:t>
              </a:r>
              <a:endParaRPr lang="en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01D4D25-11F7-0C49-96B3-FD9D3FC6794C}"/>
                </a:ext>
              </a:extLst>
            </p:cNvPr>
            <p:cNvSpPr/>
            <p:nvPr/>
          </p:nvSpPr>
          <p:spPr>
            <a:xfrm>
              <a:off x="868934" y="106083"/>
              <a:ext cx="179629" cy="1795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4" name="Text Box 67">
              <a:extLst>
                <a:ext uri="{FF2B5EF4-FFF2-40B4-BE49-F238E27FC236}">
                  <a16:creationId xmlns:a16="http://schemas.microsoft.com/office/drawing/2014/main" id="{F4EEA50E-D3C5-D44E-B1AC-8C629F030AAE}"/>
                </a:ext>
              </a:extLst>
            </p:cNvPr>
            <p:cNvSpPr txBox="1"/>
            <p:nvPr/>
          </p:nvSpPr>
          <p:spPr>
            <a:xfrm>
              <a:off x="190157" y="85519"/>
              <a:ext cx="678815" cy="2019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0-процес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5" name="Text Box 67">
              <a:extLst>
                <a:ext uri="{FF2B5EF4-FFF2-40B4-BE49-F238E27FC236}">
                  <a16:creationId xmlns:a16="http://schemas.microsoft.com/office/drawing/2014/main" id="{F90ED28E-215F-5D44-B786-8E492AF4D8E6}"/>
                </a:ext>
              </a:extLst>
            </p:cNvPr>
            <p:cNvSpPr txBox="1"/>
            <p:nvPr/>
          </p:nvSpPr>
          <p:spPr>
            <a:xfrm>
              <a:off x="190119" y="289465"/>
              <a:ext cx="678815" cy="20129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1-процес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6" name="Text Box 67">
              <a:extLst>
                <a:ext uri="{FF2B5EF4-FFF2-40B4-BE49-F238E27FC236}">
                  <a16:creationId xmlns:a16="http://schemas.microsoft.com/office/drawing/2014/main" id="{B0F280F5-D706-C343-B86C-C5749653F6F7}"/>
                </a:ext>
              </a:extLst>
            </p:cNvPr>
            <p:cNvSpPr txBox="1"/>
            <p:nvPr/>
          </p:nvSpPr>
          <p:spPr>
            <a:xfrm>
              <a:off x="190754" y="539507"/>
              <a:ext cx="678815" cy="2006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2-процес 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7" name="Text Box 67">
              <a:extLst>
                <a:ext uri="{FF2B5EF4-FFF2-40B4-BE49-F238E27FC236}">
                  <a16:creationId xmlns:a16="http://schemas.microsoft.com/office/drawing/2014/main" id="{38C3626A-19B7-1A45-8BFA-4B81FFA9D8BE}"/>
                </a:ext>
              </a:extLst>
            </p:cNvPr>
            <p:cNvSpPr txBox="1"/>
            <p:nvPr/>
          </p:nvSpPr>
          <p:spPr>
            <a:xfrm>
              <a:off x="190119" y="809081"/>
              <a:ext cx="678815" cy="2006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3-процес  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DDD8F465-3D25-8B43-8343-A226C615EBE2}"/>
                </a:ext>
              </a:extLst>
            </p:cNvPr>
            <p:cNvSpPr/>
            <p:nvPr/>
          </p:nvSpPr>
          <p:spPr>
            <a:xfrm>
              <a:off x="869569" y="322483"/>
              <a:ext cx="179070" cy="1790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FF31760B-6652-CF4C-B81B-99440216F317}"/>
                </a:ext>
              </a:extLst>
            </p:cNvPr>
            <p:cNvSpPr/>
            <p:nvPr/>
          </p:nvSpPr>
          <p:spPr>
            <a:xfrm>
              <a:off x="869569" y="565463"/>
              <a:ext cx="179070" cy="179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363EA888-3025-D947-80A7-3D5BC299BECC}"/>
                </a:ext>
              </a:extLst>
            </p:cNvPr>
            <p:cNvSpPr/>
            <p:nvPr/>
          </p:nvSpPr>
          <p:spPr>
            <a:xfrm>
              <a:off x="869163" y="823023"/>
              <a:ext cx="179070" cy="1790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01" name="Полотно 126">
            <a:extLst>
              <a:ext uri="{FF2B5EF4-FFF2-40B4-BE49-F238E27FC236}">
                <a16:creationId xmlns:a16="http://schemas.microsoft.com/office/drawing/2014/main" id="{159A6332-2E8E-C74E-9F92-7DEB38F9C7F3}"/>
              </a:ext>
            </a:extLst>
          </p:cNvPr>
          <p:cNvGrpSpPr/>
          <p:nvPr/>
        </p:nvGrpSpPr>
        <p:grpSpPr>
          <a:xfrm>
            <a:off x="4615204" y="4091509"/>
            <a:ext cx="3292475" cy="1105535"/>
            <a:chOff x="0" y="0"/>
            <a:chExt cx="3292475" cy="1105535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35D2DE1B-8045-364C-9F0D-12DE7F40A86C}"/>
                </a:ext>
              </a:extLst>
            </p:cNvPr>
            <p:cNvSpPr/>
            <p:nvPr/>
          </p:nvSpPr>
          <p:spPr>
            <a:xfrm>
              <a:off x="0" y="0"/>
              <a:ext cx="3292475" cy="1105535"/>
            </a:xfrm>
            <a:prstGeom prst="rect">
              <a:avLst/>
            </a:prstGeom>
            <a:ln>
              <a:noFill/>
            </a:ln>
          </p:spPr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F07B2FD4-7B44-9E45-A91C-BAFBA68657FF}"/>
                </a:ext>
              </a:extLst>
            </p:cNvPr>
            <p:cNvGrpSpPr/>
            <p:nvPr/>
          </p:nvGrpSpPr>
          <p:grpSpPr>
            <a:xfrm>
              <a:off x="256667" y="287582"/>
              <a:ext cx="2799075" cy="721358"/>
              <a:chOff x="256667" y="287582"/>
              <a:chExt cx="2799075" cy="721358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149645E1-0833-6849-A667-A466A88FFFB6}"/>
                  </a:ext>
                </a:extLst>
              </p:cNvPr>
              <p:cNvGrpSpPr/>
              <p:nvPr/>
            </p:nvGrpSpPr>
            <p:grpSpPr>
              <a:xfrm>
                <a:off x="1048508" y="567610"/>
                <a:ext cx="143510" cy="143510"/>
                <a:chOff x="791845" y="280034"/>
                <a:chExt cx="160655" cy="160774"/>
              </a:xfrm>
            </p:grpSpPr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DE940F76-C60B-604B-A0E7-52584D9EE8E0}"/>
                    </a:ext>
                  </a:extLst>
                </p:cNvPr>
                <p:cNvCxnSpPr/>
                <p:nvPr/>
              </p:nvCxnSpPr>
              <p:spPr>
                <a:xfrm>
                  <a:off x="795022" y="280034"/>
                  <a:ext cx="154312" cy="160774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AF95F67-A2FB-B641-A510-929FB6F2A541}"/>
                    </a:ext>
                  </a:extLst>
                </p:cNvPr>
                <p:cNvCxnSpPr/>
                <p:nvPr/>
              </p:nvCxnSpPr>
              <p:spPr>
                <a:xfrm rot="16200000">
                  <a:off x="795020" y="279997"/>
                  <a:ext cx="154305" cy="16065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F786C080-0875-3C4C-B5AC-5C4E742C3951}"/>
                  </a:ext>
                </a:extLst>
              </p:cNvPr>
              <p:cNvGrpSpPr/>
              <p:nvPr/>
            </p:nvGrpSpPr>
            <p:grpSpPr>
              <a:xfrm>
                <a:off x="2047363" y="632332"/>
                <a:ext cx="179700" cy="76966"/>
                <a:chOff x="1790700" y="344170"/>
                <a:chExt cx="180194" cy="76966"/>
              </a:xfrm>
            </p:grpSpPr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355AA662-1D03-F143-BE64-5FE3AD9FB304}"/>
                    </a:ext>
                  </a:extLst>
                </p:cNvPr>
                <p:cNvCxnSpPr/>
                <p:nvPr/>
              </p:nvCxnSpPr>
              <p:spPr>
                <a:xfrm flipH="1">
                  <a:off x="1790894" y="421135"/>
                  <a:ext cx="180000" cy="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ED3C642B-D9E3-6343-BF96-5CF9AA6C9EBF}"/>
                    </a:ext>
                  </a:extLst>
                </p:cNvPr>
                <p:cNvCxnSpPr/>
                <p:nvPr/>
              </p:nvCxnSpPr>
              <p:spPr>
                <a:xfrm flipH="1">
                  <a:off x="1790700" y="344170"/>
                  <a:ext cx="180000" cy="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5F9443F9-DFB9-204D-85A5-E4DD4F8FA00B}"/>
                  </a:ext>
                </a:extLst>
              </p:cNvPr>
              <p:cNvGrpSpPr/>
              <p:nvPr/>
            </p:nvGrpSpPr>
            <p:grpSpPr>
              <a:xfrm rot="16200000">
                <a:off x="1367915" y="559358"/>
                <a:ext cx="718184" cy="179703"/>
                <a:chOff x="1111253" y="271782"/>
                <a:chExt cx="718516" cy="179852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40CC155F-9CD8-7844-A185-88D83822EA22}"/>
                    </a:ext>
                  </a:extLst>
                </p:cNvPr>
                <p:cNvSpPr/>
                <p:nvPr/>
              </p:nvSpPr>
              <p:spPr>
                <a:xfrm>
                  <a:off x="1290835" y="271782"/>
                  <a:ext cx="179886" cy="1797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F6E14012-C156-8540-933E-E8C869B335DB}"/>
                    </a:ext>
                  </a:extLst>
                </p:cNvPr>
                <p:cNvSpPr/>
                <p:nvPr/>
              </p:nvSpPr>
              <p:spPr>
                <a:xfrm>
                  <a:off x="1111253" y="272173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DF26556C-A151-F947-B41C-81A4C998543D}"/>
                    </a:ext>
                  </a:extLst>
                </p:cNvPr>
                <p:cNvSpPr/>
                <p:nvPr/>
              </p:nvSpPr>
              <p:spPr>
                <a:xfrm>
                  <a:off x="1470869" y="271967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791C4644-F82C-4440-8564-8524DEAD77A1}"/>
                    </a:ext>
                  </a:extLst>
                </p:cNvPr>
                <p:cNvSpPr/>
                <p:nvPr/>
              </p:nvSpPr>
              <p:spPr>
                <a:xfrm>
                  <a:off x="1650178" y="272173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96E81934-9944-944B-9041-3EA66B554701}"/>
                  </a:ext>
                </a:extLst>
              </p:cNvPr>
              <p:cNvGrpSpPr/>
              <p:nvPr/>
            </p:nvGrpSpPr>
            <p:grpSpPr>
              <a:xfrm rot="16200000">
                <a:off x="1547618" y="559995"/>
                <a:ext cx="718185" cy="179705"/>
                <a:chOff x="1290954" y="272414"/>
                <a:chExt cx="718365" cy="18009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4DA955E3-D787-8E4C-AEF2-6ADD97D66A74}"/>
                    </a:ext>
                  </a:extLst>
                </p:cNvPr>
                <p:cNvSpPr/>
                <p:nvPr/>
              </p:nvSpPr>
              <p:spPr>
                <a:xfrm>
                  <a:off x="1470462" y="272414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B91E9E19-3534-A24A-AE37-748A47558B70}"/>
                    </a:ext>
                  </a:extLst>
                </p:cNvPr>
                <p:cNvSpPr/>
                <p:nvPr/>
              </p:nvSpPr>
              <p:spPr>
                <a:xfrm>
                  <a:off x="1290954" y="272806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5CB37E3C-65BA-E741-B51D-32F1EEDD416C}"/>
                    </a:ext>
                  </a:extLst>
                </p:cNvPr>
                <p:cNvSpPr/>
                <p:nvPr/>
              </p:nvSpPr>
              <p:spPr>
                <a:xfrm>
                  <a:off x="1650274" y="273198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9F278806-C808-C249-9B9F-62CA9268F482}"/>
                    </a:ext>
                  </a:extLst>
                </p:cNvPr>
                <p:cNvSpPr/>
                <p:nvPr/>
              </p:nvSpPr>
              <p:spPr>
                <a:xfrm>
                  <a:off x="1829804" y="27280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B6A1949B-08C1-B341-9D5F-91299EB566EA}"/>
                  </a:ext>
                </a:extLst>
              </p:cNvPr>
              <p:cNvGrpSpPr/>
              <p:nvPr/>
            </p:nvGrpSpPr>
            <p:grpSpPr>
              <a:xfrm rot="16200000">
                <a:off x="1007232" y="559994"/>
                <a:ext cx="718185" cy="179705"/>
                <a:chOff x="750569" y="272414"/>
                <a:chExt cx="718365" cy="180095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5EBC85F2-74C3-0344-B6E1-1DD80D6337B1}"/>
                    </a:ext>
                  </a:extLst>
                </p:cNvPr>
                <p:cNvSpPr/>
                <p:nvPr/>
              </p:nvSpPr>
              <p:spPr>
                <a:xfrm>
                  <a:off x="930077" y="272414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DCE7CEBE-E0CE-FF45-BA59-5ECA49271A91}"/>
                    </a:ext>
                  </a:extLst>
                </p:cNvPr>
                <p:cNvSpPr/>
                <p:nvPr/>
              </p:nvSpPr>
              <p:spPr>
                <a:xfrm>
                  <a:off x="750569" y="272806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94BAC22D-7A51-0E40-B16A-5170737C6CB1}"/>
                    </a:ext>
                  </a:extLst>
                </p:cNvPr>
                <p:cNvSpPr/>
                <p:nvPr/>
              </p:nvSpPr>
              <p:spPr>
                <a:xfrm>
                  <a:off x="1109889" y="273198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9F532611-AFB6-5D48-8E9B-AC54D8CAED0C}"/>
                    </a:ext>
                  </a:extLst>
                </p:cNvPr>
                <p:cNvSpPr/>
                <p:nvPr/>
              </p:nvSpPr>
              <p:spPr>
                <a:xfrm>
                  <a:off x="1289419" y="27280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3F26DE93-D13B-A24D-A567-7795FCBA9789}"/>
                  </a:ext>
                </a:extLst>
              </p:cNvPr>
              <p:cNvGrpSpPr/>
              <p:nvPr/>
            </p:nvGrpSpPr>
            <p:grpSpPr>
              <a:xfrm rot="16200000">
                <a:off x="1186619" y="560313"/>
                <a:ext cx="718186" cy="179068"/>
                <a:chOff x="929958" y="272734"/>
                <a:chExt cx="718366" cy="179702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358DD75B-640A-2549-9510-C9182E97896F}"/>
                    </a:ext>
                  </a:extLst>
                </p:cNvPr>
                <p:cNvSpPr/>
                <p:nvPr/>
              </p:nvSpPr>
              <p:spPr>
                <a:xfrm>
                  <a:off x="1109465" y="272734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B811BE52-B216-4A46-B640-7260FFAEC5FD}"/>
                    </a:ext>
                  </a:extLst>
                </p:cNvPr>
                <p:cNvSpPr/>
                <p:nvPr/>
              </p:nvSpPr>
              <p:spPr>
                <a:xfrm>
                  <a:off x="929958" y="273125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E74ACE29-8B8A-6D48-84C2-24F96FD71402}"/>
                    </a:ext>
                  </a:extLst>
                </p:cNvPr>
                <p:cNvSpPr/>
                <p:nvPr/>
              </p:nvSpPr>
              <p:spPr>
                <a:xfrm>
                  <a:off x="1289279" y="272882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5C239D0E-61D1-9147-8376-44A4D67EFD65}"/>
                    </a:ext>
                  </a:extLst>
                </p:cNvPr>
                <p:cNvSpPr/>
                <p:nvPr/>
              </p:nvSpPr>
              <p:spPr>
                <a:xfrm>
                  <a:off x="1468809" y="273125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F9FC3DE8-6E31-DC4F-90E2-77A69231B7E3}"/>
                  </a:ext>
                </a:extLst>
              </p:cNvPr>
              <p:cNvGrpSpPr/>
              <p:nvPr/>
            </p:nvGrpSpPr>
            <p:grpSpPr>
              <a:xfrm rot="5400000">
                <a:off x="256348" y="287901"/>
                <a:ext cx="719454" cy="718815"/>
                <a:chOff x="-317" y="321"/>
                <a:chExt cx="717546" cy="719452"/>
              </a:xfrm>
            </p:grpSpPr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980CBE36-BDC0-C444-BE0A-C74F7A0FE05B}"/>
                    </a:ext>
                  </a:extLst>
                </p:cNvPr>
                <p:cNvGrpSpPr/>
                <p:nvPr/>
              </p:nvGrpSpPr>
              <p:grpSpPr>
                <a:xfrm rot="16200000">
                  <a:off x="-269557" y="270828"/>
                  <a:ext cx="718185" cy="179705"/>
                  <a:chOff x="-269560" y="270825"/>
                  <a:chExt cx="718517" cy="179854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3384205E-1127-8547-94D7-D7ADF280485E}"/>
                      </a:ext>
                    </a:extLst>
                  </p:cNvPr>
                  <p:cNvSpPr/>
                  <p:nvPr/>
                </p:nvSpPr>
                <p:spPr>
                  <a:xfrm>
                    <a:off x="-89977" y="270825"/>
                    <a:ext cx="179886" cy="17975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D6A26740-66CB-364C-B772-3EB0F331B508}"/>
                      </a:ext>
                    </a:extLst>
                  </p:cNvPr>
                  <p:cNvSpPr/>
                  <p:nvPr/>
                </p:nvSpPr>
                <p:spPr>
                  <a:xfrm>
                    <a:off x="-269560" y="271217"/>
                    <a:ext cx="179591" cy="17946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73C3790D-A71F-A843-B1D7-E9AC43BB9F76}"/>
                      </a:ext>
                    </a:extLst>
                  </p:cNvPr>
                  <p:cNvSpPr/>
                  <p:nvPr/>
                </p:nvSpPr>
                <p:spPr>
                  <a:xfrm>
                    <a:off x="90057" y="271011"/>
                    <a:ext cx="179591" cy="17946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BED3442E-FC2B-7A4C-A5E8-B16238B72642}"/>
                      </a:ext>
                    </a:extLst>
                  </p:cNvPr>
                  <p:cNvSpPr/>
                  <p:nvPr/>
                </p:nvSpPr>
                <p:spPr>
                  <a:xfrm>
                    <a:off x="269366" y="271218"/>
                    <a:ext cx="179591" cy="17946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4" name="Group 333">
                  <a:extLst>
                    <a:ext uri="{FF2B5EF4-FFF2-40B4-BE49-F238E27FC236}">
                      <a16:creationId xmlns:a16="http://schemas.microsoft.com/office/drawing/2014/main" id="{04C7F0DB-3563-CD42-8B27-0C57DA1A8943}"/>
                    </a:ext>
                  </a:extLst>
                </p:cNvPr>
                <p:cNvGrpSpPr/>
                <p:nvPr/>
              </p:nvGrpSpPr>
              <p:grpSpPr>
                <a:xfrm rot="16200000">
                  <a:off x="-90492" y="270192"/>
                  <a:ext cx="718184" cy="179705"/>
                  <a:chOff x="-90490" y="270190"/>
                  <a:chExt cx="718364" cy="180095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1B6FD849-B5BC-E04F-83E5-125DAFE1A096}"/>
                      </a:ext>
                    </a:extLst>
                  </p:cNvPr>
                  <p:cNvSpPr/>
                  <p:nvPr/>
                </p:nvSpPr>
                <p:spPr>
                  <a:xfrm>
                    <a:off x="89018" y="270190"/>
                    <a:ext cx="179810" cy="17960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97F23834-F15F-0247-8B1E-7535F3C03219}"/>
                      </a:ext>
                    </a:extLst>
                  </p:cNvPr>
                  <p:cNvSpPr/>
                  <p:nvPr/>
                </p:nvSpPr>
                <p:spPr>
                  <a:xfrm>
                    <a:off x="-90490" y="270581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4105BCC0-0E87-5141-AC7C-62C4BA150180}"/>
                      </a:ext>
                    </a:extLst>
                  </p:cNvPr>
                  <p:cNvSpPr/>
                  <p:nvPr/>
                </p:nvSpPr>
                <p:spPr>
                  <a:xfrm>
                    <a:off x="268829" y="270974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24F45A0E-BA2B-C542-B74B-BE67F213C2AD}"/>
                      </a:ext>
                    </a:extLst>
                  </p:cNvPr>
                  <p:cNvSpPr/>
                  <p:nvPr/>
                </p:nvSpPr>
                <p:spPr>
                  <a:xfrm>
                    <a:off x="448359" y="270582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5" name="Group 334">
                  <a:extLst>
                    <a:ext uri="{FF2B5EF4-FFF2-40B4-BE49-F238E27FC236}">
                      <a16:creationId xmlns:a16="http://schemas.microsoft.com/office/drawing/2014/main" id="{CF030324-A6C3-A94E-97AD-715722661AF8}"/>
                    </a:ext>
                  </a:extLst>
                </p:cNvPr>
                <p:cNvGrpSpPr/>
                <p:nvPr/>
              </p:nvGrpSpPr>
              <p:grpSpPr>
                <a:xfrm rot="16200000">
                  <a:off x="89219" y="270196"/>
                  <a:ext cx="718184" cy="179704"/>
                  <a:chOff x="89216" y="270192"/>
                  <a:chExt cx="718364" cy="180094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E1C19ACC-0935-F44C-B503-4343D5040A30}"/>
                      </a:ext>
                    </a:extLst>
                  </p:cNvPr>
                  <p:cNvSpPr/>
                  <p:nvPr/>
                </p:nvSpPr>
                <p:spPr>
                  <a:xfrm>
                    <a:off x="268724" y="270192"/>
                    <a:ext cx="179810" cy="17960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2" name="Rectangle 341">
                    <a:extLst>
                      <a:ext uri="{FF2B5EF4-FFF2-40B4-BE49-F238E27FC236}">
                        <a16:creationId xmlns:a16="http://schemas.microsoft.com/office/drawing/2014/main" id="{F56CD08A-729D-8F49-AFE6-5FAD2A13E105}"/>
                      </a:ext>
                    </a:extLst>
                  </p:cNvPr>
                  <p:cNvSpPr/>
                  <p:nvPr/>
                </p:nvSpPr>
                <p:spPr>
                  <a:xfrm>
                    <a:off x="89216" y="270583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EE5A33E0-1329-2647-A946-5D7C9737AE76}"/>
                      </a:ext>
                    </a:extLst>
                  </p:cNvPr>
                  <p:cNvSpPr/>
                  <p:nvPr/>
                </p:nvSpPr>
                <p:spPr>
                  <a:xfrm>
                    <a:off x="448535" y="270975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E5D8C64A-E6D6-584D-9F1D-FE5E12CE47C5}"/>
                      </a:ext>
                    </a:extLst>
                  </p:cNvPr>
                  <p:cNvSpPr/>
                  <p:nvPr/>
                </p:nvSpPr>
                <p:spPr>
                  <a:xfrm>
                    <a:off x="628065" y="270583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733D3A77-793D-2042-B741-C5984345D408}"/>
                    </a:ext>
                  </a:extLst>
                </p:cNvPr>
                <p:cNvGrpSpPr/>
                <p:nvPr/>
              </p:nvGrpSpPr>
              <p:grpSpPr>
                <a:xfrm rot="16200000">
                  <a:off x="268602" y="269880"/>
                  <a:ext cx="718185" cy="179068"/>
                  <a:chOff x="268603" y="269875"/>
                  <a:chExt cx="718365" cy="179701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1CFC4662-CF81-E644-8A9C-64AB7D51C801}"/>
                      </a:ext>
                    </a:extLst>
                  </p:cNvPr>
                  <p:cNvSpPr/>
                  <p:nvPr/>
                </p:nvSpPr>
                <p:spPr>
                  <a:xfrm>
                    <a:off x="448110" y="269875"/>
                    <a:ext cx="179810" cy="17960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D764A2BB-162B-7E47-AFAB-089199CA7069}"/>
                      </a:ext>
                    </a:extLst>
                  </p:cNvPr>
                  <p:cNvSpPr/>
                  <p:nvPr/>
                </p:nvSpPr>
                <p:spPr>
                  <a:xfrm>
                    <a:off x="268603" y="270265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D117C3DC-FA81-DC4D-9700-A23DB7F76B7C}"/>
                      </a:ext>
                    </a:extLst>
                  </p:cNvPr>
                  <p:cNvSpPr/>
                  <p:nvPr/>
                </p:nvSpPr>
                <p:spPr>
                  <a:xfrm>
                    <a:off x="627923" y="270022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AAA0A903-D271-A647-AF3A-5CF69335BDAC}"/>
                      </a:ext>
                    </a:extLst>
                  </p:cNvPr>
                  <p:cNvSpPr/>
                  <p:nvPr/>
                </p:nvSpPr>
                <p:spPr>
                  <a:xfrm>
                    <a:off x="807453" y="270265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2970C9E8-8757-C242-8161-83DA7BF529F0}"/>
                  </a:ext>
                </a:extLst>
              </p:cNvPr>
              <p:cNvGrpSpPr/>
              <p:nvPr/>
            </p:nvGrpSpPr>
            <p:grpSpPr>
              <a:xfrm>
                <a:off x="2336284" y="290755"/>
                <a:ext cx="719458" cy="717550"/>
                <a:chOff x="2079624" y="3177"/>
                <a:chExt cx="718580" cy="719417"/>
              </a:xfrm>
            </p:grpSpPr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4B0559D2-7FA7-E541-89B8-E2D1539FC179}"/>
                    </a:ext>
                  </a:extLst>
                </p:cNvPr>
                <p:cNvGrpSpPr/>
                <p:nvPr/>
              </p:nvGrpSpPr>
              <p:grpSpPr>
                <a:xfrm rot="16200000">
                  <a:off x="1810292" y="273406"/>
                  <a:ext cx="718520" cy="179856"/>
                  <a:chOff x="1810292" y="273403"/>
                  <a:chExt cx="718520" cy="179856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5255A240-128A-E148-BC19-7E05E5F69E18}"/>
                      </a:ext>
                    </a:extLst>
                  </p:cNvPr>
                  <p:cNvSpPr/>
                  <p:nvPr/>
                </p:nvSpPr>
                <p:spPr>
                  <a:xfrm>
                    <a:off x="1989879" y="273403"/>
                    <a:ext cx="179886" cy="17975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D79312F6-A36A-C54D-B249-84E1AEBF8E7F}"/>
                      </a:ext>
                    </a:extLst>
                  </p:cNvPr>
                  <p:cNvSpPr/>
                  <p:nvPr/>
                </p:nvSpPr>
                <p:spPr>
                  <a:xfrm>
                    <a:off x="1810292" y="273796"/>
                    <a:ext cx="179591" cy="17946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B8B87ED7-AB57-6C4F-A464-38BE24FE8DD3}"/>
                      </a:ext>
                    </a:extLst>
                  </p:cNvPr>
                  <p:cNvSpPr/>
                  <p:nvPr/>
                </p:nvSpPr>
                <p:spPr>
                  <a:xfrm>
                    <a:off x="2169912" y="273589"/>
                    <a:ext cx="179591" cy="17946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C01188C5-10EA-4145-8CEE-C5311531B7E6}"/>
                      </a:ext>
                    </a:extLst>
                  </p:cNvPr>
                  <p:cNvSpPr/>
                  <p:nvPr/>
                </p:nvSpPr>
                <p:spPr>
                  <a:xfrm>
                    <a:off x="2349221" y="273798"/>
                    <a:ext cx="179591" cy="17946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2A3177CA-A266-6C4E-86FB-FD957ED21000}"/>
                    </a:ext>
                  </a:extLst>
                </p:cNvPr>
                <p:cNvGrpSpPr/>
                <p:nvPr/>
              </p:nvGrpSpPr>
              <p:grpSpPr>
                <a:xfrm rot="16200000">
                  <a:off x="1989558" y="272520"/>
                  <a:ext cx="718366" cy="180094"/>
                  <a:chOff x="1989562" y="272516"/>
                  <a:chExt cx="718366" cy="180094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135BC58A-F19C-0042-BD82-52A0D9F57529}"/>
                      </a:ext>
                    </a:extLst>
                  </p:cNvPr>
                  <p:cNvSpPr/>
                  <p:nvPr/>
                </p:nvSpPr>
                <p:spPr>
                  <a:xfrm>
                    <a:off x="2169070" y="272516"/>
                    <a:ext cx="179810" cy="179605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40DF9E66-8873-7842-BAFC-F866DF35B5C1}"/>
                      </a:ext>
                    </a:extLst>
                  </p:cNvPr>
                  <p:cNvSpPr/>
                  <p:nvPr/>
                </p:nvSpPr>
                <p:spPr>
                  <a:xfrm>
                    <a:off x="1989562" y="272908"/>
                    <a:ext cx="179515" cy="17931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C766ED7A-F128-EA42-8DC6-3E44974C2F5D}"/>
                      </a:ext>
                    </a:extLst>
                  </p:cNvPr>
                  <p:cNvSpPr/>
                  <p:nvPr/>
                </p:nvSpPr>
                <p:spPr>
                  <a:xfrm>
                    <a:off x="2348884" y="273299"/>
                    <a:ext cx="179515" cy="17931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2C3F1BF8-CCCF-2C45-A7CD-9DC250F379DD}"/>
                      </a:ext>
                    </a:extLst>
                  </p:cNvPr>
                  <p:cNvSpPr/>
                  <p:nvPr/>
                </p:nvSpPr>
                <p:spPr>
                  <a:xfrm>
                    <a:off x="2528413" y="272908"/>
                    <a:ext cx="179515" cy="179311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DA4ECE5E-8CC8-3C4C-B3B6-B44D96EC97DA}"/>
                    </a:ext>
                  </a:extLst>
                </p:cNvPr>
                <p:cNvGrpSpPr/>
                <p:nvPr/>
              </p:nvGrpSpPr>
              <p:grpSpPr>
                <a:xfrm rot="16200000">
                  <a:off x="2169659" y="272522"/>
                  <a:ext cx="718366" cy="180092"/>
                  <a:chOff x="2169662" y="272518"/>
                  <a:chExt cx="718366" cy="180092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D95AD003-4377-6448-9FD6-4228AFF45C5C}"/>
                      </a:ext>
                    </a:extLst>
                  </p:cNvPr>
                  <p:cNvSpPr/>
                  <p:nvPr/>
                </p:nvSpPr>
                <p:spPr>
                  <a:xfrm>
                    <a:off x="2349170" y="272518"/>
                    <a:ext cx="179810" cy="179605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6ABE2808-A533-744A-8ACB-AF2800D0A90E}"/>
                      </a:ext>
                    </a:extLst>
                  </p:cNvPr>
                  <p:cNvSpPr/>
                  <p:nvPr/>
                </p:nvSpPr>
                <p:spPr>
                  <a:xfrm>
                    <a:off x="2169662" y="272909"/>
                    <a:ext cx="179515" cy="17931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9593157A-16E6-1644-BA88-ACEB39796053}"/>
                      </a:ext>
                    </a:extLst>
                  </p:cNvPr>
                  <p:cNvSpPr/>
                  <p:nvPr/>
                </p:nvSpPr>
                <p:spPr>
                  <a:xfrm>
                    <a:off x="2528984" y="273299"/>
                    <a:ext cx="179515" cy="1793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78D6A6B7-289D-DF45-AB72-C3D32D857DA8}"/>
                      </a:ext>
                    </a:extLst>
                  </p:cNvPr>
                  <p:cNvSpPr/>
                  <p:nvPr/>
                </p:nvSpPr>
                <p:spPr>
                  <a:xfrm>
                    <a:off x="2708513" y="272907"/>
                    <a:ext cx="179515" cy="17931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id="{D7A855EB-636B-2C44-8C51-0AB33892A271}"/>
                    </a:ext>
                  </a:extLst>
                </p:cNvPr>
                <p:cNvGrpSpPr/>
                <p:nvPr/>
              </p:nvGrpSpPr>
              <p:grpSpPr>
                <a:xfrm rot="16200000">
                  <a:off x="2349169" y="272510"/>
                  <a:ext cx="718367" cy="179702"/>
                  <a:chOff x="2349166" y="272507"/>
                  <a:chExt cx="718367" cy="179702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C8BB5B46-B3FB-CF42-9D1B-2B4ECE0B8B6F}"/>
                      </a:ext>
                    </a:extLst>
                  </p:cNvPr>
                  <p:cNvSpPr/>
                  <p:nvPr/>
                </p:nvSpPr>
                <p:spPr>
                  <a:xfrm>
                    <a:off x="2528676" y="272507"/>
                    <a:ext cx="179810" cy="17960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20DC4325-2ED8-6148-B8E0-09F60ACC7CA0}"/>
                      </a:ext>
                    </a:extLst>
                  </p:cNvPr>
                  <p:cNvSpPr/>
                  <p:nvPr/>
                </p:nvSpPr>
                <p:spPr>
                  <a:xfrm>
                    <a:off x="2349166" y="272898"/>
                    <a:ext cx="179515" cy="17931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36C39BE-CBDB-084E-AF80-2F91FC5924F1}"/>
                      </a:ext>
                    </a:extLst>
                  </p:cNvPr>
                  <p:cNvSpPr/>
                  <p:nvPr/>
                </p:nvSpPr>
                <p:spPr>
                  <a:xfrm>
                    <a:off x="2708491" y="272652"/>
                    <a:ext cx="179515" cy="17931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DA1F51BC-55D6-DD47-B2AA-EF343086A3AB}"/>
                      </a:ext>
                    </a:extLst>
                  </p:cNvPr>
                  <p:cNvSpPr/>
                  <p:nvPr/>
                </p:nvSpPr>
                <p:spPr>
                  <a:xfrm>
                    <a:off x="2888018" y="272897"/>
                    <a:ext cx="179515" cy="17931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04" name="Text Box 67">
              <a:extLst>
                <a:ext uri="{FF2B5EF4-FFF2-40B4-BE49-F238E27FC236}">
                  <a16:creationId xmlns:a16="http://schemas.microsoft.com/office/drawing/2014/main" id="{A6C4448A-31A4-6D44-8B00-EBB97EC6EFD4}"/>
                </a:ext>
              </a:extLst>
            </p:cNvPr>
            <p:cNvSpPr txBox="1"/>
            <p:nvPr/>
          </p:nvSpPr>
          <p:spPr>
            <a:xfrm>
              <a:off x="221836" y="41505"/>
              <a:ext cx="678815" cy="250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uk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3-ітерація    </a:t>
              </a:r>
              <a:endParaRPr lang="en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73" name="Полотно 126">
            <a:extLst>
              <a:ext uri="{FF2B5EF4-FFF2-40B4-BE49-F238E27FC236}">
                <a16:creationId xmlns:a16="http://schemas.microsoft.com/office/drawing/2014/main" id="{898CF078-00B0-E54D-8A23-DF7BAE1C2586}"/>
              </a:ext>
            </a:extLst>
          </p:cNvPr>
          <p:cNvGrpSpPr/>
          <p:nvPr/>
        </p:nvGrpSpPr>
        <p:grpSpPr>
          <a:xfrm>
            <a:off x="866250" y="2490123"/>
            <a:ext cx="3292475" cy="2461895"/>
            <a:chOff x="0" y="0"/>
            <a:chExt cx="3292475" cy="2461895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71EBB5D1-1885-0E43-998B-3C817B777B44}"/>
                </a:ext>
              </a:extLst>
            </p:cNvPr>
            <p:cNvSpPr/>
            <p:nvPr/>
          </p:nvSpPr>
          <p:spPr>
            <a:xfrm>
              <a:off x="0" y="0"/>
              <a:ext cx="3292475" cy="2461895"/>
            </a:xfrm>
            <a:prstGeom prst="rect">
              <a:avLst/>
            </a:prstGeom>
            <a:ln>
              <a:noFill/>
            </a:ln>
          </p:spPr>
        </p: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84A4795C-5C80-F64F-A54A-05E82AACD031}"/>
                </a:ext>
              </a:extLst>
            </p:cNvPr>
            <p:cNvGrpSpPr/>
            <p:nvPr/>
          </p:nvGrpSpPr>
          <p:grpSpPr>
            <a:xfrm>
              <a:off x="221836" y="41505"/>
              <a:ext cx="2833906" cy="2382045"/>
              <a:chOff x="221836" y="41505"/>
              <a:chExt cx="2833906" cy="2382045"/>
            </a:xfrm>
          </p:grpSpPr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BAB2CFD7-DF63-1E4B-B537-36FF3A8492E9}"/>
                  </a:ext>
                </a:extLst>
              </p:cNvPr>
              <p:cNvGrpSpPr/>
              <p:nvPr/>
            </p:nvGrpSpPr>
            <p:grpSpPr>
              <a:xfrm rot="16200000">
                <a:off x="959397" y="1436554"/>
                <a:ext cx="717925" cy="179759"/>
                <a:chOff x="-269331" y="270230"/>
                <a:chExt cx="718517" cy="17985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61A1F4E3-6FBA-EA45-B2EE-42BFB815A246}"/>
                    </a:ext>
                  </a:extLst>
                </p:cNvPr>
                <p:cNvSpPr/>
                <p:nvPr/>
              </p:nvSpPr>
              <p:spPr>
                <a:xfrm>
                  <a:off x="-89747" y="270230"/>
                  <a:ext cx="179886" cy="1797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3CA04672-ACD7-FD44-8D69-DC93173FBD49}"/>
                    </a:ext>
                  </a:extLst>
                </p:cNvPr>
                <p:cNvSpPr/>
                <p:nvPr/>
              </p:nvSpPr>
              <p:spPr>
                <a:xfrm>
                  <a:off x="-269331" y="270623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F58B2335-D207-5A45-ABB3-BD3C3D6D8AA5}"/>
                    </a:ext>
                  </a:extLst>
                </p:cNvPr>
                <p:cNvSpPr/>
                <p:nvPr/>
              </p:nvSpPr>
              <p:spPr>
                <a:xfrm>
                  <a:off x="90286" y="270417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D392D42C-D63D-EA4C-8855-F8C96F1FDB7A}"/>
                    </a:ext>
                  </a:extLst>
                </p:cNvPr>
                <p:cNvSpPr/>
                <p:nvPr/>
              </p:nvSpPr>
              <p:spPr>
                <a:xfrm>
                  <a:off x="269595" y="270624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9C1726C6-193C-7B48-993E-2F0213305EC7}"/>
                  </a:ext>
                </a:extLst>
              </p:cNvPr>
              <p:cNvGrpSpPr/>
              <p:nvPr/>
            </p:nvGrpSpPr>
            <p:grpSpPr>
              <a:xfrm rot="16200000">
                <a:off x="1188947" y="1615871"/>
                <a:ext cx="717772" cy="179999"/>
                <a:chOff x="-90064" y="269341"/>
                <a:chExt cx="718364" cy="180095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04F89601-768B-5F4A-8912-20BBE0783E65}"/>
                    </a:ext>
                  </a:extLst>
                </p:cNvPr>
                <p:cNvSpPr/>
                <p:nvPr/>
              </p:nvSpPr>
              <p:spPr>
                <a:xfrm>
                  <a:off x="89443" y="269341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E9735D87-2CC8-0745-A174-0F36C4C3F930}"/>
                    </a:ext>
                  </a:extLst>
                </p:cNvPr>
                <p:cNvSpPr/>
                <p:nvPr/>
              </p:nvSpPr>
              <p:spPr>
                <a:xfrm>
                  <a:off x="-90064" y="269733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60828796-9FD4-DA45-B2E1-1EB072196CA6}"/>
                    </a:ext>
                  </a:extLst>
                </p:cNvPr>
                <p:cNvSpPr/>
                <p:nvPr/>
              </p:nvSpPr>
              <p:spPr>
                <a:xfrm>
                  <a:off x="269256" y="270125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970993BB-C240-3C42-9644-8CF9C94EEDA4}"/>
                    </a:ext>
                  </a:extLst>
                </p:cNvPr>
                <p:cNvSpPr/>
                <p:nvPr/>
              </p:nvSpPr>
              <p:spPr>
                <a:xfrm>
                  <a:off x="448785" y="269734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CBCABC71-2565-EC4B-81C9-93D3CC6706CF}"/>
                  </a:ext>
                </a:extLst>
              </p:cNvPr>
              <p:cNvGrpSpPr/>
              <p:nvPr/>
            </p:nvGrpSpPr>
            <p:grpSpPr>
              <a:xfrm rot="16200000">
                <a:off x="1406507" y="1795315"/>
                <a:ext cx="717772" cy="179997"/>
                <a:chOff x="90031" y="269342"/>
                <a:chExt cx="718364" cy="180093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A1D6A534-2F76-B14B-A974-45DFB6F7DCD0}"/>
                    </a:ext>
                  </a:extLst>
                </p:cNvPr>
                <p:cNvSpPr/>
                <p:nvPr/>
              </p:nvSpPr>
              <p:spPr>
                <a:xfrm>
                  <a:off x="269538" y="269342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ADCE8339-F4C4-6746-9086-DBFF3D9793DA}"/>
                    </a:ext>
                  </a:extLst>
                </p:cNvPr>
                <p:cNvSpPr/>
                <p:nvPr/>
              </p:nvSpPr>
              <p:spPr>
                <a:xfrm>
                  <a:off x="90031" y="269733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BCD32E57-D908-A14C-B56F-BCAE7CBBE613}"/>
                    </a:ext>
                  </a:extLst>
                </p:cNvPr>
                <p:cNvSpPr/>
                <p:nvPr/>
              </p:nvSpPr>
              <p:spPr>
                <a:xfrm>
                  <a:off x="449351" y="270124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020A9B04-03A2-2B45-A1FF-A289C2BA3B99}"/>
                    </a:ext>
                  </a:extLst>
                </p:cNvPr>
                <p:cNvSpPr/>
                <p:nvPr/>
              </p:nvSpPr>
              <p:spPr>
                <a:xfrm>
                  <a:off x="628880" y="269732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86F5A226-0D80-5F42-AD52-BD57C02B22B2}"/>
                  </a:ext>
                </a:extLst>
              </p:cNvPr>
              <p:cNvGrpSpPr/>
              <p:nvPr/>
            </p:nvGrpSpPr>
            <p:grpSpPr>
              <a:xfrm rot="16200000">
                <a:off x="1634830" y="1974861"/>
                <a:ext cx="717772" cy="179606"/>
                <a:chOff x="269537" y="269331"/>
                <a:chExt cx="718364" cy="179702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4334AF83-8A2B-8D44-AFB5-891C397529BF}"/>
                    </a:ext>
                  </a:extLst>
                </p:cNvPr>
                <p:cNvSpPr/>
                <p:nvPr/>
              </p:nvSpPr>
              <p:spPr>
                <a:xfrm>
                  <a:off x="449044" y="269331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E46D7321-D5A6-3D43-BE56-F57D73759EA6}"/>
                    </a:ext>
                  </a:extLst>
                </p:cNvPr>
                <p:cNvSpPr/>
                <p:nvPr/>
              </p:nvSpPr>
              <p:spPr>
                <a:xfrm>
                  <a:off x="269537" y="269722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B91672ED-5C82-C34D-91E5-CEBDC0FA02A9}"/>
                    </a:ext>
                  </a:extLst>
                </p:cNvPr>
                <p:cNvSpPr/>
                <p:nvPr/>
              </p:nvSpPr>
              <p:spPr>
                <a:xfrm>
                  <a:off x="628856" y="269478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5EB96D6C-3739-E24C-8414-A39632C221C9}"/>
                    </a:ext>
                  </a:extLst>
                </p:cNvPr>
                <p:cNvSpPr/>
                <p:nvPr/>
              </p:nvSpPr>
              <p:spPr>
                <a:xfrm>
                  <a:off x="808386" y="269721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380" name="Straight Arrow Connector 379">
                <a:extLst>
                  <a:ext uri="{FF2B5EF4-FFF2-40B4-BE49-F238E27FC236}">
                    <a16:creationId xmlns:a16="http://schemas.microsoft.com/office/drawing/2014/main" id="{27B94409-D63E-1847-9C50-ED2AF08A6A63}"/>
                  </a:ext>
                </a:extLst>
              </p:cNvPr>
              <p:cNvCxnSpPr>
                <a:stCxn id="468" idx="2"/>
              </p:cNvCxnSpPr>
              <p:nvPr/>
            </p:nvCxnSpPr>
            <p:spPr>
              <a:xfrm flipV="1">
                <a:off x="1408225" y="1256772"/>
                <a:ext cx="531954" cy="2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>
                <a:extLst>
                  <a:ext uri="{FF2B5EF4-FFF2-40B4-BE49-F238E27FC236}">
                    <a16:creationId xmlns:a16="http://schemas.microsoft.com/office/drawing/2014/main" id="{CBC8B7BA-9A9D-B542-8A35-C5E71FB167D7}"/>
                  </a:ext>
                </a:extLst>
              </p:cNvPr>
              <p:cNvCxnSpPr/>
              <p:nvPr/>
            </p:nvCxnSpPr>
            <p:spPr>
              <a:xfrm flipH="1" flipV="1">
                <a:off x="1279555" y="1972398"/>
                <a:ext cx="178675" cy="24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>
                <a:extLst>
                  <a:ext uri="{FF2B5EF4-FFF2-40B4-BE49-F238E27FC236}">
                    <a16:creationId xmlns:a16="http://schemas.microsoft.com/office/drawing/2014/main" id="{6868AE79-2134-3A4F-9528-44D47AC5D00C}"/>
                  </a:ext>
                </a:extLst>
              </p:cNvPr>
              <p:cNvCxnSpPr>
                <a:stCxn id="458" idx="0"/>
              </p:cNvCxnSpPr>
              <p:nvPr/>
            </p:nvCxnSpPr>
            <p:spPr>
              <a:xfrm flipH="1">
                <a:off x="1512049" y="2154154"/>
                <a:ext cx="163751" cy="8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C80AF5BB-D8A1-CB49-AD9C-3D64BB69888E}"/>
                  </a:ext>
                </a:extLst>
              </p:cNvPr>
              <p:cNvCxnSpPr>
                <a:stCxn id="454" idx="0"/>
              </p:cNvCxnSpPr>
              <p:nvPr/>
            </p:nvCxnSpPr>
            <p:spPr>
              <a:xfrm flipH="1" flipV="1">
                <a:off x="1730113" y="2325468"/>
                <a:ext cx="174206" cy="80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C6D429D3-A3BD-1242-BA26-55B813CE66B8}"/>
                  </a:ext>
                </a:extLst>
              </p:cNvPr>
              <p:cNvGrpSpPr/>
              <p:nvPr/>
            </p:nvGrpSpPr>
            <p:grpSpPr>
              <a:xfrm>
                <a:off x="1048508" y="567611"/>
                <a:ext cx="143510" cy="143510"/>
                <a:chOff x="791845" y="280035"/>
                <a:chExt cx="160655" cy="160774"/>
              </a:xfrm>
            </p:grpSpPr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51785EA0-EB76-9946-BA9B-246BDA20B341}"/>
                    </a:ext>
                  </a:extLst>
                </p:cNvPr>
                <p:cNvCxnSpPr/>
                <p:nvPr/>
              </p:nvCxnSpPr>
              <p:spPr>
                <a:xfrm>
                  <a:off x="795022" y="280035"/>
                  <a:ext cx="154312" cy="160774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E2F14BC6-E23B-B448-8236-AC7706C0F208}"/>
                    </a:ext>
                  </a:extLst>
                </p:cNvPr>
                <p:cNvCxnSpPr/>
                <p:nvPr/>
              </p:nvCxnSpPr>
              <p:spPr>
                <a:xfrm rot="16200000">
                  <a:off x="795020" y="279997"/>
                  <a:ext cx="154305" cy="16065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A88E6D99-B429-5643-A112-B73AD1640C2F}"/>
                  </a:ext>
                </a:extLst>
              </p:cNvPr>
              <p:cNvGrpSpPr/>
              <p:nvPr/>
            </p:nvGrpSpPr>
            <p:grpSpPr>
              <a:xfrm>
                <a:off x="2047363" y="632332"/>
                <a:ext cx="179705" cy="76966"/>
                <a:chOff x="1790700" y="344170"/>
                <a:chExt cx="180199" cy="76966"/>
              </a:xfrm>
            </p:grpSpPr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04942990-33D4-C04B-8B18-FD53EF4B8D71}"/>
                    </a:ext>
                  </a:extLst>
                </p:cNvPr>
                <p:cNvCxnSpPr/>
                <p:nvPr/>
              </p:nvCxnSpPr>
              <p:spPr>
                <a:xfrm flipH="1">
                  <a:off x="1790899" y="421135"/>
                  <a:ext cx="180000" cy="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CC38E24B-33B7-5F4D-A7CA-D1341C95AD31}"/>
                    </a:ext>
                  </a:extLst>
                </p:cNvPr>
                <p:cNvCxnSpPr/>
                <p:nvPr/>
              </p:nvCxnSpPr>
              <p:spPr>
                <a:xfrm flipH="1">
                  <a:off x="1790700" y="344170"/>
                  <a:ext cx="180000" cy="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2D5FC4FA-FF93-5E4E-AE3C-99C8ED24361B}"/>
                  </a:ext>
                </a:extLst>
              </p:cNvPr>
              <p:cNvGrpSpPr/>
              <p:nvPr/>
            </p:nvGrpSpPr>
            <p:grpSpPr>
              <a:xfrm rot="16200000">
                <a:off x="1367914" y="559358"/>
                <a:ext cx="718185" cy="179704"/>
                <a:chOff x="1111251" y="271781"/>
                <a:chExt cx="718517" cy="179853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2CADFBBA-FF03-694E-8E28-F64526EE8D7C}"/>
                    </a:ext>
                  </a:extLst>
                </p:cNvPr>
                <p:cNvSpPr/>
                <p:nvPr/>
              </p:nvSpPr>
              <p:spPr>
                <a:xfrm>
                  <a:off x="1290834" y="271781"/>
                  <a:ext cx="179886" cy="17975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CCEA796C-C9E5-B64B-93BA-48C2551B3C0F}"/>
                    </a:ext>
                  </a:extLst>
                </p:cNvPr>
                <p:cNvSpPr/>
                <p:nvPr/>
              </p:nvSpPr>
              <p:spPr>
                <a:xfrm>
                  <a:off x="1111251" y="272173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AF097946-0446-F24A-BFB3-6ACA62CDC58F}"/>
                    </a:ext>
                  </a:extLst>
                </p:cNvPr>
                <p:cNvSpPr/>
                <p:nvPr/>
              </p:nvSpPr>
              <p:spPr>
                <a:xfrm>
                  <a:off x="1470868" y="271966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2CFBB244-E9A6-9742-A656-1F3E9D1BE2A3}"/>
                    </a:ext>
                  </a:extLst>
                </p:cNvPr>
                <p:cNvSpPr/>
                <p:nvPr/>
              </p:nvSpPr>
              <p:spPr>
                <a:xfrm>
                  <a:off x="1650177" y="272173"/>
                  <a:ext cx="179591" cy="17946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C3B8C7F2-4332-494C-9C70-F041C3C12ADE}"/>
                  </a:ext>
                </a:extLst>
              </p:cNvPr>
              <p:cNvGrpSpPr/>
              <p:nvPr/>
            </p:nvGrpSpPr>
            <p:grpSpPr>
              <a:xfrm rot="16200000">
                <a:off x="1547620" y="559995"/>
                <a:ext cx="718184" cy="179705"/>
                <a:chOff x="1290955" y="272415"/>
                <a:chExt cx="718364" cy="18009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CC2DC062-FB4C-734E-AC7C-41F5586321D6}"/>
                    </a:ext>
                  </a:extLst>
                </p:cNvPr>
                <p:cNvSpPr/>
                <p:nvPr/>
              </p:nvSpPr>
              <p:spPr>
                <a:xfrm>
                  <a:off x="1470463" y="272415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D78F7463-3B98-5943-BDA9-0740C9D7AA33}"/>
                    </a:ext>
                  </a:extLst>
                </p:cNvPr>
                <p:cNvSpPr/>
                <p:nvPr/>
              </p:nvSpPr>
              <p:spPr>
                <a:xfrm>
                  <a:off x="1290955" y="27280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75D5BC55-FA19-A94A-923B-DED5C8907F17}"/>
                    </a:ext>
                  </a:extLst>
                </p:cNvPr>
                <p:cNvSpPr/>
                <p:nvPr/>
              </p:nvSpPr>
              <p:spPr>
                <a:xfrm>
                  <a:off x="1650274" y="273199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0C2D4A44-FE28-FF4B-A9A9-F81D25C78837}"/>
                    </a:ext>
                  </a:extLst>
                </p:cNvPr>
                <p:cNvSpPr/>
                <p:nvPr/>
              </p:nvSpPr>
              <p:spPr>
                <a:xfrm>
                  <a:off x="1829804" y="27280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CEBD15AC-34E4-274B-8702-E5C7C3D54DC6}"/>
                  </a:ext>
                </a:extLst>
              </p:cNvPr>
              <p:cNvGrpSpPr/>
              <p:nvPr/>
            </p:nvGrpSpPr>
            <p:grpSpPr>
              <a:xfrm rot="16200000">
                <a:off x="1007235" y="559994"/>
                <a:ext cx="718184" cy="179705"/>
                <a:chOff x="750570" y="272415"/>
                <a:chExt cx="718364" cy="18009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89921D58-ADF2-6C40-8A51-81BB144DD1DB}"/>
                    </a:ext>
                  </a:extLst>
                </p:cNvPr>
                <p:cNvSpPr/>
                <p:nvPr/>
              </p:nvSpPr>
              <p:spPr>
                <a:xfrm>
                  <a:off x="930078" y="272415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0E493E8C-F209-2644-8EAE-5144FC6AA532}"/>
                    </a:ext>
                  </a:extLst>
                </p:cNvPr>
                <p:cNvSpPr/>
                <p:nvPr/>
              </p:nvSpPr>
              <p:spPr>
                <a:xfrm>
                  <a:off x="750570" y="27280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B49B3C24-6771-5E4F-8E74-48E89185F973}"/>
                    </a:ext>
                  </a:extLst>
                </p:cNvPr>
                <p:cNvSpPr/>
                <p:nvPr/>
              </p:nvSpPr>
              <p:spPr>
                <a:xfrm>
                  <a:off x="1109889" y="273199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8D0C2CC8-7B26-6E45-A963-6AAB9548A7DD}"/>
                    </a:ext>
                  </a:extLst>
                </p:cNvPr>
                <p:cNvSpPr/>
                <p:nvPr/>
              </p:nvSpPr>
              <p:spPr>
                <a:xfrm>
                  <a:off x="1289419" y="272807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33C7EA33-007E-1840-8D81-89C251CD6533}"/>
                  </a:ext>
                </a:extLst>
              </p:cNvPr>
              <p:cNvGrpSpPr/>
              <p:nvPr/>
            </p:nvGrpSpPr>
            <p:grpSpPr>
              <a:xfrm rot="16200000">
                <a:off x="1186622" y="560313"/>
                <a:ext cx="718185" cy="179069"/>
                <a:chOff x="929958" y="272734"/>
                <a:chExt cx="718365" cy="17970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8D1A79A5-3635-3349-98D0-988240A58943}"/>
                    </a:ext>
                  </a:extLst>
                </p:cNvPr>
                <p:cNvSpPr/>
                <p:nvPr/>
              </p:nvSpPr>
              <p:spPr>
                <a:xfrm>
                  <a:off x="1109465" y="272734"/>
                  <a:ext cx="179810" cy="1796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0129F0E-D9C2-E447-B494-9118CD117BCF}"/>
                    </a:ext>
                  </a:extLst>
                </p:cNvPr>
                <p:cNvSpPr/>
                <p:nvPr/>
              </p:nvSpPr>
              <p:spPr>
                <a:xfrm>
                  <a:off x="929958" y="273125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7A02DFBD-C5B8-1545-BE86-E19B1E7B2988}"/>
                    </a:ext>
                  </a:extLst>
                </p:cNvPr>
                <p:cNvSpPr/>
                <p:nvPr/>
              </p:nvSpPr>
              <p:spPr>
                <a:xfrm>
                  <a:off x="1289278" y="272882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37DD67C4-F63A-9242-92C3-B05DCFED6F67}"/>
                    </a:ext>
                  </a:extLst>
                </p:cNvPr>
                <p:cNvSpPr/>
                <p:nvPr/>
              </p:nvSpPr>
              <p:spPr>
                <a:xfrm>
                  <a:off x="1468808" y="273125"/>
                  <a:ext cx="179515" cy="17931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38707E07-660A-5549-976A-1413A3FA5A27}"/>
                  </a:ext>
                </a:extLst>
              </p:cNvPr>
              <p:cNvGrpSpPr/>
              <p:nvPr/>
            </p:nvGrpSpPr>
            <p:grpSpPr>
              <a:xfrm rot="5400000">
                <a:off x="256346" y="287898"/>
                <a:ext cx="719454" cy="718816"/>
                <a:chOff x="-317" y="321"/>
                <a:chExt cx="717546" cy="719452"/>
              </a:xfrm>
            </p:grpSpPr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93F0F91D-095B-4C48-B3B5-FC2EB284494C}"/>
                    </a:ext>
                  </a:extLst>
                </p:cNvPr>
                <p:cNvGrpSpPr/>
                <p:nvPr/>
              </p:nvGrpSpPr>
              <p:grpSpPr>
                <a:xfrm rot="16200000">
                  <a:off x="-269557" y="270828"/>
                  <a:ext cx="718185" cy="179705"/>
                  <a:chOff x="-269560" y="270825"/>
                  <a:chExt cx="718517" cy="179854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sp>
                <p:nvSpPr>
                  <p:cNvPr id="429" name="Rectangle 428">
                    <a:extLst>
                      <a:ext uri="{FF2B5EF4-FFF2-40B4-BE49-F238E27FC236}">
                        <a16:creationId xmlns:a16="http://schemas.microsoft.com/office/drawing/2014/main" id="{5AD314FF-A670-074C-B004-8939B8AE5441}"/>
                      </a:ext>
                    </a:extLst>
                  </p:cNvPr>
                  <p:cNvSpPr/>
                  <p:nvPr/>
                </p:nvSpPr>
                <p:spPr>
                  <a:xfrm>
                    <a:off x="-89977" y="270825"/>
                    <a:ext cx="179886" cy="17975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CE624416-4E2B-E14A-BA7A-462A9314127D}"/>
                      </a:ext>
                    </a:extLst>
                  </p:cNvPr>
                  <p:cNvSpPr/>
                  <p:nvPr/>
                </p:nvSpPr>
                <p:spPr>
                  <a:xfrm>
                    <a:off x="-269560" y="271217"/>
                    <a:ext cx="179591" cy="17946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1" name="Rectangle 430">
                    <a:extLst>
                      <a:ext uri="{FF2B5EF4-FFF2-40B4-BE49-F238E27FC236}">
                        <a16:creationId xmlns:a16="http://schemas.microsoft.com/office/drawing/2014/main" id="{8F79A8B3-9E7B-2B48-BE18-35107B7A635F}"/>
                      </a:ext>
                    </a:extLst>
                  </p:cNvPr>
                  <p:cNvSpPr/>
                  <p:nvPr/>
                </p:nvSpPr>
                <p:spPr>
                  <a:xfrm>
                    <a:off x="90057" y="271011"/>
                    <a:ext cx="179591" cy="17946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2" name="Rectangle 431">
                    <a:extLst>
                      <a:ext uri="{FF2B5EF4-FFF2-40B4-BE49-F238E27FC236}">
                        <a16:creationId xmlns:a16="http://schemas.microsoft.com/office/drawing/2014/main" id="{CCAB2F57-D62E-3D4F-9A56-701F93607632}"/>
                      </a:ext>
                    </a:extLst>
                  </p:cNvPr>
                  <p:cNvSpPr/>
                  <p:nvPr/>
                </p:nvSpPr>
                <p:spPr>
                  <a:xfrm>
                    <a:off x="269366" y="271218"/>
                    <a:ext cx="179591" cy="17946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8BDD72A6-5AA3-B542-A1CE-8A95E18EAF03}"/>
                    </a:ext>
                  </a:extLst>
                </p:cNvPr>
                <p:cNvGrpSpPr/>
                <p:nvPr/>
              </p:nvGrpSpPr>
              <p:grpSpPr>
                <a:xfrm rot="16200000">
                  <a:off x="-90492" y="270191"/>
                  <a:ext cx="718184" cy="179705"/>
                  <a:chOff x="-90490" y="270190"/>
                  <a:chExt cx="718364" cy="180095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425" name="Rectangle 424">
                    <a:extLst>
                      <a:ext uri="{FF2B5EF4-FFF2-40B4-BE49-F238E27FC236}">
                        <a16:creationId xmlns:a16="http://schemas.microsoft.com/office/drawing/2014/main" id="{C649BFC0-9684-F341-BE26-C7E7D4985156}"/>
                      </a:ext>
                    </a:extLst>
                  </p:cNvPr>
                  <p:cNvSpPr/>
                  <p:nvPr/>
                </p:nvSpPr>
                <p:spPr>
                  <a:xfrm>
                    <a:off x="89018" y="270190"/>
                    <a:ext cx="179810" cy="17960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6" name="Rectangle 425">
                    <a:extLst>
                      <a:ext uri="{FF2B5EF4-FFF2-40B4-BE49-F238E27FC236}">
                        <a16:creationId xmlns:a16="http://schemas.microsoft.com/office/drawing/2014/main" id="{A2B6739A-8B47-874A-A67F-77E76E4FD195}"/>
                      </a:ext>
                    </a:extLst>
                  </p:cNvPr>
                  <p:cNvSpPr/>
                  <p:nvPr/>
                </p:nvSpPr>
                <p:spPr>
                  <a:xfrm>
                    <a:off x="-90490" y="270581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74650762-7212-284D-A1D7-8310587AF724}"/>
                      </a:ext>
                    </a:extLst>
                  </p:cNvPr>
                  <p:cNvSpPr/>
                  <p:nvPr/>
                </p:nvSpPr>
                <p:spPr>
                  <a:xfrm>
                    <a:off x="268829" y="270974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8" name="Rectangle 427">
                    <a:extLst>
                      <a:ext uri="{FF2B5EF4-FFF2-40B4-BE49-F238E27FC236}">
                        <a16:creationId xmlns:a16="http://schemas.microsoft.com/office/drawing/2014/main" id="{7DD3E2F5-5011-AB4E-8BDF-D2F66F464895}"/>
                      </a:ext>
                    </a:extLst>
                  </p:cNvPr>
                  <p:cNvSpPr/>
                  <p:nvPr/>
                </p:nvSpPr>
                <p:spPr>
                  <a:xfrm>
                    <a:off x="448359" y="270582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5" name="Group 414">
                  <a:extLst>
                    <a:ext uri="{FF2B5EF4-FFF2-40B4-BE49-F238E27FC236}">
                      <a16:creationId xmlns:a16="http://schemas.microsoft.com/office/drawing/2014/main" id="{8CB51151-4CD1-EC46-AB18-811A951FFE65}"/>
                    </a:ext>
                  </a:extLst>
                </p:cNvPr>
                <p:cNvGrpSpPr/>
                <p:nvPr/>
              </p:nvGrpSpPr>
              <p:grpSpPr>
                <a:xfrm rot="16200000">
                  <a:off x="89218" y="270196"/>
                  <a:ext cx="718184" cy="179704"/>
                  <a:chOff x="89216" y="270192"/>
                  <a:chExt cx="718364" cy="180094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DFDA78F4-1B4A-D64E-A8B5-2EB0BC454EDB}"/>
                      </a:ext>
                    </a:extLst>
                  </p:cNvPr>
                  <p:cNvSpPr/>
                  <p:nvPr/>
                </p:nvSpPr>
                <p:spPr>
                  <a:xfrm>
                    <a:off x="268724" y="270192"/>
                    <a:ext cx="179810" cy="17960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2" name="Rectangle 421">
                    <a:extLst>
                      <a:ext uri="{FF2B5EF4-FFF2-40B4-BE49-F238E27FC236}">
                        <a16:creationId xmlns:a16="http://schemas.microsoft.com/office/drawing/2014/main" id="{416FDCC8-4408-5C43-9B02-6B3B47433229}"/>
                      </a:ext>
                    </a:extLst>
                  </p:cNvPr>
                  <p:cNvSpPr/>
                  <p:nvPr/>
                </p:nvSpPr>
                <p:spPr>
                  <a:xfrm>
                    <a:off x="89216" y="270583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8DFEA357-2BC5-B141-A4BB-13560B010328}"/>
                      </a:ext>
                    </a:extLst>
                  </p:cNvPr>
                  <p:cNvSpPr/>
                  <p:nvPr/>
                </p:nvSpPr>
                <p:spPr>
                  <a:xfrm>
                    <a:off x="448535" y="270975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0B6615AE-41C2-EC4A-B9F0-16A97D23597D}"/>
                      </a:ext>
                    </a:extLst>
                  </p:cNvPr>
                  <p:cNvSpPr/>
                  <p:nvPr/>
                </p:nvSpPr>
                <p:spPr>
                  <a:xfrm>
                    <a:off x="628065" y="270583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6713CB89-689E-804E-85EF-7B2672D3E2F5}"/>
                    </a:ext>
                  </a:extLst>
                </p:cNvPr>
                <p:cNvGrpSpPr/>
                <p:nvPr/>
              </p:nvGrpSpPr>
              <p:grpSpPr>
                <a:xfrm rot="16200000">
                  <a:off x="268602" y="269880"/>
                  <a:ext cx="718185" cy="179068"/>
                  <a:chOff x="268603" y="269875"/>
                  <a:chExt cx="718365" cy="179701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417" name="Rectangle 416">
                    <a:extLst>
                      <a:ext uri="{FF2B5EF4-FFF2-40B4-BE49-F238E27FC236}">
                        <a16:creationId xmlns:a16="http://schemas.microsoft.com/office/drawing/2014/main" id="{F0A46F45-50C8-964A-A96A-F36D433DCF1D}"/>
                      </a:ext>
                    </a:extLst>
                  </p:cNvPr>
                  <p:cNvSpPr/>
                  <p:nvPr/>
                </p:nvSpPr>
                <p:spPr>
                  <a:xfrm>
                    <a:off x="448110" y="269875"/>
                    <a:ext cx="179810" cy="179605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8" name="Rectangle 417">
                    <a:extLst>
                      <a:ext uri="{FF2B5EF4-FFF2-40B4-BE49-F238E27FC236}">
                        <a16:creationId xmlns:a16="http://schemas.microsoft.com/office/drawing/2014/main" id="{0BD06AB9-DE92-174D-9FF7-154569A50F50}"/>
                      </a:ext>
                    </a:extLst>
                  </p:cNvPr>
                  <p:cNvSpPr/>
                  <p:nvPr/>
                </p:nvSpPr>
                <p:spPr>
                  <a:xfrm>
                    <a:off x="268603" y="270265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9" name="Rectangle 418">
                    <a:extLst>
                      <a:ext uri="{FF2B5EF4-FFF2-40B4-BE49-F238E27FC236}">
                        <a16:creationId xmlns:a16="http://schemas.microsoft.com/office/drawing/2014/main" id="{F8F6F837-2A08-884F-B00A-CC45866B0506}"/>
                      </a:ext>
                    </a:extLst>
                  </p:cNvPr>
                  <p:cNvSpPr/>
                  <p:nvPr/>
                </p:nvSpPr>
                <p:spPr>
                  <a:xfrm>
                    <a:off x="627923" y="270022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14A0B26F-5867-4F43-803F-3C945F820679}"/>
                      </a:ext>
                    </a:extLst>
                  </p:cNvPr>
                  <p:cNvSpPr/>
                  <p:nvPr/>
                </p:nvSpPr>
                <p:spPr>
                  <a:xfrm>
                    <a:off x="807453" y="270265"/>
                    <a:ext cx="179515" cy="17931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8490290B-97E1-D143-8BE9-AF6D881E900A}"/>
                  </a:ext>
                </a:extLst>
              </p:cNvPr>
              <p:cNvGrpSpPr/>
              <p:nvPr/>
            </p:nvGrpSpPr>
            <p:grpSpPr>
              <a:xfrm>
                <a:off x="2336287" y="290755"/>
                <a:ext cx="719455" cy="717550"/>
                <a:chOff x="2079627" y="3177"/>
                <a:chExt cx="718577" cy="719417"/>
              </a:xfrm>
            </p:grpSpPr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CD125A93-99CD-1C4C-8BC4-19B958794B8B}"/>
                    </a:ext>
                  </a:extLst>
                </p:cNvPr>
                <p:cNvGrpSpPr/>
                <p:nvPr/>
              </p:nvGrpSpPr>
              <p:grpSpPr>
                <a:xfrm rot="16200000">
                  <a:off x="1810295" y="273406"/>
                  <a:ext cx="718520" cy="179856"/>
                  <a:chOff x="1810292" y="273403"/>
                  <a:chExt cx="718520" cy="179856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3E633080-A55E-344A-916C-E01527B7A46A}"/>
                      </a:ext>
                    </a:extLst>
                  </p:cNvPr>
                  <p:cNvSpPr/>
                  <p:nvPr/>
                </p:nvSpPr>
                <p:spPr>
                  <a:xfrm>
                    <a:off x="1989879" y="273403"/>
                    <a:ext cx="179886" cy="17975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7DC56182-FD9D-8144-8C45-A5D708E630DD}"/>
                      </a:ext>
                    </a:extLst>
                  </p:cNvPr>
                  <p:cNvSpPr/>
                  <p:nvPr/>
                </p:nvSpPr>
                <p:spPr>
                  <a:xfrm>
                    <a:off x="1810292" y="273796"/>
                    <a:ext cx="179591" cy="17946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" name="Rectangle 410">
                    <a:extLst>
                      <a:ext uri="{FF2B5EF4-FFF2-40B4-BE49-F238E27FC236}">
                        <a16:creationId xmlns:a16="http://schemas.microsoft.com/office/drawing/2014/main" id="{629A621E-05F7-AB44-BF87-9A036E4449AA}"/>
                      </a:ext>
                    </a:extLst>
                  </p:cNvPr>
                  <p:cNvSpPr/>
                  <p:nvPr/>
                </p:nvSpPr>
                <p:spPr>
                  <a:xfrm>
                    <a:off x="2169912" y="273589"/>
                    <a:ext cx="179591" cy="17946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5C2FD5B3-DACD-114D-B434-5FBEB6045F87}"/>
                      </a:ext>
                    </a:extLst>
                  </p:cNvPr>
                  <p:cNvSpPr/>
                  <p:nvPr/>
                </p:nvSpPr>
                <p:spPr>
                  <a:xfrm>
                    <a:off x="2349221" y="273798"/>
                    <a:ext cx="179591" cy="17946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94" name="Group 393">
                  <a:extLst>
                    <a:ext uri="{FF2B5EF4-FFF2-40B4-BE49-F238E27FC236}">
                      <a16:creationId xmlns:a16="http://schemas.microsoft.com/office/drawing/2014/main" id="{4172EFB5-2589-3E40-8BCE-410974EA8716}"/>
                    </a:ext>
                  </a:extLst>
                </p:cNvPr>
                <p:cNvGrpSpPr/>
                <p:nvPr/>
              </p:nvGrpSpPr>
              <p:grpSpPr>
                <a:xfrm rot="16200000">
                  <a:off x="1989564" y="272519"/>
                  <a:ext cx="718366" cy="180094"/>
                  <a:chOff x="1989562" y="272516"/>
                  <a:chExt cx="718366" cy="180094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405" name="Rectangle 404">
                    <a:extLst>
                      <a:ext uri="{FF2B5EF4-FFF2-40B4-BE49-F238E27FC236}">
                        <a16:creationId xmlns:a16="http://schemas.microsoft.com/office/drawing/2014/main" id="{BD2DF02C-7AA2-1B4D-BEB7-F2F5A83C7CD7}"/>
                      </a:ext>
                    </a:extLst>
                  </p:cNvPr>
                  <p:cNvSpPr/>
                  <p:nvPr/>
                </p:nvSpPr>
                <p:spPr>
                  <a:xfrm>
                    <a:off x="2169070" y="272516"/>
                    <a:ext cx="179810" cy="179605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6" name="Rectangle 405">
                    <a:extLst>
                      <a:ext uri="{FF2B5EF4-FFF2-40B4-BE49-F238E27FC236}">
                        <a16:creationId xmlns:a16="http://schemas.microsoft.com/office/drawing/2014/main" id="{F010CE24-4A60-894A-9F2B-ED39CD31F07A}"/>
                      </a:ext>
                    </a:extLst>
                  </p:cNvPr>
                  <p:cNvSpPr/>
                  <p:nvPr/>
                </p:nvSpPr>
                <p:spPr>
                  <a:xfrm>
                    <a:off x="1989562" y="272908"/>
                    <a:ext cx="179515" cy="1793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7" name="Rectangle 406">
                    <a:extLst>
                      <a:ext uri="{FF2B5EF4-FFF2-40B4-BE49-F238E27FC236}">
                        <a16:creationId xmlns:a16="http://schemas.microsoft.com/office/drawing/2014/main" id="{4D810CCC-A4FC-9647-8F35-04F39F19883E}"/>
                      </a:ext>
                    </a:extLst>
                  </p:cNvPr>
                  <p:cNvSpPr/>
                  <p:nvPr/>
                </p:nvSpPr>
                <p:spPr>
                  <a:xfrm>
                    <a:off x="2348884" y="273299"/>
                    <a:ext cx="179515" cy="17931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C25C80E5-4708-D34D-8CE0-A28CB4139863}"/>
                      </a:ext>
                    </a:extLst>
                  </p:cNvPr>
                  <p:cNvSpPr/>
                  <p:nvPr/>
                </p:nvSpPr>
                <p:spPr>
                  <a:xfrm>
                    <a:off x="2528413" y="272908"/>
                    <a:ext cx="179515" cy="17931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81BEC96E-B6EA-F349-AD89-F65AB0EBE3EA}"/>
                    </a:ext>
                  </a:extLst>
                </p:cNvPr>
                <p:cNvGrpSpPr/>
                <p:nvPr/>
              </p:nvGrpSpPr>
              <p:grpSpPr>
                <a:xfrm rot="16200000">
                  <a:off x="2169665" y="272522"/>
                  <a:ext cx="718366" cy="180092"/>
                  <a:chOff x="2169662" y="272518"/>
                  <a:chExt cx="718366" cy="180092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C37BA84B-DB8B-6F41-8006-E7BE082FC42F}"/>
                      </a:ext>
                    </a:extLst>
                  </p:cNvPr>
                  <p:cNvSpPr/>
                  <p:nvPr/>
                </p:nvSpPr>
                <p:spPr>
                  <a:xfrm>
                    <a:off x="2349170" y="272518"/>
                    <a:ext cx="179810" cy="179605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607003E5-50B5-C646-8DE3-E5D178DB8B44}"/>
                      </a:ext>
                    </a:extLst>
                  </p:cNvPr>
                  <p:cNvSpPr/>
                  <p:nvPr/>
                </p:nvSpPr>
                <p:spPr>
                  <a:xfrm>
                    <a:off x="2169662" y="272909"/>
                    <a:ext cx="179515" cy="17931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16AD29EE-E88E-684D-B3E9-624D3F962C7E}"/>
                      </a:ext>
                    </a:extLst>
                  </p:cNvPr>
                  <p:cNvSpPr/>
                  <p:nvPr/>
                </p:nvSpPr>
                <p:spPr>
                  <a:xfrm>
                    <a:off x="2528984" y="273299"/>
                    <a:ext cx="179515" cy="17931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4" name="Rectangle 403">
                    <a:extLst>
                      <a:ext uri="{FF2B5EF4-FFF2-40B4-BE49-F238E27FC236}">
                        <a16:creationId xmlns:a16="http://schemas.microsoft.com/office/drawing/2014/main" id="{C51EE020-6815-E445-88F4-E65986D80716}"/>
                      </a:ext>
                    </a:extLst>
                  </p:cNvPr>
                  <p:cNvSpPr/>
                  <p:nvPr/>
                </p:nvSpPr>
                <p:spPr>
                  <a:xfrm>
                    <a:off x="2708513" y="272907"/>
                    <a:ext cx="179515" cy="179311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A8F73137-55EB-594A-8A4D-731B6A10BFA8}"/>
                    </a:ext>
                  </a:extLst>
                </p:cNvPr>
                <p:cNvGrpSpPr/>
                <p:nvPr/>
              </p:nvGrpSpPr>
              <p:grpSpPr>
                <a:xfrm rot="16200000">
                  <a:off x="2349169" y="272510"/>
                  <a:ext cx="718367" cy="179702"/>
                  <a:chOff x="2349166" y="272507"/>
                  <a:chExt cx="718367" cy="179702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74ECAB06-6DB2-7D44-962B-A83929FFFD54}"/>
                      </a:ext>
                    </a:extLst>
                  </p:cNvPr>
                  <p:cNvSpPr/>
                  <p:nvPr/>
                </p:nvSpPr>
                <p:spPr>
                  <a:xfrm>
                    <a:off x="2528676" y="272507"/>
                    <a:ext cx="179810" cy="17960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AA1CAF9C-AEF4-6349-BAB0-36CD927A4919}"/>
                      </a:ext>
                    </a:extLst>
                  </p:cNvPr>
                  <p:cNvSpPr/>
                  <p:nvPr/>
                </p:nvSpPr>
                <p:spPr>
                  <a:xfrm>
                    <a:off x="2349166" y="272898"/>
                    <a:ext cx="179515" cy="17931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309EBBBF-B7F2-4C46-BFA8-3F75A1796A54}"/>
                      </a:ext>
                    </a:extLst>
                  </p:cNvPr>
                  <p:cNvSpPr/>
                  <p:nvPr/>
                </p:nvSpPr>
                <p:spPr>
                  <a:xfrm>
                    <a:off x="2708491" y="272652"/>
                    <a:ext cx="179515" cy="1793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0" name="Rectangle 399">
                    <a:extLst>
                      <a:ext uri="{FF2B5EF4-FFF2-40B4-BE49-F238E27FC236}">
                        <a16:creationId xmlns:a16="http://schemas.microsoft.com/office/drawing/2014/main" id="{1606FDB8-9C25-C64C-BC2E-13A280BE9438}"/>
                      </a:ext>
                    </a:extLst>
                  </p:cNvPr>
                  <p:cNvSpPr/>
                  <p:nvPr/>
                </p:nvSpPr>
                <p:spPr>
                  <a:xfrm>
                    <a:off x="2888018" y="272897"/>
                    <a:ext cx="179515" cy="17931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2" name="Text Box 67">
                <a:extLst>
                  <a:ext uri="{FF2B5EF4-FFF2-40B4-BE49-F238E27FC236}">
                    <a16:creationId xmlns:a16="http://schemas.microsoft.com/office/drawing/2014/main" id="{BD1BA7BA-C9B1-A249-9D7A-C5A5C1FE1F2D}"/>
                  </a:ext>
                </a:extLst>
              </p:cNvPr>
              <p:cNvSpPr txBox="1"/>
              <p:nvPr/>
            </p:nvSpPr>
            <p:spPr>
              <a:xfrm>
                <a:off x="221836" y="41505"/>
                <a:ext cx="678815" cy="2508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uk-UA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2-ітерація   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469" name="TextBox 468">
            <a:extLst>
              <a:ext uri="{FF2B5EF4-FFF2-40B4-BE49-F238E27FC236}">
                <a16:creationId xmlns:a16="http://schemas.microsoft.com/office/drawing/2014/main" id="{B40A2378-ABFD-EB46-B12A-71DC262ED5F1}"/>
              </a:ext>
            </a:extLst>
          </p:cNvPr>
          <p:cNvSpPr txBox="1"/>
          <p:nvPr/>
        </p:nvSpPr>
        <p:spPr>
          <a:xfrm>
            <a:off x="3347864" y="6199979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61090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9386069"/>
                  </p:ext>
                </p:extLst>
              </p:nvPr>
            </p:nvGraphicFramePr>
            <p:xfrm>
              <a:off x="498377" y="800354"/>
              <a:ext cx="8147246" cy="1748663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772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67023089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4189326124"/>
                        </a:ext>
                      </a:extLst>
                    </a:gridCol>
                    <a:gridCol w="17693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8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Ітерація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Процес 0:</a:t>
                          </a:r>
                        </a:p>
                        <a:p>
                          <a:pPr algn="ctr"/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1: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2: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3: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 </a:t>
                          </a:r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b="1" dirty="0"/>
                            <a:t>0 -стовпець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1 -стовпець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2 -стовпець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3 -стовпець В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9386069"/>
                  </p:ext>
                </p:extLst>
              </p:nvPr>
            </p:nvGraphicFramePr>
            <p:xfrm>
              <a:off x="498377" y="800354"/>
              <a:ext cx="8147246" cy="1748663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772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67023089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4189326124"/>
                        </a:ext>
                      </a:extLst>
                    </a:gridCol>
                    <a:gridCol w="17693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Ітерація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Процес 0:</a:t>
                          </a:r>
                        </a:p>
                        <a:p>
                          <a:pPr algn="ctr"/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1: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2: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3: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69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50980" t="-52174" r="-270588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169853" t="-52174" r="-204412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267883" t="-52174" r="-10292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62590" t="-52174" r="-1439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1A2863-0EE9-D248-9BA4-4042D88DB2BE}"/>
              </a:ext>
            </a:extLst>
          </p:cNvPr>
          <p:cNvSpPr txBox="1"/>
          <p:nvPr/>
        </p:nvSpPr>
        <p:spPr>
          <a:xfrm>
            <a:off x="3347864" y="6199979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77287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51597384"/>
                  </p:ext>
                </p:extLst>
              </p:nvPr>
            </p:nvGraphicFramePr>
            <p:xfrm>
              <a:off x="498377" y="800354"/>
              <a:ext cx="8147246" cy="291820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772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67023089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4189326124"/>
                        </a:ext>
                      </a:extLst>
                    </a:gridCol>
                    <a:gridCol w="17693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8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Ітерація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Процес 0:</a:t>
                          </a:r>
                        </a:p>
                        <a:p>
                          <a:pPr algn="ctr"/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1: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2: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3: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 </a:t>
                          </a:r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b="1" dirty="0"/>
                            <a:t>0 -стовпець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1 -стовпець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2 -стовпець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3 -стовпець В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82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 </a:t>
                          </a:r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3 -стовпець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b="1" dirty="0"/>
                            <a:t>0 -стовпець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1 -стовпець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2 -стовпець В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51597384"/>
                  </p:ext>
                </p:extLst>
              </p:nvPr>
            </p:nvGraphicFramePr>
            <p:xfrm>
              <a:off x="498377" y="800354"/>
              <a:ext cx="8147246" cy="291820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772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67023089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4189326124"/>
                        </a:ext>
                      </a:extLst>
                    </a:gridCol>
                    <a:gridCol w="17693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Ітерація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Процес 0:</a:t>
                          </a:r>
                        </a:p>
                        <a:p>
                          <a:pPr algn="ctr"/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1: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2: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3: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69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50980" t="-52174" r="-270588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169853" t="-52174" r="-204412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267883" t="-52174" r="-102920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62590" t="-52174" r="-1439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9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50980" t="-152174" r="-270588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169853" t="-152174" r="-204412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267883" t="-152174" r="-10292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62590" t="-152174" r="-1439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B27CF49-3006-C04B-8000-B4E39F3DD011}"/>
              </a:ext>
            </a:extLst>
          </p:cNvPr>
          <p:cNvSpPr txBox="1"/>
          <p:nvPr/>
        </p:nvSpPr>
        <p:spPr>
          <a:xfrm>
            <a:off x="3347864" y="6199979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147856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37395491"/>
                  </p:ext>
                </p:extLst>
              </p:nvPr>
            </p:nvGraphicFramePr>
            <p:xfrm>
              <a:off x="498377" y="800354"/>
              <a:ext cx="8147246" cy="4087749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772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67023089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4189326124"/>
                        </a:ext>
                      </a:extLst>
                    </a:gridCol>
                    <a:gridCol w="17693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8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Ітерація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Процес 0:</a:t>
                          </a:r>
                        </a:p>
                        <a:p>
                          <a:pPr algn="ctr"/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1: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2: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3: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 </a:t>
                          </a:r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b="1" dirty="0"/>
                            <a:t>0 -стовпець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1 -стовпець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2 -стовпець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3 -стовпець В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82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 </a:t>
                          </a:r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3 -стовпець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b="1" dirty="0"/>
                            <a:t>0 -стовпець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1 -стовпець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2 -стовпець В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45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 </a:t>
                          </a:r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2 -стовпець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3 -стовпець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b="1" dirty="0"/>
                            <a:t>0 -стовпець В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А, </a:t>
                          </a:r>
                        </a:p>
                        <a:p>
                          <a:pPr algn="ctr"/>
                          <a:r>
                            <a:rPr lang="uk-UA" sz="1600" dirty="0"/>
                            <a:t>1 -стовпець В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uk-UA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uk-UA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uk-UA" sz="16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37395491"/>
                  </p:ext>
                </p:extLst>
              </p:nvPr>
            </p:nvGraphicFramePr>
            <p:xfrm>
              <a:off x="498377" y="800354"/>
              <a:ext cx="8147246" cy="4087749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772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167023089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4189326124"/>
                        </a:ext>
                      </a:extLst>
                    </a:gridCol>
                    <a:gridCol w="17693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Ітерація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Процес 0:</a:t>
                          </a:r>
                        </a:p>
                        <a:p>
                          <a:pPr algn="ctr"/>
                          <a:r>
                            <a:rPr lang="en-US" sz="1600" dirty="0"/>
                            <a:t>0-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1: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1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2: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2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Процес 3: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600" dirty="0"/>
                            <a:t>3</a:t>
                          </a:r>
                          <a:r>
                            <a:rPr lang="en-US" sz="1600" dirty="0"/>
                            <a:t>-</a:t>
                          </a:r>
                          <a:r>
                            <a:rPr lang="uk-UA" sz="1600" dirty="0"/>
                            <a:t>рядок 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69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50980" t="-52174" r="-270588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169853" t="-52174" r="-204412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267883" t="-52174" r="-102920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62590" t="-52174" r="-1439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9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50980" t="-152174" r="-270588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169853" t="-152174" r="-204412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267883" t="-152174" r="-102920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62590" t="-152174" r="-1439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69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50980" t="-252174" r="-270588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169853" t="-252174" r="-204412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267883" t="-252174" r="-10292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>
                        <a:blipFill>
                          <a:blip r:embed="rId2"/>
                          <a:stretch>
                            <a:fillRect l="-362590" t="-252174" r="-1439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1B97780-7809-094D-9DE9-A64CDF6A1F3E}"/>
              </a:ext>
            </a:extLst>
          </p:cNvPr>
          <p:cNvSpPr txBox="1"/>
          <p:nvPr/>
        </p:nvSpPr>
        <p:spPr>
          <a:xfrm>
            <a:off x="3347864" y="6199979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/>
              <a:t>© </a:t>
            </a:r>
            <a:r>
              <a:rPr lang="uk-UA" sz="1200" dirty="0" err="1"/>
              <a:t>І.В.Стеценко</a:t>
            </a:r>
            <a:r>
              <a:rPr lang="uk-UA" sz="1200" dirty="0"/>
              <a:t> КПІ ім. Ігоря Сікорського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14546321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15748</TotalTime>
  <Words>2283</Words>
  <Application>Microsoft Macintosh PowerPoint</Application>
  <PresentationFormat>On-screen Show (4:3)</PresentationFormat>
  <Paragraphs>409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Тема Office</vt:lpstr>
      <vt:lpstr>Алгоритми паралельного множення матриць</vt:lpstr>
      <vt:lpstr>PowerPoint Presentation</vt:lpstr>
      <vt:lpstr>Варіанти розпаралелення</vt:lpstr>
      <vt:lpstr>PowerPoint Presentation</vt:lpstr>
      <vt:lpstr>Схема стрічкового алгоритму з обчисленням окремих елементів на кожній ітерації кожного процесу</vt:lpstr>
      <vt:lpstr>Схема стрічкового алгоритму з обчисленням окремих елементів на кожній ітерації кожного процесу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Експериментування </vt:lpstr>
      <vt:lpstr>Зауваження</vt:lpstr>
      <vt:lpstr>Алгоритм Фокса</vt:lpstr>
      <vt:lpstr>Алгоритм Фокса</vt:lpstr>
      <vt:lpstr>Алгоритм Фокса.  Приклад для 4 процесів (q=2)</vt:lpstr>
      <vt:lpstr>Експерименти </vt:lpstr>
      <vt:lpstr>Приклад порівняння</vt:lpstr>
      <vt:lpstr>Інші паралельні алгоритми множення матриць </vt:lpstr>
      <vt:lpstr>Завдання до комп’ютерного практикуму 2 «Розробка паралельних алгоритмів множення матриць та дослідження їх ефективності»</vt:lpstr>
      <vt:lpstr>Використані ресурси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Інна</dc:creator>
  <cp:lastModifiedBy>Microsoft Office User</cp:lastModifiedBy>
  <cp:revision>101</cp:revision>
  <dcterms:created xsi:type="dcterms:W3CDTF">2015-09-10T08:16:57Z</dcterms:created>
  <dcterms:modified xsi:type="dcterms:W3CDTF">2024-02-20T08:00:12Z</dcterms:modified>
</cp:coreProperties>
</file>