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1" r:id="rId3"/>
    <p:sldId id="302" r:id="rId4"/>
    <p:sldId id="303" r:id="rId5"/>
    <p:sldId id="304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63"/>
    <p:restoredTop sz="94729"/>
  </p:normalViewPr>
  <p:slideViewPr>
    <p:cSldViewPr>
      <p:cViewPr>
        <p:scale>
          <a:sx n="106" d="100"/>
          <a:sy n="106" d="100"/>
        </p:scale>
        <p:origin x="752" y="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08.04.24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300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08.04.24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91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08.04.24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477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08.04.24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893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08.04.24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058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08.04.24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582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08.04.24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03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08.04.24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356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08.04.24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521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08.04.24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052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0886-3244-4446-A441-FFA00A0A065A}" type="datetimeFigureOut">
              <a:rPr lang="uk-UA" smtClean="0"/>
              <a:t>08.04.24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828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30886-3244-4446-A441-FFA00A0A065A}" type="datetimeFigureOut">
              <a:rPr lang="uk-UA" smtClean="0"/>
              <a:t>08.04.24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A2941-448F-4D12-8230-548E9C58F8F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841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Лекц</a:t>
            </a:r>
            <a:r>
              <a:rPr lang="uk-UA" dirty="0" err="1"/>
              <a:t>ія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b="1" dirty="0" err="1"/>
              <a:t>Неблокуюча</a:t>
            </a:r>
            <a:r>
              <a:rPr lang="uk-UA" b="1" dirty="0"/>
              <a:t> передача повідомлень в </a:t>
            </a:r>
            <a:r>
              <a:rPr lang="en-US" b="1" dirty="0"/>
              <a:t>MPI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144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Неб</a:t>
            </a:r>
            <a:r>
              <a:rPr lang="uk-UA" dirty="0" err="1"/>
              <a:t>локуючий</a:t>
            </a:r>
            <a:r>
              <a:rPr lang="uk-UA" dirty="0"/>
              <a:t> обмін повідомленнями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4006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uk-UA" sz="1800" dirty="0">
                <a:latin typeface="Arial" pitchFamily="34" charset="0"/>
                <a:cs typeface="Arial" pitchFamily="34" charset="0"/>
              </a:rPr>
              <a:t>Виконання програми </a:t>
            </a:r>
            <a:r>
              <a:rPr lang="uk-UA" sz="1800" u="sng" dirty="0">
                <a:latin typeface="Arial" pitchFamily="34" charset="0"/>
                <a:cs typeface="Arial" pitchFamily="34" charset="0"/>
              </a:rPr>
              <a:t>не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 призупиняється для отримання чи відправлення даних. Такий спосіб при правильному використанні може зменшити втрату ефективності програми через повільну передачу повідомлень. Методи обміну повідомленнями починаються з літери І (</a:t>
            </a:r>
            <a:r>
              <a:rPr lang="uk-UA" sz="1800" dirty="0" err="1">
                <a:latin typeface="Arial" pitchFamily="34" charset="0"/>
                <a:cs typeface="Arial" pitchFamily="34" charset="0"/>
              </a:rPr>
              <a:t>Immediate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>
              <a:spcBef>
                <a:spcPts val="600"/>
              </a:spcBef>
            </a:pPr>
            <a:r>
              <a:rPr lang="uk-UA" sz="1800" dirty="0">
                <a:latin typeface="Arial" pitchFamily="34" charset="0"/>
                <a:cs typeface="Arial" pitchFamily="34" charset="0"/>
              </a:rPr>
              <a:t>Метод MPI_Irecv не містить параметр </a:t>
            </a:r>
            <a:r>
              <a:rPr lang="uk-UA" sz="1800" dirty="0" err="1">
                <a:latin typeface="Arial" pitchFamily="34" charset="0"/>
                <a:cs typeface="Arial" pitchFamily="34" charset="0"/>
              </a:rPr>
              <a:t>status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. Перевірити успішність передачі повідомлення та інформацію у вигляді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MPI_Status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можна методом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MPI_Test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  <a:endParaRPr lang="uk-UA" sz="1800" dirty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uk-UA" sz="1800" dirty="0">
                <a:latin typeface="Arial" pitchFamily="34" charset="0"/>
                <a:cs typeface="Arial" pitchFamily="34" charset="0"/>
              </a:rPr>
              <a:t>Додатковий параметр </a:t>
            </a:r>
            <a:r>
              <a:rPr lang="uk-UA" sz="1800" dirty="0" err="1">
                <a:latin typeface="Arial" pitchFamily="34" charset="0"/>
                <a:cs typeface="Arial" pitchFamily="34" charset="0"/>
              </a:rPr>
              <a:t>request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 методів </a:t>
            </a:r>
            <a:r>
              <a:rPr lang="uk-UA" sz="1800" dirty="0" err="1">
                <a:latin typeface="Arial" pitchFamily="34" charset="0"/>
                <a:cs typeface="Arial" pitchFamily="34" charset="0"/>
              </a:rPr>
              <a:t>неблокуючого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 обміну повідомленнями означає дескриптор операції. Цей параметр можна передати методам MPI_Wait або </a:t>
            </a:r>
            <a:r>
              <a:rPr lang="uk-UA" sz="1800" dirty="0" err="1">
                <a:latin typeface="Arial" pitchFamily="34" charset="0"/>
                <a:cs typeface="Arial" pitchFamily="34" charset="0"/>
              </a:rPr>
              <a:t>MPI_Wai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tall, щоб примусити програму дочекатись завершення операції обміну повідомленнями.</a:t>
            </a:r>
          </a:p>
          <a:p>
            <a:pPr algn="just">
              <a:spcBef>
                <a:spcPts val="600"/>
              </a:spcBef>
            </a:pPr>
            <a:r>
              <a:rPr lang="uk-UA" sz="1800" dirty="0">
                <a:latin typeface="Arial" pitchFamily="34" charset="0"/>
                <a:cs typeface="Arial" pitchFamily="34" charset="0"/>
              </a:rPr>
              <a:t>Усі буфери, що використовуються в </a:t>
            </a:r>
            <a:r>
              <a:rPr lang="uk-UA" sz="1800" dirty="0" err="1">
                <a:latin typeface="Arial" pitchFamily="34" charset="0"/>
                <a:cs typeface="Arial" pitchFamily="34" charset="0"/>
              </a:rPr>
              <a:t>неблокуючих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 обмінах повідомленнями, стають </a:t>
            </a:r>
            <a:r>
              <a:rPr lang="uk-UA" sz="1800" u="sng" dirty="0">
                <a:latin typeface="Arial" pitchFamily="34" charset="0"/>
                <a:cs typeface="Arial" pitchFamily="34" charset="0"/>
              </a:rPr>
              <a:t>недоступними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 користувачу після запуску операції. Буфери даних стануть знову доступними після виконання методів MPI_Wait або </a:t>
            </a:r>
            <a:r>
              <a:rPr lang="uk-UA" sz="1800" dirty="0" err="1">
                <a:latin typeface="Arial" pitchFamily="34" charset="0"/>
                <a:cs typeface="Arial" pitchFamily="34" charset="0"/>
              </a:rPr>
              <a:t>MPI_Wai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tall для цих операцій обміну повідомленнями.</a:t>
            </a:r>
          </a:p>
          <a:p>
            <a:pPr algn="just">
              <a:spcBef>
                <a:spcPts val="600"/>
              </a:spcBef>
            </a:pPr>
            <a:r>
              <a:rPr lang="uk-UA" sz="1800" dirty="0">
                <a:latin typeface="Arial" pitchFamily="34" charset="0"/>
                <a:cs typeface="Arial" pitchFamily="34" charset="0"/>
              </a:rPr>
              <a:t>!!! Вибір способу відправки повідомлень (блокуючий/</a:t>
            </a:r>
            <a:r>
              <a:rPr lang="uk-UA" sz="1800" dirty="0" err="1">
                <a:latin typeface="Arial" pitchFamily="34" charset="0"/>
                <a:cs typeface="Arial" pitchFamily="34" charset="0"/>
              </a:rPr>
              <a:t>неблокуючий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uk-UA" sz="1800" u="sng" dirty="0">
                <a:latin typeface="Arial" pitchFamily="34" charset="0"/>
                <a:cs typeface="Arial" pitchFamily="34" charset="0"/>
              </a:rPr>
              <a:t>не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 впливає на вибір способу отримання. Повідомлення, які були відправлені </a:t>
            </a:r>
            <a:r>
              <a:rPr lang="uk-UA" sz="1800" b="1" dirty="0">
                <a:latin typeface="Arial" pitchFamily="34" charset="0"/>
                <a:cs typeface="Arial" pitchFamily="34" charset="0"/>
              </a:rPr>
              <a:t>блокуючими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 функціями, можна отримувати </a:t>
            </a:r>
            <a:r>
              <a:rPr lang="uk-UA" sz="1800" b="1" dirty="0" err="1">
                <a:latin typeface="Arial" pitchFamily="34" charset="0"/>
                <a:cs typeface="Arial" pitchFamily="34" charset="0"/>
              </a:rPr>
              <a:t>неблокуючими</a:t>
            </a:r>
            <a:r>
              <a:rPr lang="uk-UA" sz="1800" dirty="0">
                <a:latin typeface="Arial" pitchFamily="34" charset="0"/>
                <a:cs typeface="Arial" pitchFamily="34" charset="0"/>
              </a:rPr>
              <a:t> функціями, і навпаки.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uk-UA" sz="18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936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188640"/>
            <a:ext cx="9433048" cy="706090"/>
          </a:xfrm>
        </p:spPr>
        <p:txBody>
          <a:bodyPr>
            <a:noAutofit/>
          </a:bodyPr>
          <a:lstStyle/>
          <a:p>
            <a:r>
              <a:rPr lang="en-US" sz="2800" b="1" dirty="0"/>
              <a:t>Point to Point Communication</a:t>
            </a:r>
            <a:r>
              <a:rPr lang="uk-UA" sz="2800" b="1" dirty="0"/>
              <a:t>: </a:t>
            </a:r>
            <a:r>
              <a:rPr lang="en-US" sz="2800" b="1" dirty="0"/>
              <a:t>non-blocking send/receive </a:t>
            </a:r>
            <a:endParaRPr lang="uk-UA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1052736"/>
            <a:ext cx="511256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MPI_Isend</a:t>
            </a:r>
            <a:r>
              <a:rPr lang="en-US" dirty="0"/>
              <a:t>(	</a:t>
            </a:r>
            <a:r>
              <a:rPr lang="en-US" b="1" dirty="0"/>
              <a:t>void </a:t>
            </a:r>
            <a:r>
              <a:rPr lang="en-US" dirty="0"/>
              <a:t>*</a:t>
            </a:r>
            <a:r>
              <a:rPr lang="en-US" dirty="0" err="1"/>
              <a:t>buf</a:t>
            </a:r>
            <a:r>
              <a:rPr lang="en-US" dirty="0"/>
              <a:t>,</a:t>
            </a:r>
          </a:p>
          <a:p>
            <a:r>
              <a:rPr lang="en-US" dirty="0"/>
              <a:t>	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count,</a:t>
            </a:r>
          </a:p>
          <a:p>
            <a:r>
              <a:rPr lang="en-US" dirty="0"/>
              <a:t>		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dirty="0" err="1"/>
              <a:t>datatype</a:t>
            </a:r>
            <a:r>
              <a:rPr lang="en-US" dirty="0"/>
              <a:t>,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dest</a:t>
            </a:r>
            <a:r>
              <a:rPr lang="en-US" dirty="0"/>
              <a:t>,</a:t>
            </a:r>
          </a:p>
          <a:p>
            <a:r>
              <a:rPr lang="en-US" dirty="0"/>
              <a:t>	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tag,</a:t>
            </a:r>
          </a:p>
          <a:p>
            <a:r>
              <a:rPr lang="en-US" dirty="0"/>
              <a:t>		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dirty="0" err="1"/>
              <a:t>comm</a:t>
            </a:r>
            <a:r>
              <a:rPr lang="en-US" dirty="0"/>
              <a:t>,</a:t>
            </a:r>
          </a:p>
          <a:p>
            <a:r>
              <a:rPr lang="en-US" b="1" dirty="0"/>
              <a:t>		</a:t>
            </a:r>
            <a:r>
              <a:rPr lang="en-US" b="1" dirty="0" err="1"/>
              <a:t>MPI_Request</a:t>
            </a:r>
            <a:r>
              <a:rPr lang="en-US" b="1" dirty="0"/>
              <a:t> </a:t>
            </a:r>
            <a:r>
              <a:rPr lang="en-US" dirty="0"/>
              <a:t>*request	);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3264" y="3097010"/>
            <a:ext cx="532859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MPI_Irecv</a:t>
            </a:r>
            <a:r>
              <a:rPr lang="en-US" dirty="0"/>
              <a:t>(	</a:t>
            </a:r>
            <a:r>
              <a:rPr lang="en-US" b="1" dirty="0"/>
              <a:t>void </a:t>
            </a:r>
            <a:r>
              <a:rPr lang="en-US" dirty="0"/>
              <a:t>*</a:t>
            </a:r>
            <a:r>
              <a:rPr lang="en-US" dirty="0" err="1"/>
              <a:t>buf</a:t>
            </a:r>
            <a:r>
              <a:rPr lang="en-US" dirty="0"/>
              <a:t>,</a:t>
            </a:r>
          </a:p>
          <a:p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count,</a:t>
            </a:r>
          </a:p>
          <a:p>
            <a:r>
              <a:rPr lang="en-US" dirty="0"/>
              <a:t>		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dirty="0" err="1"/>
              <a:t>datatype</a:t>
            </a:r>
            <a:r>
              <a:rPr lang="en-US" dirty="0"/>
              <a:t>,</a:t>
            </a:r>
          </a:p>
          <a:p>
            <a:r>
              <a:rPr lang="fr-FR" b="1" dirty="0"/>
              <a:t>		int </a:t>
            </a:r>
            <a:r>
              <a:rPr lang="fr-FR" dirty="0"/>
              <a:t>source,</a:t>
            </a:r>
          </a:p>
          <a:p>
            <a:r>
              <a:rPr lang="fr-FR" dirty="0"/>
              <a:t>		</a:t>
            </a:r>
            <a:r>
              <a:rPr lang="fr-FR" b="1" dirty="0"/>
              <a:t>int </a:t>
            </a:r>
            <a:r>
              <a:rPr lang="fr-FR" dirty="0"/>
              <a:t>tag,</a:t>
            </a:r>
          </a:p>
          <a:p>
            <a:r>
              <a:rPr lang="fr-FR" dirty="0"/>
              <a:t>		</a:t>
            </a:r>
            <a:r>
              <a:rPr lang="fr-FR" b="1" dirty="0"/>
              <a:t>MPI_Comm </a:t>
            </a:r>
            <a:r>
              <a:rPr lang="fr-FR" dirty="0"/>
              <a:t>comm,</a:t>
            </a:r>
          </a:p>
          <a:p>
            <a:r>
              <a:rPr lang="fr-FR" dirty="0"/>
              <a:t>		</a:t>
            </a:r>
            <a:r>
              <a:rPr lang="fr-FR" b="1" dirty="0"/>
              <a:t>MPI_Request </a:t>
            </a:r>
            <a:r>
              <a:rPr lang="fr-FR" dirty="0"/>
              <a:t>*request	);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9200" y="5128335"/>
            <a:ext cx="7025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MPI_Wait</a:t>
            </a:r>
            <a:r>
              <a:rPr lang="en-US" dirty="0"/>
              <a:t>(	</a:t>
            </a:r>
            <a:r>
              <a:rPr lang="en-US" b="1" dirty="0" err="1"/>
              <a:t>MPI_Request</a:t>
            </a:r>
            <a:r>
              <a:rPr lang="en-US" b="1" dirty="0"/>
              <a:t> </a:t>
            </a:r>
            <a:r>
              <a:rPr lang="en-US" dirty="0"/>
              <a:t>*request,</a:t>
            </a:r>
          </a:p>
          <a:p>
            <a:r>
              <a:rPr lang="en-US" dirty="0"/>
              <a:t>		</a:t>
            </a:r>
            <a:r>
              <a:rPr lang="en-US" b="1" dirty="0" err="1"/>
              <a:t>MPI_Status</a:t>
            </a:r>
            <a:r>
              <a:rPr lang="en-US" b="1" dirty="0"/>
              <a:t> </a:t>
            </a:r>
            <a:r>
              <a:rPr lang="en-US" dirty="0"/>
              <a:t>*status		);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9200" y="5774666"/>
            <a:ext cx="6673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MPI_Waitall</a:t>
            </a:r>
            <a:r>
              <a:rPr lang="en-US" dirty="0"/>
              <a:t>(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count,</a:t>
            </a:r>
          </a:p>
          <a:p>
            <a:r>
              <a:rPr lang="en-US" dirty="0"/>
              <a:t>		</a:t>
            </a:r>
            <a:r>
              <a:rPr lang="en-US" b="1" dirty="0" err="1"/>
              <a:t>MPI_Request</a:t>
            </a:r>
            <a:r>
              <a:rPr lang="en-US" b="1" dirty="0"/>
              <a:t> </a:t>
            </a:r>
            <a:r>
              <a:rPr lang="en-US" dirty="0" err="1"/>
              <a:t>array_of_requests</a:t>
            </a:r>
            <a:r>
              <a:rPr lang="en-US" dirty="0"/>
              <a:t>[],</a:t>
            </a:r>
          </a:p>
          <a:p>
            <a:r>
              <a:rPr lang="en-US" b="1" dirty="0"/>
              <a:t>		</a:t>
            </a:r>
            <a:r>
              <a:rPr lang="en-US" b="1" dirty="0" err="1"/>
              <a:t>MPI_Status</a:t>
            </a:r>
            <a:r>
              <a:rPr lang="en-US" b="1" dirty="0"/>
              <a:t> </a:t>
            </a:r>
            <a:r>
              <a:rPr lang="en-US" dirty="0" err="1"/>
              <a:t>array_of_statuses</a:t>
            </a:r>
            <a:r>
              <a:rPr lang="en-US" dirty="0"/>
              <a:t>[]	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7132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uk-UA" sz="1600" dirty="0"/>
              <a:t>Приклад: тестування неблокуючого обміну повідомленнями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92696"/>
            <a:ext cx="864096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mpi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MY_TAG = 42;</a:t>
            </a:r>
          </a:p>
          <a:p>
            <a:pPr marL="0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[])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rank;</a:t>
            </a:r>
          </a:p>
          <a:p>
            <a:pPr marL="400050" lvl="1" indent="0">
              <a:buNone/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MPI_Init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,&amp;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MPI_Comm_rank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(MPI_COMM_WORLD, &amp;rank);</a:t>
            </a:r>
          </a:p>
          <a:p>
            <a:pPr marL="400050" lvl="1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if(rank == 0)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800100" lvl="2" indent="0">
              <a:buNone/>
            </a:pPr>
            <a:r>
              <a:rPr lang="ru-RU" sz="1000" dirty="0" err="1">
                <a:latin typeface="Courier New" pitchFamily="49" charset="0"/>
                <a:cs typeface="Courier New" pitchFamily="49" charset="0"/>
              </a:rPr>
              <a:t>sleep</a:t>
            </a:r>
            <a:r>
              <a:rPr lang="ru-RU" sz="1000" dirty="0">
                <a:latin typeface="Courier New" pitchFamily="49" charset="0"/>
                <a:cs typeface="Courier New" pitchFamily="49" charset="0"/>
              </a:rPr>
              <a:t>(5); </a:t>
            </a:r>
          </a:p>
          <a:p>
            <a:pPr marL="800100" lvl="2" indent="0">
              <a:buNone/>
            </a:pPr>
            <a:r>
              <a:rPr lang="ru-RU" sz="1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0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sz="1000" dirty="0">
                <a:latin typeface="Courier New" pitchFamily="49" charset="0"/>
                <a:cs typeface="Courier New" pitchFamily="49" charset="0"/>
              </a:rPr>
              <a:t>[] = { 1, 2, 3, 4, 5}; 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send_req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; </a:t>
            </a:r>
            <a:endParaRPr lang="uk-UA" sz="10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MPI_Isend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(&amp;data, 5, MPI_INT, </a:t>
            </a:r>
            <a:r>
              <a:rPr lang="en-US" sz="1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MY_TAG, MPI_COMM_WORLD, &amp;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send_req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00100" lvl="2" indent="0">
              <a:buNone/>
            </a:pPr>
            <a:r>
              <a:rPr lang="ru-RU" sz="1000" dirty="0" err="1">
                <a:latin typeface="Courier New" pitchFamily="49" charset="0"/>
                <a:cs typeface="Courier New" pitchFamily="49" charset="0"/>
              </a:rPr>
              <a:t>sleep</a:t>
            </a:r>
            <a:r>
              <a:rPr lang="ru-RU" sz="1000" dirty="0">
                <a:latin typeface="Courier New" pitchFamily="49" charset="0"/>
                <a:cs typeface="Courier New" pitchFamily="49" charset="0"/>
              </a:rPr>
              <a:t>(5); /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uk-UA" sz="1000" dirty="0"/>
              <a:t>Процес 0 виконує дії, які не змінюють </a:t>
            </a:r>
            <a:r>
              <a:rPr lang="ru-RU" sz="10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10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marL="800100" lvl="2" indent="0">
              <a:buNone/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MPI_Wait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send_req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MPI_STATUS_IGNORE);</a:t>
            </a:r>
            <a:endParaRPr lang="uk-UA" sz="10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uk-UA" sz="1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if(rank == 1)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1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00100" lvl="2" indent="0">
              <a:buNone/>
            </a:pPr>
            <a:r>
              <a:rPr lang="ru-RU" sz="1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0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sz="1000" dirty="0">
                <a:latin typeface="Courier New" pitchFamily="49" charset="0"/>
                <a:cs typeface="Courier New" pitchFamily="49" charset="0"/>
              </a:rPr>
              <a:t>[5]; </a:t>
            </a:r>
          </a:p>
          <a:p>
            <a:pPr marL="800100" lvl="2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MPI_Request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recv_req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;</a:t>
            </a:r>
            <a:endParaRPr lang="uk-UA" sz="10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MPI_Irecv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(&amp;data, 5, MPI_INT, </a:t>
            </a:r>
            <a:r>
              <a:rPr lang="en-US" sz="1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MY_TAG, MPI_COMM_WORLD, &amp;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recv_req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00100" lvl="2" indent="0">
              <a:buNone/>
            </a:pPr>
            <a:r>
              <a:rPr lang="ru-RU" sz="1000" dirty="0" err="1">
                <a:latin typeface="Courier New" pitchFamily="49" charset="0"/>
                <a:cs typeface="Courier New" pitchFamily="49" charset="0"/>
              </a:rPr>
              <a:t>sleep</a:t>
            </a:r>
            <a:r>
              <a:rPr lang="ru-RU" sz="1000" dirty="0">
                <a:latin typeface="Courier New" pitchFamily="49" charset="0"/>
                <a:cs typeface="Courier New" pitchFamily="49" charset="0"/>
              </a:rPr>
              <a:t>(2); /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uk-UA" sz="1000" dirty="0"/>
              <a:t>Процес </a:t>
            </a:r>
            <a:r>
              <a:rPr lang="en-US" sz="1000" dirty="0"/>
              <a:t>1</a:t>
            </a:r>
            <a:r>
              <a:rPr lang="uk-UA" sz="1000" dirty="0"/>
              <a:t> виконує дії, які не використовують </a:t>
            </a:r>
            <a:r>
              <a:rPr lang="ru-RU" sz="1000" dirty="0" err="1">
                <a:latin typeface="Courier New" pitchFamily="49" charset="0"/>
                <a:cs typeface="Courier New" pitchFamily="49" charset="0"/>
              </a:rPr>
              <a:t>data</a:t>
            </a:r>
            <a:r>
              <a:rPr lang="ru-RU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10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marL="800100" lvl="2" indent="0">
              <a:buNone/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MPI_Wait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recv_req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MPI_STATUS_IGNORE);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00100" lvl="2" indent="0">
              <a:buNone/>
            </a:pPr>
            <a:r>
              <a:rPr lang="nn-NO" sz="1000" dirty="0">
                <a:latin typeface="Courier New" pitchFamily="49" charset="0"/>
                <a:cs typeface="Courier New" pitchFamily="49" charset="0"/>
              </a:rPr>
              <a:t>for(int i = 0; i &lt; 5; i++)</a:t>
            </a:r>
            <a:r>
              <a:rPr lang="uk-UA" sz="1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257300" lvl="3" indent="0">
              <a:buNone/>
            </a:pP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(” %d”, data[i]);</a:t>
            </a:r>
          </a:p>
          <a:p>
            <a:pPr marL="800100" lvl="2" indent="0">
              <a:buNone/>
            </a:pPr>
            <a:r>
              <a:rPr lang="uk-UA" sz="1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uk-UA" sz="1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MPI_Finalize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0" indent="0">
              <a:buNone/>
            </a:pPr>
            <a:r>
              <a:rPr lang="uk-UA" sz="1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268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Інші методи </a:t>
            </a:r>
            <a:r>
              <a:rPr lang="uk-UA" dirty="0" err="1"/>
              <a:t>неблокуючого</a:t>
            </a:r>
            <a:r>
              <a:rPr lang="uk-UA" dirty="0"/>
              <a:t> обміну повідомленнями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3124944"/>
          </a:xfrm>
        </p:spPr>
        <p:txBody>
          <a:bodyPr/>
          <a:lstStyle/>
          <a:p>
            <a:r>
              <a:rPr lang="uk-UA" sz="2400" dirty="0"/>
              <a:t>Використовуються літери </a:t>
            </a:r>
            <a:r>
              <a:rPr lang="en-US" sz="2400" dirty="0"/>
              <a:t>B, S</a:t>
            </a:r>
            <a:r>
              <a:rPr lang="uk-UA" sz="2400" dirty="0"/>
              <a:t> </a:t>
            </a:r>
            <a:r>
              <a:rPr lang="en-US" sz="2400" dirty="0"/>
              <a:t>or R </a:t>
            </a:r>
            <a:r>
              <a:rPr lang="uk-UA" sz="2400" dirty="0"/>
              <a:t>для позначення</a:t>
            </a:r>
            <a:r>
              <a:rPr lang="en-US" sz="2400" dirty="0"/>
              <a:t> buffered, synchronous </a:t>
            </a:r>
            <a:r>
              <a:rPr lang="uk-UA" sz="2400" dirty="0"/>
              <a:t>або</a:t>
            </a:r>
            <a:r>
              <a:rPr lang="en-US" sz="2400" dirty="0"/>
              <a:t> ready </a:t>
            </a:r>
            <a:r>
              <a:rPr lang="uk-UA" sz="2400" dirty="0"/>
              <a:t>режиму обміну повідомленнями:</a:t>
            </a:r>
          </a:p>
          <a:p>
            <a:pPr marL="457200" lvl="1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MPI_IBsend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MPI_IBrecv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marL="457200" lvl="1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MPI_ISsend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MPI_ISrecv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marL="457200" lvl="1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MPI_IRsend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MPI_IRrecv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marL="457200" lvl="1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49790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</TotalTime>
  <Words>668</Words>
  <Application>Microsoft Macintosh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Тема Office</vt:lpstr>
      <vt:lpstr>Лекція</vt:lpstr>
      <vt:lpstr>Неблокуючий обмін повідомленнями</vt:lpstr>
      <vt:lpstr>Point to Point Communication: non-blocking send/receive </vt:lpstr>
      <vt:lpstr>Приклад: тестування неблокуючого обміну повідомленнями</vt:lpstr>
      <vt:lpstr>Інші методи неблокуючого обміну повідомленнями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</dc:title>
  <dc:creator>Саша</dc:creator>
  <cp:lastModifiedBy>Microsoft Office User</cp:lastModifiedBy>
  <cp:revision>52</cp:revision>
  <dcterms:created xsi:type="dcterms:W3CDTF">2017-02-12T13:06:11Z</dcterms:created>
  <dcterms:modified xsi:type="dcterms:W3CDTF">2024-04-08T12:58:08Z</dcterms:modified>
</cp:coreProperties>
</file>