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88" r:id="rId3"/>
    <p:sldId id="389" r:id="rId4"/>
    <p:sldId id="390" r:id="rId5"/>
    <p:sldId id="338" r:id="rId6"/>
    <p:sldId id="391" r:id="rId7"/>
    <p:sldId id="392" r:id="rId8"/>
    <p:sldId id="393" r:id="rId9"/>
    <p:sldId id="394" r:id="rId10"/>
    <p:sldId id="395" r:id="rId11"/>
    <p:sldId id="326" r:id="rId12"/>
    <p:sldId id="396" r:id="rId13"/>
    <p:sldId id="346" r:id="rId14"/>
    <p:sldId id="398" r:id="rId15"/>
    <p:sldId id="397" r:id="rId16"/>
    <p:sldId id="399" r:id="rId17"/>
    <p:sldId id="4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55"/>
    <p:restoredTop sz="94746"/>
  </p:normalViewPr>
  <p:slideViewPr>
    <p:cSldViewPr snapToGrid="0" snapToObjects="1">
      <p:cViewPr>
        <p:scale>
          <a:sx n="84" d="100"/>
          <a:sy n="84" d="100"/>
        </p:scale>
        <p:origin x="3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Relationship Id="rId14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4" Type="http://schemas.openxmlformats.org/officeDocument/2006/relationships/image" Target="../media/image7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18" Type="http://schemas.openxmlformats.org/officeDocument/2006/relationships/image" Target="../media/image97.emf"/><Relationship Id="rId3" Type="http://schemas.openxmlformats.org/officeDocument/2006/relationships/image" Target="../media/image82.emf"/><Relationship Id="rId21" Type="http://schemas.openxmlformats.org/officeDocument/2006/relationships/image" Target="../media/image100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17" Type="http://schemas.openxmlformats.org/officeDocument/2006/relationships/image" Target="../media/image96.emf"/><Relationship Id="rId2" Type="http://schemas.openxmlformats.org/officeDocument/2006/relationships/image" Target="../media/image81.emf"/><Relationship Id="rId16" Type="http://schemas.openxmlformats.org/officeDocument/2006/relationships/image" Target="../media/image95.emf"/><Relationship Id="rId20" Type="http://schemas.openxmlformats.org/officeDocument/2006/relationships/image" Target="../media/image99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5" Type="http://schemas.openxmlformats.org/officeDocument/2006/relationships/image" Target="../media/image84.emf"/><Relationship Id="rId15" Type="http://schemas.openxmlformats.org/officeDocument/2006/relationships/image" Target="../media/image94.emf"/><Relationship Id="rId10" Type="http://schemas.openxmlformats.org/officeDocument/2006/relationships/image" Target="../media/image89.emf"/><Relationship Id="rId19" Type="http://schemas.openxmlformats.org/officeDocument/2006/relationships/image" Target="../media/image98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EC9E-9613-2340-9A8B-BA5884D0A0B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7A0C-91BD-6A42-90BE-19351B2B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48AA-D693-214C-86A1-7CAFDE707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0B1C1-0D0E-0343-B5FA-AD8C8A312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5CC6-93F3-E94A-A70C-147553A3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EB8A-4C13-ED4E-AABA-102F777CC8E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9E86-68DF-7542-BC13-D3A69E95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E764-E312-D442-A173-0CD82036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D2C1-360A-844A-B11C-8AD89EE8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82F9-FAF5-EA45-AEEF-3785D0D8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80E3-C09F-8E43-BCA6-00BAA06C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8890-820C-4946-9EBC-4C9DBCF31FF3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8B89-82A3-444B-842F-78947A65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1ECD-8409-8C44-80F9-BD63358F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9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566DD-362B-BA45-A108-D726F4BB9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48A15-AA05-A546-80FC-7AE7FC01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83DD-24AD-FC4D-A17B-1A76BC83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0AFC-4C7F-6E48-8A91-7CDC5ABECFAD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CB1F-02A6-4046-9CED-99B218C3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4905-5EF0-6A45-9579-85E7E78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3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53D34-9D71-B44E-9B20-C7F24C20DD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© І.В.Стеценко НТУУ "КПІ ім. Ігоря Сікорського"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F02CF-7B40-4D41-AFE3-6677ECC7E6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0EE44-1A78-5945-9FEF-C51667A69CB0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F83753-68B6-364D-9FD8-126F00F8399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4EB28-6324-D844-A7A3-8BBAEFB69527}" type="datetime1">
              <a:rPr lang="en-US" smtClean="0"/>
              <a:t>11/7/23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6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948F-DAC9-7A42-B32F-FF1CF8F6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4DE8-0B66-804B-94BF-04E88550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37CD-3177-6B40-9A15-3849B074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ED51-CD49-7C4A-B89F-D058FACC5C08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87C1-765E-744B-957B-46D44361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BC6C-1B44-0946-B389-E8136530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6CB1-7FC5-704C-9DB6-3D1112BE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FA70-5CE4-A04D-B954-8803CFA9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F9A3-1AF4-AB4D-8132-9189E197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9F35-1D6A-E34F-BFD9-7E9D521B0B39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8E10-9CF7-194B-9FFE-BEC5005C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483D-C0E1-8A42-9A67-2FECBDB1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7773-4D6A-184F-B655-12D939F6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FDA1-1843-F048-83CE-127C9FBFE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76F6-78DA-1948-BF9F-9F9F032F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0666-2BE9-2443-995B-DCFB581E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726F-0836-8E40-94AF-C5AA8B36DC50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930A-70E0-0F43-B985-994637FB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A165D-2C70-1244-94D0-6E79C9FF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0C24-EFCB-A640-8A2A-BE49782B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97C9-9D63-5543-8913-5A088CA9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97869-538D-EA4C-A66F-717D30EF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E8087-45C6-DC49-8917-488308F8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5D21-9541-5545-A14C-E1A7DC53C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4FB55-71FA-0D4B-B2CB-E0D4204D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8541-24A9-5F4F-8E57-6A6042F20F7B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AE2D8-EAE2-E043-ABD8-648A7A7F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EEC6C-A24C-CB47-80FD-8F87EAED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9EAE-DE50-2D40-B4D0-11B31B4C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52DE5-A91E-E444-8D2D-2E1D24D9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2C9-7917-3644-9FC4-F0AF992865B8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4EF04-A81E-B748-BBA2-75A1D490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9598-9012-2242-8534-0FD7673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3CB59-20EA-7641-B014-48FF0497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E52D-5844-794E-B68A-5909ED2DC89A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FAAB3-119B-4A46-9A8C-D6CAA57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C1535-0588-FE46-B303-7896D544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81D3-6EDA-8F46-B934-3A18347E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232F-2FF4-7C4B-949D-33B6DFC6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2DB9-8AB5-AE48-A18D-2249F56E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DF39-F283-6041-82E2-52520BF2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4AD6-3444-C44D-81CE-9281B3ECA190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D2920-0F35-C84A-9E6B-200173D6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1F3E-04FB-4E44-8698-FEB8C08D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A539-4936-3B44-BC52-398D04AD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05214-E68D-0540-A70D-BA1A86F9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0B62-99B4-1E4A-B10A-DA85A9D7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E087A-8FC6-0D4A-97CD-724C47E7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3A73-738C-F449-8444-252921B37597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C1065-28A4-7F4C-857E-FCA54BD0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CB33-487B-6941-8C97-F93493AE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7444F-A395-074A-80C6-17583ECC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8776-787F-CF4A-A1CD-D0347E9D0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E99F-E8B7-AF4A-A7AE-385F661BE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B2FA-0ABA-9C43-9344-940986D0A0CA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8D30-BF14-5541-B673-FECBACD0F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E489-900F-5E44-9AB1-41C15BB6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243F-BA78-1F45-AD0C-2917E5758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70.e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69.bin"/><Relationship Id="rId25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7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6.bin"/><Relationship Id="rId24" Type="http://schemas.openxmlformats.org/officeDocument/2006/relationships/oleObject" Target="../embeddings/oleObject73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image" Target="../media/image71.emf"/><Relationship Id="rId28" Type="http://schemas.openxmlformats.org/officeDocument/2006/relationships/oleObject" Target="../embeddings/oleObject75.bin"/><Relationship Id="rId10" Type="http://schemas.openxmlformats.org/officeDocument/2006/relationships/image" Target="../media/image65.emf"/><Relationship Id="rId19" Type="http://schemas.openxmlformats.org/officeDocument/2006/relationships/image" Target="../media/image69.emf"/><Relationship Id="rId31" Type="http://schemas.openxmlformats.org/officeDocument/2006/relationships/image" Target="../media/image7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emf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73.emf"/><Relationship Id="rId30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9" Type="http://schemas.openxmlformats.org/officeDocument/2006/relationships/oleObject" Target="../embeddings/oleObject99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95.emf"/><Relationship Id="rId42" Type="http://schemas.openxmlformats.org/officeDocument/2006/relationships/image" Target="../media/image99.emf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29" Type="http://schemas.openxmlformats.org/officeDocument/2006/relationships/oleObject" Target="../embeddings/oleObject94.bin"/><Relationship Id="rId41" Type="http://schemas.openxmlformats.org/officeDocument/2006/relationships/oleObject" Target="../embeddings/oleObject10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37" Type="http://schemas.openxmlformats.org/officeDocument/2006/relationships/oleObject" Target="../embeddings/oleObject98.bin"/><Relationship Id="rId40" Type="http://schemas.openxmlformats.org/officeDocument/2006/relationships/image" Target="../media/image98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4" Type="http://schemas.openxmlformats.org/officeDocument/2006/relationships/image" Target="../media/image100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97.bin"/><Relationship Id="rId43" Type="http://schemas.openxmlformats.org/officeDocument/2006/relationships/oleObject" Target="../embeddings/oleObject101.bin"/><Relationship Id="rId8" Type="http://schemas.openxmlformats.org/officeDocument/2006/relationships/image" Target="../media/image82.emf"/><Relationship Id="rId3" Type="http://schemas.openxmlformats.org/officeDocument/2006/relationships/oleObject" Target="../embeddings/oleObject81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9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" Type="http://schemas.openxmlformats.org/officeDocument/2006/relationships/image" Target="../media/image127.png"/><Relationship Id="rId21" Type="http://schemas.openxmlformats.org/officeDocument/2006/relationships/image" Target="../media/image141.png"/><Relationship Id="rId7" Type="http://schemas.openxmlformats.org/officeDocument/2006/relationships/image" Target="../media/image114.png"/><Relationship Id="rId12" Type="http://schemas.openxmlformats.org/officeDocument/2006/relationships/image" Target="../media/image134.png"/><Relationship Id="rId17" Type="http://schemas.openxmlformats.org/officeDocument/2006/relationships/image" Target="../media/image1370.png"/><Relationship Id="rId25" Type="http://schemas.openxmlformats.org/officeDocument/2006/relationships/image" Target="../media/image145.png"/><Relationship Id="rId2" Type="http://schemas.openxmlformats.org/officeDocument/2006/relationships/image" Target="../media/image108.png"/><Relationship Id="rId16" Type="http://schemas.openxmlformats.org/officeDocument/2006/relationships/image" Target="../media/image1360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24" Type="http://schemas.openxmlformats.org/officeDocument/2006/relationships/image" Target="../media/image144.png"/><Relationship Id="rId5" Type="http://schemas.openxmlformats.org/officeDocument/2006/relationships/image" Target="../media/image128.png"/><Relationship Id="rId15" Type="http://schemas.openxmlformats.org/officeDocument/2006/relationships/image" Target="../media/image137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10" Type="http://schemas.openxmlformats.org/officeDocument/2006/relationships/image" Target="../media/image132.png"/><Relationship Id="rId19" Type="http://schemas.openxmlformats.org/officeDocument/2006/relationships/image" Target="../media/image139.png"/><Relationship Id="rId4" Type="http://schemas.openxmlformats.org/officeDocument/2006/relationships/image" Target="../media/image111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ACCE-4514-2145-BB09-8233BA08B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Рівняння стохастичної мережі Петрі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ADEF6-49C4-9A42-B545-958D1DD31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FD6D-BA54-D746-982F-72029615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8A79-D98C-804B-95BA-EBF982B2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Багатократний вхід маркерів в переходи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EAD220-044B-4A4B-BF04-B67CC3E4A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197101"/>
              </p:ext>
            </p:extLst>
          </p:nvPr>
        </p:nvGraphicFramePr>
        <p:xfrm>
          <a:off x="838200" y="1851303"/>
          <a:ext cx="6833705" cy="83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r:id="rId3" imgW="2806700" imgH="342900" progId="Equation.3">
                  <p:embed/>
                </p:oleObj>
              </mc:Choice>
              <mc:Fallback>
                <p:oleObj r:id="rId3" imgW="2806700" imgH="342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51303"/>
                        <a:ext cx="6833705" cy="834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42B02A9-D481-D043-A878-2FBA9B7E9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00201"/>
              </p:ext>
            </p:extLst>
          </p:nvPr>
        </p:nvGraphicFramePr>
        <p:xfrm>
          <a:off x="3120888" y="3166820"/>
          <a:ext cx="6336336" cy="158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r:id="rId5" imgW="3454400" imgH="863600" progId="Equation.3">
                  <p:embed/>
                </p:oleObj>
              </mc:Choice>
              <mc:Fallback>
                <p:oleObj r:id="rId5" imgW="3454400" imgH="86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888" y="3166820"/>
                        <a:ext cx="6336336" cy="1584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F302460-A21E-704B-931D-61DC049FB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89486"/>
              </p:ext>
            </p:extLst>
          </p:nvPr>
        </p:nvGraphicFramePr>
        <p:xfrm>
          <a:off x="1133060" y="3578087"/>
          <a:ext cx="1172817" cy="50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r:id="rId7" imgW="11696700" imgH="3797300" progId="Equation.3">
                  <p:embed/>
                </p:oleObj>
              </mc:Choice>
              <mc:Fallback>
                <p:oleObj r:id="rId7" imgW="11696700" imgH="3797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60" y="3578087"/>
                        <a:ext cx="1172817" cy="503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04A0B-9044-EC47-B1FB-EC039591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628CD27-64FD-6049-9B44-A397822F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369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6E54687-77BD-524F-A11C-5019C27B5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369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D73BCDC-74B1-A145-BF2B-F37E7AFD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306705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DCC1E5E-A13B-6D41-BD35-3F0AADA2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8E76307A-C859-5E45-948A-19EDBE17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464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48F5F1E7-6FF3-8841-A69C-E8E785C1A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2737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CC60493A-1662-0546-9B84-E86140E6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2737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1" name="Rectangle 14">
            <a:extLst>
              <a:ext uri="{FF2B5EF4-FFF2-40B4-BE49-F238E27FC236}">
                <a16:creationId xmlns:a16="http://schemas.microsoft.com/office/drawing/2014/main" id="{54B9AF6D-EE53-774F-861A-1C3A762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32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36C90D27-D52B-7248-B427-633BCDC7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2737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4" name="Rectangle 17">
            <a:extLst>
              <a:ext uri="{FF2B5EF4-FFF2-40B4-BE49-F238E27FC236}">
                <a16:creationId xmlns:a16="http://schemas.microsoft.com/office/drawing/2014/main" id="{120144A2-DC3F-7648-A9A2-B00DC75D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5" name="Rectangle 19">
            <a:extLst>
              <a:ext uri="{FF2B5EF4-FFF2-40B4-BE49-F238E27FC236}">
                <a16:creationId xmlns:a16="http://schemas.microsoft.com/office/drawing/2014/main" id="{5A483F6A-77D0-1E4F-84E8-F232D221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4" y="4041776"/>
            <a:ext cx="4319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6" name="Rectangle 21">
            <a:extLst>
              <a:ext uri="{FF2B5EF4-FFF2-40B4-BE49-F238E27FC236}">
                <a16:creationId xmlns:a16="http://schemas.microsoft.com/office/drawing/2014/main" id="{69CD03BA-5CAC-3249-A075-30436C40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32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7" name="Rectangle 23">
            <a:extLst>
              <a:ext uri="{FF2B5EF4-FFF2-40B4-BE49-F238E27FC236}">
                <a16:creationId xmlns:a16="http://schemas.microsoft.com/office/drawing/2014/main" id="{6B9896CD-79F2-3141-A997-A79E591C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2737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8" name="Rectangle 24">
            <a:extLst>
              <a:ext uri="{FF2B5EF4-FFF2-40B4-BE49-F238E27FC236}">
                <a16:creationId xmlns:a16="http://schemas.microsoft.com/office/drawing/2014/main" id="{907156E7-A0C3-8C45-80FC-87462106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32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49" name="Rectangle 25">
            <a:extLst>
              <a:ext uri="{FF2B5EF4-FFF2-40B4-BE49-F238E27FC236}">
                <a16:creationId xmlns:a16="http://schemas.microsoft.com/office/drawing/2014/main" id="{5080D178-4A47-4240-8185-8446ED0F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32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551" name="Rectangle 27">
            <a:extLst>
              <a:ext uri="{FF2B5EF4-FFF2-40B4-BE49-F238E27FC236}">
                <a16:creationId xmlns:a16="http://schemas.microsoft.com/office/drawing/2014/main" id="{F10BD2E7-2904-5144-B770-4552D2203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132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2559" name="Group 159">
            <a:extLst>
              <a:ext uri="{FF2B5EF4-FFF2-40B4-BE49-F238E27FC236}">
                <a16:creationId xmlns:a16="http://schemas.microsoft.com/office/drawing/2014/main" id="{FF46C22D-5D1A-C447-9A6A-2F9E25302CA6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1534320"/>
            <a:ext cx="4029074" cy="2507456"/>
            <a:chOff x="476" y="777"/>
            <a:chExt cx="1996" cy="1156"/>
          </a:xfrm>
        </p:grpSpPr>
        <p:sp>
          <p:nvSpPr>
            <p:cNvPr id="22560" name="Rectangle 69">
              <a:extLst>
                <a:ext uri="{FF2B5EF4-FFF2-40B4-BE49-F238E27FC236}">
                  <a16:creationId xmlns:a16="http://schemas.microsoft.com/office/drawing/2014/main" id="{DDEF7EF7-7D24-3C4A-9280-FA5461830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777"/>
              <a:ext cx="1996" cy="1156"/>
            </a:xfrm>
            <a:prstGeom prst="rect">
              <a:avLst/>
            </a:prstGeom>
            <a:solidFill>
              <a:srgbClr val="CC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ru-RU" altLang="en-US"/>
            </a:p>
          </p:txBody>
        </p:sp>
        <p:graphicFrame>
          <p:nvGraphicFramePr>
            <p:cNvPr id="22561" name="Object 157">
              <a:extLst>
                <a:ext uri="{FF2B5EF4-FFF2-40B4-BE49-F238E27FC236}">
                  <a16:creationId xmlns:a16="http://schemas.microsoft.com/office/drawing/2014/main" id="{7FC62AC6-3A14-AD47-837B-E36FC428F9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4" y="822"/>
            <a:ext cx="1701" cy="1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7" name="Формула" r:id="rId3" imgW="40081200" imgH="25158700" progId="Equation.3">
                    <p:embed/>
                  </p:oleObj>
                </mc:Choice>
                <mc:Fallback>
                  <p:oleObj name="Формула" r:id="rId3" imgW="40081200" imgH="25158700" progId="Equation.3">
                    <p:embed/>
                    <p:pic>
                      <p:nvPicPr>
                        <p:cNvPr id="22561" name="Object 157">
                          <a:extLst>
                            <a:ext uri="{FF2B5EF4-FFF2-40B4-BE49-F238E27FC236}">
                              <a16:creationId xmlns:a16="http://schemas.microsoft.com/office/drawing/2014/main" id="{7FC62AC6-3A14-AD47-837B-E36FC428F9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822"/>
                          <a:ext cx="1701" cy="1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83" name="Group 55">
            <a:extLst>
              <a:ext uri="{FF2B5EF4-FFF2-40B4-BE49-F238E27FC236}">
                <a16:creationId xmlns:a16="http://schemas.microsoft.com/office/drawing/2014/main" id="{DD7AB857-77A5-F649-BC27-57A671AA9DBD}"/>
              </a:ext>
            </a:extLst>
          </p:cNvPr>
          <p:cNvGrpSpPr>
            <a:grpSpLocks/>
          </p:cNvGrpSpPr>
          <p:nvPr/>
        </p:nvGrpSpPr>
        <p:grpSpPr bwMode="auto">
          <a:xfrm>
            <a:off x="4486726" y="1611525"/>
            <a:ext cx="7705196" cy="4442849"/>
            <a:chOff x="567" y="2232"/>
            <a:chExt cx="4536" cy="2003"/>
          </a:xfrm>
        </p:grpSpPr>
        <p:grpSp>
          <p:nvGrpSpPr>
            <p:cNvPr id="22570" name="Group 70">
              <a:extLst>
                <a:ext uri="{FF2B5EF4-FFF2-40B4-BE49-F238E27FC236}">
                  <a16:creationId xmlns:a16="http://schemas.microsoft.com/office/drawing/2014/main" id="{853544E5-9946-3F4F-8672-97AADCD7C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" y="2232"/>
              <a:ext cx="4516" cy="294"/>
              <a:chOff x="384" y="3230"/>
              <a:chExt cx="4516" cy="294"/>
            </a:xfrm>
          </p:grpSpPr>
          <p:graphicFrame>
            <p:nvGraphicFramePr>
              <p:cNvPr id="22571" name="Object 71">
                <a:extLst>
                  <a:ext uri="{FF2B5EF4-FFF2-40B4-BE49-F238E27FC236}">
                    <a16:creationId xmlns:a16="http://schemas.microsoft.com/office/drawing/2014/main" id="{EBAE5EE7-8BC8-E440-ADA8-A715077C78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5226941"/>
                  </p:ext>
                </p:extLst>
              </p:nvPr>
            </p:nvGraphicFramePr>
            <p:xfrm>
              <a:off x="384" y="3230"/>
              <a:ext cx="1225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08" name="Формула" r:id="rId5" imgW="28384500" imgH="6731000" progId="Equation.3">
                      <p:embed/>
                    </p:oleObj>
                  </mc:Choice>
                  <mc:Fallback>
                    <p:oleObj name="Формула" r:id="rId5" imgW="28384500" imgH="6731000" progId="Equation.3">
                      <p:embed/>
                      <p:pic>
                        <p:nvPicPr>
                          <p:cNvPr id="22571" name="Object 71">
                            <a:extLst>
                              <a:ext uri="{FF2B5EF4-FFF2-40B4-BE49-F238E27FC236}">
                                <a16:creationId xmlns:a16="http://schemas.microsoft.com/office/drawing/2014/main" id="{EBAE5EE7-8BC8-E440-ADA8-A715077C78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230"/>
                            <a:ext cx="1225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2" name="Rectangle 72">
                <a:extLst>
                  <a:ext uri="{FF2B5EF4-FFF2-40B4-BE49-F238E27FC236}">
                    <a16:creationId xmlns:a16="http://schemas.microsoft.com/office/drawing/2014/main" id="{21828948-4F26-AE4D-B1ED-50E6AFA40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3275"/>
                <a:ext cx="3274" cy="1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uk-UA" altLang="zh-CN" sz="1400" dirty="0"/>
                  <a:t>- найближчий момент виходу маркерів з переходу </a:t>
                </a:r>
              </a:p>
            </p:txBody>
          </p:sp>
        </p:grpSp>
        <p:graphicFrame>
          <p:nvGraphicFramePr>
            <p:cNvPr id="22576" name="Object 48">
              <a:extLst>
                <a:ext uri="{FF2B5EF4-FFF2-40B4-BE49-F238E27FC236}">
                  <a16:creationId xmlns:a16="http://schemas.microsoft.com/office/drawing/2014/main" id="{9D95090E-1411-4340-8DC2-95CCA97C75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178310"/>
                </p:ext>
              </p:extLst>
            </p:nvPr>
          </p:nvGraphicFramePr>
          <p:xfrm>
            <a:off x="587" y="2523"/>
            <a:ext cx="61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9" name="Формула" r:id="rId7" imgW="16675100" imgH="5562600" progId="Equation.3">
                    <p:embed/>
                  </p:oleObj>
                </mc:Choice>
                <mc:Fallback>
                  <p:oleObj name="Формула" r:id="rId7" imgW="16675100" imgH="5562600" progId="Equation.3">
                    <p:embed/>
                    <p:pic>
                      <p:nvPicPr>
                        <p:cNvPr id="22576" name="Object 48">
                          <a:extLst>
                            <a:ext uri="{FF2B5EF4-FFF2-40B4-BE49-F238E27FC236}">
                              <a16:creationId xmlns:a16="http://schemas.microsoft.com/office/drawing/2014/main" id="{9D95090E-1411-4340-8DC2-95CCA97C75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2523"/>
                          <a:ext cx="612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8" name="Rectangle 50">
              <a:extLst>
                <a:ext uri="{FF2B5EF4-FFF2-40B4-BE49-F238E27FC236}">
                  <a16:creationId xmlns:a16="http://schemas.microsoft.com/office/drawing/2014/main" id="{5FBDE8DD-01B3-004B-AD7B-F7FD9BDB5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602"/>
              <a:ext cx="3736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uk-UA" altLang="en-US" dirty="0">
                  <a:cs typeface="Times New Roman" panose="02020603050405020304" pitchFamily="18" charset="0"/>
                </a:rPr>
                <a:t> - </a:t>
              </a:r>
              <a:r>
                <a:rPr lang="uk-UA" altLang="en-US" sz="1400" dirty="0">
                  <a:cs typeface="Times New Roman" panose="02020603050405020304" pitchFamily="18" charset="0"/>
                </a:rPr>
                <a:t>перетворення стану мережі Петрі, пов’язане з виходом маркерів з переходів, </a:t>
              </a:r>
              <a:endParaRPr lang="uk-UA" altLang="en-US" sz="1400" dirty="0"/>
            </a:p>
          </p:txBody>
        </p:sp>
        <p:graphicFrame>
          <p:nvGraphicFramePr>
            <p:cNvPr id="22575" name="Object 47">
              <a:extLst>
                <a:ext uri="{FF2B5EF4-FFF2-40B4-BE49-F238E27FC236}">
                  <a16:creationId xmlns:a16="http://schemas.microsoft.com/office/drawing/2014/main" id="{4C8D5AF0-7CAB-5740-B17E-97582DB48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" y="2863"/>
            <a:ext cx="64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0" name="Формула" r:id="rId9" imgW="18427700" imgH="6438900" progId="Equation.3">
                    <p:embed/>
                  </p:oleObj>
                </mc:Choice>
                <mc:Fallback>
                  <p:oleObj name="Формула" r:id="rId9" imgW="18427700" imgH="6438900" progId="Equation.3">
                    <p:embed/>
                    <p:pic>
                      <p:nvPicPr>
                        <p:cNvPr id="22575" name="Object 47">
                          <a:extLst>
                            <a:ext uri="{FF2B5EF4-FFF2-40B4-BE49-F238E27FC236}">
                              <a16:creationId xmlns:a16="http://schemas.microsoft.com/office/drawing/2014/main" id="{4C8D5AF0-7CAB-5740-B17E-97582DB48A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2863"/>
                          <a:ext cx="64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9" name="Rectangle 51">
              <a:extLst>
                <a:ext uri="{FF2B5EF4-FFF2-40B4-BE49-F238E27FC236}">
                  <a16:creationId xmlns:a16="http://schemas.microsoft.com/office/drawing/2014/main" id="{B9C8F22A-9FA2-4046-B6FF-62DE0FFA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898"/>
              <a:ext cx="3808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uk-UA" altLang="en-US" i="1" dirty="0">
                  <a:cs typeface="Times New Roman" panose="02020603050405020304" pitchFamily="18" charset="0"/>
                </a:rPr>
                <a:t> </a:t>
              </a:r>
              <a:r>
                <a:rPr lang="uk-UA" altLang="en-US" sz="1400" i="1" dirty="0">
                  <a:cs typeface="Times New Roman" panose="02020603050405020304" pitchFamily="18" charset="0"/>
                </a:rPr>
                <a:t>- </a:t>
              </a:r>
              <a:r>
                <a:rPr lang="uk-UA" altLang="en-US" sz="1400" dirty="0">
                  <a:cs typeface="Times New Roman" panose="02020603050405020304" pitchFamily="18" charset="0"/>
                </a:rPr>
                <a:t>перетворення стану мережі Петрі, пов’язане з входом маркерів в переходи</a:t>
              </a:r>
              <a:endParaRPr lang="uk-UA" altLang="en-US" sz="1400" dirty="0"/>
            </a:p>
          </p:txBody>
        </p:sp>
        <p:graphicFrame>
          <p:nvGraphicFramePr>
            <p:cNvPr id="22574" name="Object 46">
              <a:extLst>
                <a:ext uri="{FF2B5EF4-FFF2-40B4-BE49-F238E27FC236}">
                  <a16:creationId xmlns:a16="http://schemas.microsoft.com/office/drawing/2014/main" id="{400BB0CE-8AF6-0445-AD28-834173276D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70150"/>
                </p:ext>
              </p:extLst>
            </p:nvPr>
          </p:nvGraphicFramePr>
          <p:xfrm>
            <a:off x="626" y="3177"/>
            <a:ext cx="159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1" name="Формула" r:id="rId11" imgW="3797300" imgH="3213100" progId="Equation.3">
                    <p:embed/>
                  </p:oleObj>
                </mc:Choice>
                <mc:Fallback>
                  <p:oleObj name="Формула" r:id="rId11" imgW="3797300" imgH="3213100" progId="Equation.3">
                    <p:embed/>
                    <p:pic>
                      <p:nvPicPr>
                        <p:cNvPr id="22574" name="Object 46">
                          <a:extLst>
                            <a:ext uri="{FF2B5EF4-FFF2-40B4-BE49-F238E27FC236}">
                              <a16:creationId xmlns:a16="http://schemas.microsoft.com/office/drawing/2014/main" id="{400BB0CE-8AF6-0445-AD28-834173276D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3177"/>
                          <a:ext cx="159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0" name="Rectangle 52">
              <a:extLst>
                <a:ext uri="{FF2B5EF4-FFF2-40B4-BE49-F238E27FC236}">
                  <a16:creationId xmlns:a16="http://schemas.microsoft.com/office/drawing/2014/main" id="{E23D15EB-7AD0-384F-AA78-681A5406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3172"/>
              <a:ext cx="4065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uk-UA" altLang="en-US" sz="1400" dirty="0">
                  <a:cs typeface="Times New Roman" panose="02020603050405020304" pitchFamily="18" charset="0"/>
                </a:rPr>
                <a:t> - кількість входів маркерів в переходи, за якої досягається стан мережі Петрі при якому жоден з переходів мережі Петрі не запускається</a:t>
              </a:r>
              <a:endParaRPr lang="uk-UA" altLang="en-US" sz="1400" dirty="0"/>
            </a:p>
          </p:txBody>
        </p:sp>
        <p:graphicFrame>
          <p:nvGraphicFramePr>
            <p:cNvPr id="22581" name="Object 64">
              <a:extLst>
                <a:ext uri="{FF2B5EF4-FFF2-40B4-BE49-F238E27FC236}">
                  <a16:creationId xmlns:a16="http://schemas.microsoft.com/office/drawing/2014/main" id="{E5205FA7-1A7B-0249-B32D-33F7FC306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9" y="3430"/>
            <a:ext cx="192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2" name="Формула" r:id="rId13" imgW="46812200" imgH="7315200" progId="Equation.3">
                    <p:embed/>
                  </p:oleObj>
                </mc:Choice>
                <mc:Fallback>
                  <p:oleObj name="Формула" r:id="rId13" imgW="46812200" imgH="7315200" progId="Equation.3">
                    <p:embed/>
                    <p:pic>
                      <p:nvPicPr>
                        <p:cNvPr id="22581" name="Object 64">
                          <a:extLst>
                            <a:ext uri="{FF2B5EF4-FFF2-40B4-BE49-F238E27FC236}">
                              <a16:creationId xmlns:a16="http://schemas.microsoft.com/office/drawing/2014/main" id="{E5205FA7-1A7B-0249-B32D-33F7FC306B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3430"/>
                          <a:ext cx="192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2" name="Object 53">
              <a:extLst>
                <a:ext uri="{FF2B5EF4-FFF2-40B4-BE49-F238E27FC236}">
                  <a16:creationId xmlns:a16="http://schemas.microsoft.com/office/drawing/2014/main" id="{84C3B1C7-CDAB-5642-9C14-91A8DB8286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3770"/>
            <a:ext cx="238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3" name="Формула" r:id="rId15" imgW="59397900" imgH="11696700" progId="Equation.3">
                    <p:embed/>
                  </p:oleObj>
                </mc:Choice>
                <mc:Fallback>
                  <p:oleObj name="Формула" r:id="rId15" imgW="59397900" imgH="11696700" progId="Equation.3">
                    <p:embed/>
                    <p:pic>
                      <p:nvPicPr>
                        <p:cNvPr id="22582" name="Object 53">
                          <a:extLst>
                            <a:ext uri="{FF2B5EF4-FFF2-40B4-BE49-F238E27FC236}">
                              <a16:creationId xmlns:a16="http://schemas.microsoft.com/office/drawing/2014/main" id="{84C3B1C7-CDAB-5642-9C14-91A8DB8286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770"/>
                          <a:ext cx="238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2CEF7B0A-5282-9B44-973A-A48B6D0A845B}"/>
              </a:ext>
            </a:extLst>
          </p:cNvPr>
          <p:cNvSpPr txBox="1">
            <a:spLocks/>
          </p:cNvSpPr>
          <p:nvPr/>
        </p:nvSpPr>
        <p:spPr>
          <a:xfrm>
            <a:off x="218661" y="365125"/>
            <a:ext cx="11807687" cy="85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altLang="zh-CN" sz="3200" dirty="0">
                <a:solidFill>
                  <a:schemeClr val="tx2"/>
                </a:solidFill>
                <a:latin typeface="+mj-lt"/>
              </a:rPr>
              <a:t>Рівняння станів стохастичної мережі Петрі з часовими затримками, з конфліктними та багатоканальними переходами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9DD08-8548-114D-898D-2BBA55569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152617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A3A9BBF-4633-A34D-8322-9407237D036D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698491" cy="7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3200" dirty="0">
                <a:latin typeface="+mj-lt"/>
              </a:rPr>
              <a:t>Аналіз обчислювальної складності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6ED7570-27ED-2B41-B22A-993449B56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62022"/>
              </p:ext>
            </p:extLst>
          </p:nvPr>
        </p:nvGraphicFramePr>
        <p:xfrm>
          <a:off x="838199" y="1807093"/>
          <a:ext cx="10698491" cy="77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r:id="rId3" imgW="4381500" imgH="317500" progId="Equation.3">
                  <p:embed/>
                </p:oleObj>
              </mc:Choice>
              <mc:Fallback>
                <p:oleObj r:id="rId3" imgW="43815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807093"/>
                        <a:ext cx="10698491" cy="775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EEAC9D6B-17F5-6946-BB7F-BE73E050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F978C2-A1D1-0B4F-A98B-48A4C9125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20109"/>
              </p:ext>
            </p:extLst>
          </p:nvPr>
        </p:nvGraphicFramePr>
        <p:xfrm>
          <a:off x="2417751" y="3021575"/>
          <a:ext cx="2184804" cy="77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r:id="rId5" imgW="787400" imgH="279400" progId="Equation.3">
                  <p:embed/>
                </p:oleObj>
              </mc:Choice>
              <mc:Fallback>
                <p:oleObj r:id="rId5" imgW="7874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51" y="3021575"/>
                        <a:ext cx="2184804" cy="775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9D2E1A30-8C32-D84C-9FF3-7030FDF6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36" y="3224535"/>
            <a:ext cx="4798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- </a:t>
            </a:r>
            <a:r>
              <a:rPr lang="ru-RU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с</a:t>
            </a:r>
            <a:r>
              <a:rPr kumimoji="0" lang="ru-RU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ередня</a:t>
            </a:r>
            <a:r>
              <a:rPr kumimoji="0" lang="ru-RU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0" lang="ru-RU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кількість</a:t>
            </a:r>
            <a:r>
              <a:rPr kumimoji="0" lang="ru-RU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0" lang="ru-RU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активних</a:t>
            </a:r>
            <a:r>
              <a:rPr kumimoji="0" lang="ru-RU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0" lang="ru-RU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каналів</a:t>
            </a:r>
            <a:r>
              <a:rPr kumimoji="0" lang="ru-RU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переходу </a:t>
            </a:r>
            <a:endParaRPr kumimoji="0" lang="ru-RU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39E5E0C-D8AA-3E4D-8684-4DEA0C4F6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47765"/>
              </p:ext>
            </p:extLst>
          </p:nvPr>
        </p:nvGraphicFramePr>
        <p:xfrm>
          <a:off x="2417750" y="4334098"/>
          <a:ext cx="2752145" cy="77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r:id="rId7" imgW="901700" imgH="254000" progId="Equation.3">
                  <p:embed/>
                </p:oleObj>
              </mc:Choice>
              <mc:Fallback>
                <p:oleObj r:id="rId7" imgW="9017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50" y="4334098"/>
                        <a:ext cx="2752145" cy="775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CCC1972-69B3-664A-83B5-7FCA4B10E524}"/>
              </a:ext>
            </a:extLst>
          </p:cNvPr>
          <p:cNvSpPr/>
          <p:nvPr/>
        </p:nvSpPr>
        <p:spPr>
          <a:xfrm>
            <a:off x="5484900" y="4537058"/>
            <a:ext cx="437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-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</a:rPr>
              <a:t>середня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кількість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конфліктних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переходів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E3B25-1F0B-924C-BC67-18BBD0E4A8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275768-D39F-D741-9D79-6BB158E36297}"/>
              </a:ext>
            </a:extLst>
          </p:cNvPr>
          <p:cNvSpPr/>
          <p:nvPr/>
        </p:nvSpPr>
        <p:spPr>
          <a:xfrm>
            <a:off x="655310" y="894981"/>
            <a:ext cx="11128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Stetsenko I.V.,  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Dyfuchyn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A.,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Dorosh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V.I.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Petri-Object Simulation: Software Package and Complexity. Proceedings of the 8th IEEE International Conference on Intelligent Data Acquisition and Advanced Computing Systems: Technology and Applications (IDAACS’2015). Warsaw (Poland), 2015.  P.381-385. 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377727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9B71E8F-6A88-5E43-9279-1E96121FF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134" y="167552"/>
            <a:ext cx="11708296" cy="863600"/>
          </a:xfrm>
          <a:extLst>
            <a:ext uri="{909E8E84-426E-40DD-AFC4-6F175D3DCCD1}">
              <a14:hiddenFill xmlns:a14="http://schemas.microsoft.com/office/drawing/2010/main">
                <a:solidFill>
                  <a:srgbClr val="E5FFE5"/>
                </a:solidFill>
              </a14:hiddenFill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uk-UA" altLang="en-US" sz="3200" dirty="0"/>
              <a:t>Матричний опис стану стохастичної мережі Петрі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77106D7-DAD5-5C43-BA00-44E8DFD1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D7330FA-481E-A443-8492-49638F1B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76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73B09D9-F8EE-B34A-9A0A-7FCA075D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82E08FB-4327-3941-A88F-4EEAA85A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AA4D6C2-C00C-224C-8129-B6C4D587F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814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EA995C15-A00B-DE47-8916-E0B13685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07760387-A0D9-5B46-A92A-45A148B7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162DC995-2270-5C4D-A23B-BA8DB2E7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814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99BD80C2-8DBE-E347-97C9-368F46686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9904FF40-F516-E641-A765-C0D836EC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9C31DE4D-90FF-5348-935E-F7FD7223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814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F8921EBA-F47C-814D-9BA1-5113BD1A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814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75167959-78C9-D24D-89BC-46EE0255F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814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6011730A-EDFB-8C44-84AF-CA36A8E2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814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BDA2AF61-F50C-4D48-9B5B-F2D5FA8F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D0A9FCE2-2481-D64B-894B-DAC6D1EB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865DA8C-D779-DC40-82A4-45E961DC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96" name="Rectangle 24">
            <a:extLst>
              <a:ext uri="{FF2B5EF4-FFF2-40B4-BE49-F238E27FC236}">
                <a16:creationId xmlns:a16="http://schemas.microsoft.com/office/drawing/2014/main" id="{874B0B3B-A9CB-1848-B6C5-A9A59C5C2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47989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uk-UA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uk-UA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99" name="Rectangle 27">
            <a:extLst>
              <a:ext uri="{FF2B5EF4-FFF2-40B4-BE49-F238E27FC236}">
                <a16:creationId xmlns:a16="http://schemas.microsoft.com/office/drawing/2014/main" id="{D57CC9D4-7C81-B946-8DBC-2982088B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5D494585-8FB8-FC4F-8620-B1899CC9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47989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03" name="Rectangle 31">
            <a:extLst>
              <a:ext uri="{FF2B5EF4-FFF2-40B4-BE49-F238E27FC236}">
                <a16:creationId xmlns:a16="http://schemas.microsoft.com/office/drawing/2014/main" id="{1364F799-1B5C-5B4F-BE0E-5C864DD8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68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04" name="Rectangle 32">
            <a:extLst>
              <a:ext uri="{FF2B5EF4-FFF2-40B4-BE49-F238E27FC236}">
                <a16:creationId xmlns:a16="http://schemas.microsoft.com/office/drawing/2014/main" id="{C6DF7440-F9E3-EB42-96C7-139B15759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79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07" name="Rectangle 35">
            <a:extLst>
              <a:ext uri="{FF2B5EF4-FFF2-40B4-BE49-F238E27FC236}">
                <a16:creationId xmlns:a16="http://schemas.microsoft.com/office/drawing/2014/main" id="{6A02AD55-7F21-CB4A-9BAE-A7F72EC48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68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08" name="Rectangle 36">
            <a:extLst>
              <a:ext uri="{FF2B5EF4-FFF2-40B4-BE49-F238E27FC236}">
                <a16:creationId xmlns:a16="http://schemas.microsoft.com/office/drawing/2014/main" id="{6DC9037D-0638-E34F-B8FB-C9354279B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79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1" name="Rectangle 39">
            <a:extLst>
              <a:ext uri="{FF2B5EF4-FFF2-40B4-BE49-F238E27FC236}">
                <a16:creationId xmlns:a16="http://schemas.microsoft.com/office/drawing/2014/main" id="{24CCE763-1237-FF42-AA7F-F55E3563A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24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2" name="Rectangle 40">
            <a:extLst>
              <a:ext uri="{FF2B5EF4-FFF2-40B4-BE49-F238E27FC236}">
                <a16:creationId xmlns:a16="http://schemas.microsoft.com/office/drawing/2014/main" id="{8E6FAC3F-3F2E-AE42-A4F8-A19740C06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24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3" name="Rectangle 41">
            <a:extLst>
              <a:ext uri="{FF2B5EF4-FFF2-40B4-BE49-F238E27FC236}">
                <a16:creationId xmlns:a16="http://schemas.microsoft.com/office/drawing/2014/main" id="{6CE5272F-45E8-E840-B2E1-509261A4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48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913233B4-01F4-E141-9F11-963B7535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6" name="Rectangle 46">
            <a:extLst>
              <a:ext uri="{FF2B5EF4-FFF2-40B4-BE49-F238E27FC236}">
                <a16:creationId xmlns:a16="http://schemas.microsoft.com/office/drawing/2014/main" id="{5015ACB8-7E3F-DC4D-A733-B632186C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7" name="Rectangle 47">
            <a:extLst>
              <a:ext uri="{FF2B5EF4-FFF2-40B4-BE49-F238E27FC236}">
                <a16:creationId xmlns:a16="http://schemas.microsoft.com/office/drawing/2014/main" id="{3102E44D-BC54-884F-926D-207BDEB3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8" name="Rectangle 50">
            <a:extLst>
              <a:ext uri="{FF2B5EF4-FFF2-40B4-BE49-F238E27FC236}">
                <a16:creationId xmlns:a16="http://schemas.microsoft.com/office/drawing/2014/main" id="{F296B019-2E0F-464E-9223-BE09FBE8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24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19" name="Rectangle 52">
            <a:extLst>
              <a:ext uri="{FF2B5EF4-FFF2-40B4-BE49-F238E27FC236}">
                <a16:creationId xmlns:a16="http://schemas.microsoft.com/office/drawing/2014/main" id="{789C1306-337C-E147-B4E0-C1661F36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20" name="Rectangle 56">
            <a:extLst>
              <a:ext uri="{FF2B5EF4-FFF2-40B4-BE49-F238E27FC236}">
                <a16:creationId xmlns:a16="http://schemas.microsoft.com/office/drawing/2014/main" id="{6BC8CAF3-FE8F-E84F-B4FF-EBD8C8FE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13" y="29323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21" name="Rectangle 58">
            <a:extLst>
              <a:ext uri="{FF2B5EF4-FFF2-40B4-BE49-F238E27FC236}">
                <a16:creationId xmlns:a16="http://schemas.microsoft.com/office/drawing/2014/main" id="{0624ABEA-2B5F-934D-BAC7-62B89EF4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4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22" name="Rectangle 59">
            <a:extLst>
              <a:ext uri="{FF2B5EF4-FFF2-40B4-BE49-F238E27FC236}">
                <a16:creationId xmlns:a16="http://schemas.microsoft.com/office/drawing/2014/main" id="{02965908-723E-1345-A236-22A923273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4" y="3183601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solidFill>
                  <a:srgbClr val="FF99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25" name="Rectangle 65">
            <a:extLst>
              <a:ext uri="{FF2B5EF4-FFF2-40B4-BE49-F238E27FC236}">
                <a16:creationId xmlns:a16="http://schemas.microsoft.com/office/drawing/2014/main" id="{18366C53-913F-2E41-9E0F-BD6178AA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26" name="Rectangle 67">
            <a:extLst>
              <a:ext uri="{FF2B5EF4-FFF2-40B4-BE49-F238E27FC236}">
                <a16:creationId xmlns:a16="http://schemas.microsoft.com/office/drawing/2014/main" id="{62F1FCD2-5923-4D46-B1E5-7EA40E31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13" y="292283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27" name="Rectangle 73">
            <a:extLst>
              <a:ext uri="{FF2B5EF4-FFF2-40B4-BE49-F238E27FC236}">
                <a16:creationId xmlns:a16="http://schemas.microsoft.com/office/drawing/2014/main" id="{C8BC4385-3A1A-084B-8CDD-98FF9571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8728" name="Group 95">
            <a:extLst>
              <a:ext uri="{FF2B5EF4-FFF2-40B4-BE49-F238E27FC236}">
                <a16:creationId xmlns:a16="http://schemas.microsoft.com/office/drawing/2014/main" id="{28885840-F295-BD49-86DA-A766B4E64B9B}"/>
              </a:ext>
            </a:extLst>
          </p:cNvPr>
          <p:cNvGrpSpPr>
            <a:grpSpLocks/>
          </p:cNvGrpSpPr>
          <p:nvPr/>
        </p:nvGrpSpPr>
        <p:grpSpPr bwMode="auto">
          <a:xfrm>
            <a:off x="583577" y="1315590"/>
            <a:ext cx="3935415" cy="1581300"/>
            <a:chOff x="340" y="987"/>
            <a:chExt cx="2177" cy="756"/>
          </a:xfrm>
        </p:grpSpPr>
        <p:sp>
          <p:nvSpPr>
            <p:cNvPr id="28761" name="Rectangle 45">
              <a:extLst>
                <a:ext uri="{FF2B5EF4-FFF2-40B4-BE49-F238E27FC236}">
                  <a16:creationId xmlns:a16="http://schemas.microsoft.com/office/drawing/2014/main" id="{35BA3272-A9F6-BF41-AC5C-62CDBF22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1003"/>
              <a:ext cx="1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ru-RU" altLang="en-US" sz="1600" dirty="0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ru-RU" altLang="en-US" sz="1400" dirty="0">
                  <a:solidFill>
                    <a:srgbClr val="00000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 </a:t>
              </a:r>
              <a:r>
                <a:rPr lang="ru-RU" altLang="zh-CN" sz="1400" dirty="0"/>
                <a:t>матриц</a:t>
              </a:r>
              <a:r>
                <a:rPr lang="uk-UA" altLang="zh-CN" sz="1400" dirty="0"/>
                <a:t>я</a:t>
              </a:r>
              <a:r>
                <a:rPr lang="ru-RU" altLang="zh-CN" sz="1400" dirty="0"/>
                <a:t> </a:t>
              </a:r>
              <a:r>
                <a:rPr lang="ru-RU" altLang="zh-CN" sz="1400" dirty="0" err="1"/>
                <a:t>виходів</a:t>
              </a:r>
              <a:r>
                <a:rPr lang="ru-RU" altLang="zh-CN" dirty="0"/>
                <a:t> </a:t>
              </a:r>
              <a:endParaRPr lang="ru-RU" altLang="en-US" dirty="0"/>
            </a:p>
          </p:txBody>
        </p:sp>
        <p:graphicFrame>
          <p:nvGraphicFramePr>
            <p:cNvPr id="28762" name="Object 70">
              <a:extLst>
                <a:ext uri="{FF2B5EF4-FFF2-40B4-BE49-F238E27FC236}">
                  <a16:creationId xmlns:a16="http://schemas.microsoft.com/office/drawing/2014/main" id="{E9518C62-A392-F945-8735-1BA5999F18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750804"/>
                </p:ext>
              </p:extLst>
            </p:nvPr>
          </p:nvGraphicFramePr>
          <p:xfrm>
            <a:off x="345" y="987"/>
            <a:ext cx="86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2" name="Формула" r:id="rId3" imgW="28092400" imgH="12293600" progId="Equation.3">
                    <p:embed/>
                  </p:oleObj>
                </mc:Choice>
                <mc:Fallback>
                  <p:oleObj name="Формула" r:id="rId3" imgW="28092400" imgH="12293600" progId="Equation.3">
                    <p:embed/>
                    <p:pic>
                      <p:nvPicPr>
                        <p:cNvPr id="28762" name="Object 70">
                          <a:extLst>
                            <a:ext uri="{FF2B5EF4-FFF2-40B4-BE49-F238E27FC236}">
                              <a16:creationId xmlns:a16="http://schemas.microsoft.com/office/drawing/2014/main" id="{E9518C62-A392-F945-8735-1BA5999F18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987"/>
                          <a:ext cx="86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3" name="Object 72">
              <a:extLst>
                <a:ext uri="{FF2B5EF4-FFF2-40B4-BE49-F238E27FC236}">
                  <a16:creationId xmlns:a16="http://schemas.microsoft.com/office/drawing/2014/main" id="{02D5EAD0-0F80-8540-A674-735DDE6E3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366"/>
            <a:ext cx="1111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3" name="Формула" r:id="rId5" imgW="36283900" imgH="12293600" progId="Equation.3">
                    <p:embed/>
                  </p:oleObj>
                </mc:Choice>
                <mc:Fallback>
                  <p:oleObj name="Формула" r:id="rId5" imgW="36283900" imgH="12293600" progId="Equation.3">
                    <p:embed/>
                    <p:pic>
                      <p:nvPicPr>
                        <p:cNvPr id="28763" name="Object 72">
                          <a:extLst>
                            <a:ext uri="{FF2B5EF4-FFF2-40B4-BE49-F238E27FC236}">
                              <a16:creationId xmlns:a16="http://schemas.microsoft.com/office/drawing/2014/main" id="{02D5EAD0-0F80-8540-A674-735DDE6E3F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366"/>
                          <a:ext cx="1111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64" name="Rectangle 75">
              <a:extLst>
                <a:ext uri="{FF2B5EF4-FFF2-40B4-BE49-F238E27FC236}">
                  <a16:creationId xmlns:a16="http://schemas.microsoft.com/office/drawing/2014/main" id="{A8C90792-6275-9346-B529-31147BE4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480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ru-RU" altLang="en-US" sz="1600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ru-RU" altLang="en-US" sz="1400">
                  <a:solidFill>
                    <a:srgbClr val="00000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- </a:t>
              </a:r>
              <a:r>
                <a:rPr lang="ru-RU" altLang="zh-CN" sz="1400"/>
                <a:t>матриця входів</a:t>
              </a:r>
              <a:r>
                <a:rPr lang="ru-RU" altLang="zh-CN"/>
                <a:t> </a:t>
              </a:r>
              <a:endParaRPr lang="ru-RU" altLang="en-US"/>
            </a:p>
          </p:txBody>
        </p:sp>
      </p:grpSp>
      <p:sp>
        <p:nvSpPr>
          <p:cNvPr id="28729" name="Rectangle 77">
            <a:extLst>
              <a:ext uri="{FF2B5EF4-FFF2-40B4-BE49-F238E27FC236}">
                <a16:creationId xmlns:a16="http://schemas.microsoft.com/office/drawing/2014/main" id="{8DE385A3-B6B6-8041-9CE4-942C3B5F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57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30" name="Rectangle 79">
            <a:extLst>
              <a:ext uri="{FF2B5EF4-FFF2-40B4-BE49-F238E27FC236}">
                <a16:creationId xmlns:a16="http://schemas.microsoft.com/office/drawing/2014/main" id="{9406A1DF-31A9-B144-9E3E-01A85FCC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24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33" name="Rectangle 81">
            <a:extLst>
              <a:ext uri="{FF2B5EF4-FFF2-40B4-BE49-F238E27FC236}">
                <a16:creationId xmlns:a16="http://schemas.microsoft.com/office/drawing/2014/main" id="{A8D256AA-0166-9248-B092-A0C282F4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34" name="Rectangle 83">
            <a:extLst>
              <a:ext uri="{FF2B5EF4-FFF2-40B4-BE49-F238E27FC236}">
                <a16:creationId xmlns:a16="http://schemas.microsoft.com/office/drawing/2014/main" id="{EA1F9D14-425F-7F4D-9AD4-6F09F46C9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35" name="Rectangle 85">
            <a:extLst>
              <a:ext uri="{FF2B5EF4-FFF2-40B4-BE49-F238E27FC236}">
                <a16:creationId xmlns:a16="http://schemas.microsoft.com/office/drawing/2014/main" id="{C22ACE5B-0B80-014E-87B7-CE73B1D4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48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36" name="Rectangle 87">
            <a:extLst>
              <a:ext uri="{FF2B5EF4-FFF2-40B4-BE49-F238E27FC236}">
                <a16:creationId xmlns:a16="http://schemas.microsoft.com/office/drawing/2014/main" id="{72B421BA-E104-0E4A-AE13-DE9C1C45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13" y="296093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38" name="Rectangle 91">
            <a:extLst>
              <a:ext uri="{FF2B5EF4-FFF2-40B4-BE49-F238E27FC236}">
                <a16:creationId xmlns:a16="http://schemas.microsoft.com/office/drawing/2014/main" id="{C7542768-8EA4-A142-BD98-DAF393A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48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741" name="Rectangle 104">
            <a:extLst>
              <a:ext uri="{FF2B5EF4-FFF2-40B4-BE49-F238E27FC236}">
                <a16:creationId xmlns:a16="http://schemas.microsoft.com/office/drawing/2014/main" id="{571C0B69-279B-144F-9DEC-38ECA27B3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624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aphicFrame>
        <p:nvGraphicFramePr>
          <p:cNvPr id="28742" name="Object 103">
            <a:extLst>
              <a:ext uri="{FF2B5EF4-FFF2-40B4-BE49-F238E27FC236}">
                <a16:creationId xmlns:a16="http://schemas.microsoft.com/office/drawing/2014/main" id="{D3A9F4C6-CC2E-C94F-AD7C-36FC3EA06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65364"/>
              </p:ext>
            </p:extLst>
          </p:nvPr>
        </p:nvGraphicFramePr>
        <p:xfrm>
          <a:off x="592256" y="5409758"/>
          <a:ext cx="2830892" cy="46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4" name="Формула" r:id="rId7" imgW="31889700" imgH="5270500" progId="Equation.3">
                  <p:embed/>
                </p:oleObj>
              </mc:Choice>
              <mc:Fallback>
                <p:oleObj name="Формула" r:id="rId7" imgW="31889700" imgH="5270500" progId="Equation.3">
                  <p:embed/>
                  <p:pic>
                    <p:nvPicPr>
                      <p:cNvPr id="28742" name="Object 103">
                        <a:extLst>
                          <a:ext uri="{FF2B5EF4-FFF2-40B4-BE49-F238E27FC236}">
                            <a16:creationId xmlns:a16="http://schemas.microsoft.com/office/drawing/2014/main" id="{D3A9F4C6-CC2E-C94F-AD7C-36FC3EA06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56" y="5409758"/>
                        <a:ext cx="2830892" cy="469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Rectangle 105">
            <a:extLst>
              <a:ext uri="{FF2B5EF4-FFF2-40B4-BE49-F238E27FC236}">
                <a16:creationId xmlns:a16="http://schemas.microsoft.com/office/drawing/2014/main" id="{C8D5EAF8-0EB2-4D4C-A5A0-2223E0BB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108" y="5534487"/>
            <a:ext cx="66927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Tx/>
              <a:buChar char="-"/>
            </a:pPr>
            <a:r>
              <a:rPr lang="uk-UA" altLang="en-US" sz="1400" dirty="0">
                <a:solidFill>
                  <a:srgbClr val="FF0000"/>
                </a:solidFill>
              </a:rPr>
              <a:t>вектор </a:t>
            </a:r>
            <a:r>
              <a:rPr lang="uk-UA" altLang="zh-CN" sz="1400" dirty="0">
                <a:solidFill>
                  <a:srgbClr val="FF0000"/>
                </a:solidFill>
              </a:rPr>
              <a:t>розширеного маркірування </a:t>
            </a:r>
          </a:p>
          <a:p>
            <a:pPr lvl="1"/>
            <a:r>
              <a:rPr lang="uk-UA" sz="1400" dirty="0">
                <a:solidFill>
                  <a:srgbClr val="FF0000"/>
                </a:solidFill>
              </a:rPr>
              <a:t>!!!!! враховує не тільки маркери, які в позиціях, але й маркери, які очікують виходу з переходів</a:t>
            </a:r>
            <a:r>
              <a:rPr lang="ru-RU" altLang="zh-CN" sz="1400" dirty="0">
                <a:solidFill>
                  <a:srgbClr val="FF0000"/>
                </a:solidFill>
              </a:rPr>
              <a:t> </a:t>
            </a:r>
            <a:endParaRPr lang="ru-RU" altLang="en-US" sz="1400" dirty="0">
              <a:solidFill>
                <a:srgbClr val="FF0000"/>
              </a:solidFill>
            </a:endParaRPr>
          </a:p>
        </p:txBody>
      </p:sp>
      <p:sp>
        <p:nvSpPr>
          <p:cNvPr id="28744" name="Rectangle 107">
            <a:extLst>
              <a:ext uri="{FF2B5EF4-FFF2-40B4-BE49-F238E27FC236}">
                <a16:creationId xmlns:a16="http://schemas.microsoft.com/office/drawing/2014/main" id="{5DCBD1EA-F65F-EF42-A097-BF1AFAF5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25" y="3157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8748" name="Group 94">
            <a:extLst>
              <a:ext uri="{FF2B5EF4-FFF2-40B4-BE49-F238E27FC236}">
                <a16:creationId xmlns:a16="http://schemas.microsoft.com/office/drawing/2014/main" id="{33192E7B-05A8-464E-ADE9-F236315F62AF}"/>
              </a:ext>
            </a:extLst>
          </p:cNvPr>
          <p:cNvGrpSpPr>
            <a:grpSpLocks/>
          </p:cNvGrpSpPr>
          <p:nvPr/>
        </p:nvGrpSpPr>
        <p:grpSpPr bwMode="auto">
          <a:xfrm>
            <a:off x="588837" y="3213176"/>
            <a:ext cx="1149946" cy="1332308"/>
            <a:chOff x="3606" y="1026"/>
            <a:chExt cx="534" cy="570"/>
          </a:xfrm>
        </p:grpSpPr>
        <p:graphicFrame>
          <p:nvGraphicFramePr>
            <p:cNvPr id="28751" name="Object 84">
              <a:extLst>
                <a:ext uri="{FF2B5EF4-FFF2-40B4-BE49-F238E27FC236}">
                  <a16:creationId xmlns:a16="http://schemas.microsoft.com/office/drawing/2014/main" id="{57A6B93B-246F-D54E-B3CC-692A8F339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026"/>
            <a:ext cx="52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5" name="Формула" r:id="rId9" imgW="19304000" imgH="5854700" progId="Equation.3">
                    <p:embed/>
                  </p:oleObj>
                </mc:Choice>
                <mc:Fallback>
                  <p:oleObj name="Формула" r:id="rId9" imgW="19304000" imgH="5854700" progId="Equation.3">
                    <p:embed/>
                    <p:pic>
                      <p:nvPicPr>
                        <p:cNvPr id="28751" name="Object 84">
                          <a:extLst>
                            <a:ext uri="{FF2B5EF4-FFF2-40B4-BE49-F238E27FC236}">
                              <a16:creationId xmlns:a16="http://schemas.microsoft.com/office/drawing/2014/main" id="{57A6B93B-246F-D54E-B3CC-692A8F3397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026"/>
                          <a:ext cx="52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4" name="Object 90">
              <a:extLst>
                <a:ext uri="{FF2B5EF4-FFF2-40B4-BE49-F238E27FC236}">
                  <a16:creationId xmlns:a16="http://schemas.microsoft.com/office/drawing/2014/main" id="{372DED6D-6CA6-CE4D-AEAE-7C6845A5C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207"/>
            <a:ext cx="52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6" name="Формула" r:id="rId11" imgW="19304000" imgH="5854700" progId="Equation.3">
                    <p:embed/>
                  </p:oleObj>
                </mc:Choice>
                <mc:Fallback>
                  <p:oleObj name="Формула" r:id="rId11" imgW="19304000" imgH="5854700" progId="Equation.3">
                    <p:embed/>
                    <p:pic>
                      <p:nvPicPr>
                        <p:cNvPr id="28754" name="Object 90">
                          <a:extLst>
                            <a:ext uri="{FF2B5EF4-FFF2-40B4-BE49-F238E27FC236}">
                              <a16:creationId xmlns:a16="http://schemas.microsoft.com/office/drawing/2014/main" id="{372DED6D-6CA6-CE4D-AEAE-7C6845A5CC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207"/>
                          <a:ext cx="52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5" name="Object 92">
              <a:extLst>
                <a:ext uri="{FF2B5EF4-FFF2-40B4-BE49-F238E27FC236}">
                  <a16:creationId xmlns:a16="http://schemas.microsoft.com/office/drawing/2014/main" id="{42DC4A4D-F8BC-014B-9680-9B02D3BC7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434"/>
            <a:ext cx="53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7" name="Формула" r:id="rId13" imgW="19596100" imgH="5854700" progId="Equation.3">
                    <p:embed/>
                  </p:oleObj>
                </mc:Choice>
                <mc:Fallback>
                  <p:oleObj name="Формула" r:id="rId13" imgW="19596100" imgH="5854700" progId="Equation.3">
                    <p:embed/>
                    <p:pic>
                      <p:nvPicPr>
                        <p:cNvPr id="28755" name="Object 92">
                          <a:extLst>
                            <a:ext uri="{FF2B5EF4-FFF2-40B4-BE49-F238E27FC236}">
                              <a16:creationId xmlns:a16="http://schemas.microsoft.com/office/drawing/2014/main" id="{42DC4A4D-F8BC-014B-9680-9B02D3BC74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434"/>
                          <a:ext cx="53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4197C-DC4B-E645-977F-5B9E2196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1791" y="6363764"/>
            <a:ext cx="4114800" cy="365125"/>
          </a:xfrm>
        </p:spPr>
        <p:txBody>
          <a:bodyPr/>
          <a:lstStyle/>
          <a:p>
            <a:r>
              <a:rPr lang="ru-RU" dirty="0"/>
              <a:t>© </a:t>
            </a:r>
            <a:r>
              <a:rPr lang="ru-RU" dirty="0" err="1"/>
              <a:t>І.В.Стеценко</a:t>
            </a:r>
            <a:r>
              <a:rPr lang="ru-RU" dirty="0"/>
              <a:t> НТУУ "КПІ </a:t>
            </a:r>
            <a:r>
              <a:rPr lang="ru-RU" dirty="0" err="1"/>
              <a:t>ім</a:t>
            </a:r>
            <a:r>
              <a:rPr lang="ru-RU" dirty="0"/>
              <a:t>.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1D646-6EDA-0649-B4DD-1DE4BCC8EE5F}"/>
              </a:ext>
            </a:extLst>
          </p:cNvPr>
          <p:cNvSpPr/>
          <p:nvPr/>
        </p:nvSpPr>
        <p:spPr>
          <a:xfrm>
            <a:off x="1767513" y="3301226"/>
            <a:ext cx="3852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- вектор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кількості</a:t>
            </a:r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активних</a:t>
            </a:r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каналів</a:t>
            </a:r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переходів</a:t>
            </a:r>
            <a:r>
              <a:rPr lang="en-US" sz="1400" dirty="0"/>
              <a:t> </a:t>
            </a:r>
          </a:p>
        </p:txBody>
      </p:sp>
      <p:sp>
        <p:nvSpPr>
          <p:cNvPr id="5" name="Rectangle 114">
            <a:extLst>
              <a:ext uri="{FF2B5EF4-FFF2-40B4-BE49-F238E27FC236}">
                <a16:creationId xmlns:a16="http://schemas.microsoft.com/office/drawing/2014/main" id="{EB9456AA-48D4-744B-88A1-C24DE629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34" y="3742612"/>
            <a:ext cx="41781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 вектор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кількості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входів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в переходи за </a:t>
            </a:r>
            <a:r>
              <a:rPr kumimoji="0" lang="ru-RU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період</a:t>
            </a:r>
            <a:r>
              <a:rPr kumimoji="0" lang="ru-RU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часу </a:t>
            </a:r>
            <a:endParaRPr kumimoji="0" lang="ru-RU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B9E2CAF-141E-AA4E-92D2-C79667B87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4896"/>
              </p:ext>
            </p:extLst>
          </p:nvPr>
        </p:nvGraphicFramePr>
        <p:xfrm>
          <a:off x="5795039" y="3766813"/>
          <a:ext cx="601921" cy="27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" r:id="rId15" imgW="330200" imgH="228600" progId="Equation.3">
                  <p:embed/>
                </p:oleObj>
              </mc:Choice>
              <mc:Fallback>
                <p:oleObj r:id="rId15" imgW="330200" imgH="2286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039" y="3766813"/>
                        <a:ext cx="601921" cy="271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67D669F-DBA3-4049-B40E-2D311BA54F82}"/>
              </a:ext>
            </a:extLst>
          </p:cNvPr>
          <p:cNvSpPr/>
          <p:nvPr/>
        </p:nvSpPr>
        <p:spPr>
          <a:xfrm>
            <a:off x="1788805" y="4239836"/>
            <a:ext cx="4169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- вектор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кількості</a:t>
            </a:r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виходів</a:t>
            </a:r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з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переходів</a:t>
            </a:r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за </a:t>
            </a:r>
            <a:r>
              <a:rPr lang="ru-RU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період</a:t>
            </a:r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часу </a:t>
            </a:r>
            <a:endParaRPr lang="en-US" sz="1400" dirty="0"/>
          </a:p>
        </p:txBody>
      </p:sp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C2A8519A-3424-3D4D-B347-F1601BDEC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08879"/>
              </p:ext>
            </p:extLst>
          </p:nvPr>
        </p:nvGraphicFramePr>
        <p:xfrm>
          <a:off x="5905412" y="4263755"/>
          <a:ext cx="601921" cy="27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9" r:id="rId17" imgW="330200" imgH="228600" progId="Equation.3">
                  <p:embed/>
                </p:oleObj>
              </mc:Choice>
              <mc:Fallback>
                <p:oleObj r:id="rId17" imgW="330200" imgH="2286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B9E2CAF-141E-AA4E-92D2-C79667B87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412" y="4263755"/>
                        <a:ext cx="601921" cy="271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38CD611-CEDA-B84A-BBDE-BD00646FE9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11967"/>
              </p:ext>
            </p:extLst>
          </p:nvPr>
        </p:nvGraphicFramePr>
        <p:xfrm>
          <a:off x="6938431" y="3167209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0" r:id="rId18" imgW="1473200" imgH="508000" progId="Equation.3">
                  <p:embed/>
                </p:oleObj>
              </mc:Choice>
              <mc:Fallback>
                <p:oleObj r:id="rId18" imgW="1473200" imgH="5080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431" y="3167209"/>
                        <a:ext cx="1473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6090B0-8237-C242-8F17-D66633CFC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49478"/>
              </p:ext>
            </p:extLst>
          </p:nvPr>
        </p:nvGraphicFramePr>
        <p:xfrm>
          <a:off x="6875224" y="367425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1" r:id="rId20" imgW="1714500" imgH="444500" progId="Equation.3">
                  <p:embed/>
                </p:oleObj>
              </mc:Choice>
              <mc:Fallback>
                <p:oleObj r:id="rId20" imgW="1714500" imgH="4445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224" y="3674250"/>
                        <a:ext cx="171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1064F50-E772-0842-995C-72F7B4EA9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11846"/>
              </p:ext>
            </p:extLst>
          </p:nvPr>
        </p:nvGraphicFramePr>
        <p:xfrm>
          <a:off x="6875224" y="418119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2" r:id="rId22" imgW="1879600" imgH="444500" progId="Equation.3">
                  <p:embed/>
                </p:oleObj>
              </mc:Choice>
              <mc:Fallback>
                <p:oleObj r:id="rId22" imgW="1879600" imgH="4445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224" y="4181190"/>
                        <a:ext cx="187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86">
            <a:extLst>
              <a:ext uri="{FF2B5EF4-FFF2-40B4-BE49-F238E27FC236}">
                <a16:creationId xmlns:a16="http://schemas.microsoft.com/office/drawing/2014/main" id="{DAF362CA-1284-614E-B144-AF92A8AFC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647715"/>
              </p:ext>
            </p:extLst>
          </p:nvPr>
        </p:nvGraphicFramePr>
        <p:xfrm>
          <a:off x="5117068" y="1425527"/>
          <a:ext cx="943214" cy="4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" name="Формула" r:id="rId24" imgW="16090900" imgH="6438900" progId="Equation.3">
                  <p:embed/>
                </p:oleObj>
              </mc:Choice>
              <mc:Fallback>
                <p:oleObj name="Формула" r:id="rId24" imgW="16090900" imgH="6438900" progId="Equation.3">
                  <p:embed/>
                  <p:pic>
                    <p:nvPicPr>
                      <p:cNvPr id="28752" name="Object 86">
                        <a:extLst>
                          <a:ext uri="{FF2B5EF4-FFF2-40B4-BE49-F238E27FC236}">
                            <a16:creationId xmlns:a16="http://schemas.microsoft.com/office/drawing/2014/main" id="{F32FE31B-E4FD-454F-841C-54CF1A4279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068" y="1425527"/>
                        <a:ext cx="943214" cy="406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88">
            <a:extLst>
              <a:ext uri="{FF2B5EF4-FFF2-40B4-BE49-F238E27FC236}">
                <a16:creationId xmlns:a16="http://schemas.microsoft.com/office/drawing/2014/main" id="{20B83F99-F5EC-B04A-8E7D-FE65DF5DD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10915"/>
              </p:ext>
            </p:extLst>
          </p:nvPr>
        </p:nvGraphicFramePr>
        <p:xfrm>
          <a:off x="5038312" y="2305477"/>
          <a:ext cx="943214" cy="4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4" name="Формула" r:id="rId26" imgW="16090900" imgH="6438900" progId="Equation.3">
                  <p:embed/>
                </p:oleObj>
              </mc:Choice>
              <mc:Fallback>
                <p:oleObj name="Формула" r:id="rId26" imgW="16090900" imgH="6438900" progId="Equation.3">
                  <p:embed/>
                  <p:pic>
                    <p:nvPicPr>
                      <p:cNvPr id="28753" name="Object 88">
                        <a:extLst>
                          <a:ext uri="{FF2B5EF4-FFF2-40B4-BE49-F238E27FC236}">
                            <a16:creationId xmlns:a16="http://schemas.microsoft.com/office/drawing/2014/main" id="{E43C0423-51CB-4547-BB2F-7CF18602B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312" y="2305477"/>
                        <a:ext cx="943214" cy="406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18">
            <a:extLst>
              <a:ext uri="{FF2B5EF4-FFF2-40B4-BE49-F238E27FC236}">
                <a16:creationId xmlns:a16="http://schemas.microsoft.com/office/drawing/2014/main" id="{680A0C51-3B75-5E49-AE06-7D9E8AAC5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92336"/>
              </p:ext>
            </p:extLst>
          </p:nvPr>
        </p:nvGraphicFramePr>
        <p:xfrm>
          <a:off x="7102449" y="1420620"/>
          <a:ext cx="964244" cy="29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5" name="Формула" r:id="rId28" imgW="15798800" imgH="4686300" progId="Equation.3">
                  <p:embed/>
                </p:oleObj>
              </mc:Choice>
              <mc:Fallback>
                <p:oleObj name="Формула" r:id="rId28" imgW="15798800" imgH="4686300" progId="Equation.3">
                  <p:embed/>
                  <p:pic>
                    <p:nvPicPr>
                      <p:cNvPr id="100" name="Object 118">
                        <a:extLst>
                          <a:ext uri="{FF2B5EF4-FFF2-40B4-BE49-F238E27FC236}">
                            <a16:creationId xmlns:a16="http://schemas.microsoft.com/office/drawing/2014/main" id="{EB6630B2-4A4A-4643-8BCF-9B83F5912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49" y="1420620"/>
                        <a:ext cx="964244" cy="29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80">
            <a:extLst>
              <a:ext uri="{FF2B5EF4-FFF2-40B4-BE49-F238E27FC236}">
                <a16:creationId xmlns:a16="http://schemas.microsoft.com/office/drawing/2014/main" id="{83127AA8-E1FD-9342-8D41-7D1194D7A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55321"/>
              </p:ext>
            </p:extLst>
          </p:nvPr>
        </p:nvGraphicFramePr>
        <p:xfrm>
          <a:off x="592256" y="4912534"/>
          <a:ext cx="1227470" cy="32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6" name="Формула" r:id="rId30" imgW="20777200" imgH="4978400" progId="Equation.3">
                  <p:embed/>
                </p:oleObj>
              </mc:Choice>
              <mc:Fallback>
                <p:oleObj name="Формула" r:id="rId30" imgW="20777200" imgH="4978400" progId="Equation.3">
                  <p:embed/>
                  <p:pic>
                    <p:nvPicPr>
                      <p:cNvPr id="108" name="Object 80">
                        <a:extLst>
                          <a:ext uri="{FF2B5EF4-FFF2-40B4-BE49-F238E27FC236}">
                            <a16:creationId xmlns:a16="http://schemas.microsoft.com/office/drawing/2014/main" id="{1010CDE1-DC49-AF4A-A135-8F870F6C1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56" y="4912534"/>
                        <a:ext cx="1227470" cy="322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Rectangle 105">
            <a:extLst>
              <a:ext uri="{FF2B5EF4-FFF2-40B4-BE49-F238E27FC236}">
                <a16:creationId xmlns:a16="http://schemas.microsoft.com/office/drawing/2014/main" id="{6CE363C9-E5AD-8B4B-A6E3-D945D908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85" y="4893331"/>
            <a:ext cx="2160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dirty="0"/>
              <a:t>- </a:t>
            </a:r>
            <a:r>
              <a:rPr lang="uk-UA" altLang="en-US" sz="1400" dirty="0"/>
              <a:t>вектор</a:t>
            </a:r>
            <a:r>
              <a:rPr lang="uk-UA" altLang="zh-CN" sz="1400" dirty="0"/>
              <a:t> маркірування</a:t>
            </a:r>
            <a:r>
              <a:rPr lang="ru-RU" altLang="zh-CN" dirty="0"/>
              <a:t>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507747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9B71E8F-6A88-5E43-9279-1E96121FF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134" y="167552"/>
            <a:ext cx="11708296" cy="863600"/>
          </a:xfrm>
          <a:extLst>
            <a:ext uri="{909E8E84-426E-40DD-AFC4-6F175D3DCCD1}">
              <a14:hiddenFill xmlns:a14="http://schemas.microsoft.com/office/drawing/2010/main">
                <a:solidFill>
                  <a:srgbClr val="E5FFE5"/>
                </a:solidFill>
              </a14:hiddenFill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uk-UA" altLang="en-US" sz="2600" dirty="0"/>
              <a:t>Матричні рівняння станів стохастичної мережі Петрі з часовими затримками, з багатоканальними та конфліктними переходами, з інформаційними зв</a:t>
            </a:r>
            <a:r>
              <a:rPr lang="en-US" altLang="en-US" sz="2600" dirty="0"/>
              <a:t>’</a:t>
            </a:r>
            <a:r>
              <a:rPr lang="uk-UA" altLang="en-US" sz="2600" dirty="0" err="1"/>
              <a:t>язками</a:t>
            </a:r>
            <a:endParaRPr lang="uk-UA" altLang="en-US" sz="26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77106D7-DAD5-5C43-BA00-44E8DFD1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D7330FA-481E-A443-8492-49638F1B6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8600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73B09D9-F8EE-B34A-9A0A-7FCA075D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764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82E08FB-4327-3941-A88F-4EEAA85A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764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AA4D6C2-C00C-224C-8129-B6C4D587F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90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EA995C15-A00B-DE47-8916-E0B13685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764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07760387-A0D9-5B46-A92A-45A148B7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162DC995-2270-5C4D-A23B-BA8DB2E7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90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99BD80C2-8DBE-E347-97C9-368F46686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764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9904FF40-F516-E641-A765-C0D836EC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764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9C31DE4D-90FF-5348-935E-F7FD7223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90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F8921EBA-F47C-814D-9BA1-5113BD1A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5" y="1490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690" name="Rectangle 18">
            <a:extLst>
              <a:ext uri="{FF2B5EF4-FFF2-40B4-BE49-F238E27FC236}">
                <a16:creationId xmlns:a16="http://schemas.microsoft.com/office/drawing/2014/main" id="{BEE65E08-E7BF-424E-BB6B-567F9C8E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4" y="179290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93" name="Rectangle 21">
            <a:extLst>
              <a:ext uri="{FF2B5EF4-FFF2-40B4-BE49-F238E27FC236}">
                <a16:creationId xmlns:a16="http://schemas.microsoft.com/office/drawing/2014/main" id="{3CAFCAE5-71A1-2D47-8894-F8A1F187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4" y="179290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97" name="Rectangle 25">
            <a:extLst>
              <a:ext uri="{FF2B5EF4-FFF2-40B4-BE49-F238E27FC236}">
                <a16:creationId xmlns:a16="http://schemas.microsoft.com/office/drawing/2014/main" id="{89860659-9C5F-6943-B3C6-9E5D1892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4" y="179290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01" name="Rectangle 29">
            <a:extLst>
              <a:ext uri="{FF2B5EF4-FFF2-40B4-BE49-F238E27FC236}">
                <a16:creationId xmlns:a16="http://schemas.microsoft.com/office/drawing/2014/main" id="{369CE27F-B927-5E43-9024-99E8D23C5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4" y="1792905"/>
            <a:ext cx="22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05" name="Rectangle 33">
            <a:extLst>
              <a:ext uri="{FF2B5EF4-FFF2-40B4-BE49-F238E27FC236}">
                <a16:creationId xmlns:a16="http://schemas.microsoft.com/office/drawing/2014/main" id="{D6EE9DC7-DAF5-0547-9C6F-9408DEC0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4" y="1902444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09" name="Rectangle 37">
            <a:extLst>
              <a:ext uri="{FF2B5EF4-FFF2-40B4-BE49-F238E27FC236}">
                <a16:creationId xmlns:a16="http://schemas.microsoft.com/office/drawing/2014/main" id="{F6FDB89E-7A5E-F544-B2EA-A5CD3B6A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54" y="1902444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2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727" name="Rectangle 73">
            <a:extLst>
              <a:ext uri="{FF2B5EF4-FFF2-40B4-BE49-F238E27FC236}">
                <a16:creationId xmlns:a16="http://schemas.microsoft.com/office/drawing/2014/main" id="{C8BC4385-3A1A-084B-8CDD-98FF9571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8732" name="Group 96">
            <a:extLst>
              <a:ext uri="{FF2B5EF4-FFF2-40B4-BE49-F238E27FC236}">
                <a16:creationId xmlns:a16="http://schemas.microsoft.com/office/drawing/2014/main" id="{1AE65B14-FD5E-6246-8CCA-4122BE182DF3}"/>
              </a:ext>
            </a:extLst>
          </p:cNvPr>
          <p:cNvGrpSpPr>
            <a:grpSpLocks/>
          </p:cNvGrpSpPr>
          <p:nvPr/>
        </p:nvGrpSpPr>
        <p:grpSpPr bwMode="auto">
          <a:xfrm>
            <a:off x="1072139" y="1796876"/>
            <a:ext cx="7476438" cy="1265301"/>
            <a:chOff x="793" y="2432"/>
            <a:chExt cx="4173" cy="552"/>
          </a:xfrm>
        </p:grpSpPr>
        <p:graphicFrame>
          <p:nvGraphicFramePr>
            <p:cNvPr id="28759" name="Object 76">
              <a:extLst>
                <a:ext uri="{FF2B5EF4-FFF2-40B4-BE49-F238E27FC236}">
                  <a16:creationId xmlns:a16="http://schemas.microsoft.com/office/drawing/2014/main" id="{FACB0E3B-DF2E-4D4D-9FDE-6A4E981E2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2432"/>
            <a:ext cx="417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5" name="Формула" r:id="rId3" imgW="90703400" imgH="5562600" progId="Equation.3">
                    <p:embed/>
                  </p:oleObj>
                </mc:Choice>
                <mc:Fallback>
                  <p:oleObj name="Формула" r:id="rId3" imgW="90703400" imgH="5562600" progId="Equation.3">
                    <p:embed/>
                    <p:pic>
                      <p:nvPicPr>
                        <p:cNvPr id="28759" name="Object 76">
                          <a:extLst>
                            <a:ext uri="{FF2B5EF4-FFF2-40B4-BE49-F238E27FC236}">
                              <a16:creationId xmlns:a16="http://schemas.microsoft.com/office/drawing/2014/main" id="{FACB0E3B-DF2E-4D4D-9FDE-6A4E981E2E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432"/>
                          <a:ext cx="417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0" name="Object 78">
              <a:extLst>
                <a:ext uri="{FF2B5EF4-FFF2-40B4-BE49-F238E27FC236}">
                  <a16:creationId xmlns:a16="http://schemas.microsoft.com/office/drawing/2014/main" id="{6475B4AC-9452-234E-A4E4-40D722AEE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2750"/>
            <a:ext cx="185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6" name="Формула" r:id="rId5" imgW="41833800" imgH="5270500" progId="Equation.3">
                    <p:embed/>
                  </p:oleObj>
                </mc:Choice>
                <mc:Fallback>
                  <p:oleObj name="Формула" r:id="rId5" imgW="41833800" imgH="5270500" progId="Equation.3">
                    <p:embed/>
                    <p:pic>
                      <p:nvPicPr>
                        <p:cNvPr id="28760" name="Object 78">
                          <a:extLst>
                            <a:ext uri="{FF2B5EF4-FFF2-40B4-BE49-F238E27FC236}">
                              <a16:creationId xmlns:a16="http://schemas.microsoft.com/office/drawing/2014/main" id="{6475B4AC-9452-234E-A4E4-40D722AEE6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50"/>
                          <a:ext cx="185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46" name="Group 121">
            <a:extLst>
              <a:ext uri="{FF2B5EF4-FFF2-40B4-BE49-F238E27FC236}">
                <a16:creationId xmlns:a16="http://schemas.microsoft.com/office/drawing/2014/main" id="{FDC6EA39-0325-8748-9742-12B52FBE16C3}"/>
              </a:ext>
            </a:extLst>
          </p:cNvPr>
          <p:cNvGrpSpPr>
            <a:grpSpLocks/>
          </p:cNvGrpSpPr>
          <p:nvPr/>
        </p:nvGrpSpPr>
        <p:grpSpPr bwMode="auto">
          <a:xfrm>
            <a:off x="1407632" y="3978173"/>
            <a:ext cx="4567866" cy="1827204"/>
            <a:chOff x="907" y="3181"/>
            <a:chExt cx="2222" cy="884"/>
          </a:xfrm>
        </p:grpSpPr>
        <p:sp>
          <p:nvSpPr>
            <p:cNvPr id="28756" name="Rectangle 116">
              <a:extLst>
                <a:ext uri="{FF2B5EF4-FFF2-40B4-BE49-F238E27FC236}">
                  <a16:creationId xmlns:a16="http://schemas.microsoft.com/office/drawing/2014/main" id="{5627E1D2-1CD7-A74F-BF7E-CE5D8AEB0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3181"/>
              <a:ext cx="2222" cy="884"/>
            </a:xfrm>
            <a:prstGeom prst="rect">
              <a:avLst/>
            </a:prstGeom>
            <a:solidFill>
              <a:srgbClr val="CCFFCC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ru-RU" altLang="en-US"/>
            </a:p>
          </p:txBody>
        </p:sp>
        <p:graphicFrame>
          <p:nvGraphicFramePr>
            <p:cNvPr id="28757" name="Object 106">
              <a:extLst>
                <a:ext uri="{FF2B5EF4-FFF2-40B4-BE49-F238E27FC236}">
                  <a16:creationId xmlns:a16="http://schemas.microsoft.com/office/drawing/2014/main" id="{497A88A5-ADB2-5745-8E05-ED46B82FD3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271"/>
            <a:ext cx="13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7" name="Формула" r:id="rId7" imgW="31597600" imgH="5270500" progId="Equation.3">
                    <p:embed/>
                  </p:oleObj>
                </mc:Choice>
                <mc:Fallback>
                  <p:oleObj name="Формула" r:id="rId7" imgW="31597600" imgH="5270500" progId="Equation.3">
                    <p:embed/>
                    <p:pic>
                      <p:nvPicPr>
                        <p:cNvPr id="28757" name="Object 106">
                          <a:extLst>
                            <a:ext uri="{FF2B5EF4-FFF2-40B4-BE49-F238E27FC236}">
                              <a16:creationId xmlns:a16="http://schemas.microsoft.com/office/drawing/2014/main" id="{497A88A5-ADB2-5745-8E05-ED46B82FD3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271"/>
                          <a:ext cx="13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8" name="Object 108">
              <a:extLst>
                <a:ext uri="{FF2B5EF4-FFF2-40B4-BE49-F238E27FC236}">
                  <a16:creationId xmlns:a16="http://schemas.microsoft.com/office/drawing/2014/main" id="{0DCA23C2-F851-4A44-96B2-8F6752780D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682"/>
            <a:ext cx="168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8" name="Формула" r:id="rId9" imgW="41833800" imgH="5270500" progId="Equation.3">
                    <p:embed/>
                  </p:oleObj>
                </mc:Choice>
                <mc:Fallback>
                  <p:oleObj name="Формула" r:id="rId9" imgW="41833800" imgH="5270500" progId="Equation.3">
                    <p:embed/>
                    <p:pic>
                      <p:nvPicPr>
                        <p:cNvPr id="28758" name="Object 108">
                          <a:extLst>
                            <a:ext uri="{FF2B5EF4-FFF2-40B4-BE49-F238E27FC236}">
                              <a16:creationId xmlns:a16="http://schemas.microsoft.com/office/drawing/2014/main" id="{0DCA23C2-F851-4A44-96B2-8F6752780D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682"/>
                          <a:ext cx="168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4197C-DC4B-E645-977F-5B9E2196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1345" y="6218486"/>
            <a:ext cx="4114800" cy="365125"/>
          </a:xfrm>
        </p:spPr>
        <p:txBody>
          <a:bodyPr/>
          <a:lstStyle/>
          <a:p>
            <a:r>
              <a:rPr lang="ru-RU" dirty="0"/>
              <a:t>© </a:t>
            </a:r>
            <a:r>
              <a:rPr lang="ru-RU" dirty="0" err="1"/>
              <a:t>І.В.Стеценко</a:t>
            </a:r>
            <a:r>
              <a:rPr lang="ru-RU" dirty="0"/>
              <a:t> НТУУ "КПІ </a:t>
            </a:r>
            <a:r>
              <a:rPr lang="ru-RU" dirty="0" err="1"/>
              <a:t>ім</a:t>
            </a:r>
            <a:r>
              <a:rPr lang="ru-RU" dirty="0"/>
              <a:t>.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6BCE6-515C-8441-AAC9-7ED64268F74F}"/>
              </a:ext>
            </a:extLst>
          </p:cNvPr>
          <p:cNvSpPr txBox="1"/>
          <p:nvPr/>
        </p:nvSpPr>
        <p:spPr>
          <a:xfrm>
            <a:off x="359227" y="3463083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 термінах </a:t>
            </a:r>
            <a:r>
              <a:rPr lang="uk-UA" u="sng" dirty="0" err="1"/>
              <a:t>вектора</a:t>
            </a:r>
            <a:r>
              <a:rPr lang="uk-UA" u="sng" dirty="0"/>
              <a:t> розширеного маркірування:</a:t>
            </a:r>
            <a:endParaRPr lang="en-US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095D6-5824-1A42-AC9B-1705867471C6}"/>
              </a:ext>
            </a:extLst>
          </p:cNvPr>
          <p:cNvCxnSpPr/>
          <p:nvPr/>
        </p:nvCxnSpPr>
        <p:spPr>
          <a:xfrm flipV="1">
            <a:off x="4728839" y="3678865"/>
            <a:ext cx="1863347" cy="7336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B5060C2-96B1-004C-9013-835D3A6C72F6}"/>
              </a:ext>
            </a:extLst>
          </p:cNvPr>
          <p:cNvSpPr txBox="1"/>
          <p:nvPr/>
        </p:nvSpPr>
        <p:spPr>
          <a:xfrm>
            <a:off x="6592187" y="3424293"/>
            <a:ext cx="4763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Аналогічне базовому, але сформульованого для розширеного маркірування та </a:t>
            </a:r>
            <a:r>
              <a:rPr lang="uk-UA" dirty="0" err="1"/>
              <a:t>вектора</a:t>
            </a:r>
            <a:r>
              <a:rPr lang="uk-UA" dirty="0"/>
              <a:t> кількості входів в перехід 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9E30E33-4802-244D-97E1-A12D70576738}"/>
              </a:ext>
            </a:extLst>
          </p:cNvPr>
          <p:cNvCxnSpPr>
            <a:cxnSpLocks/>
          </p:cNvCxnSpPr>
          <p:nvPr/>
        </p:nvCxnSpPr>
        <p:spPr>
          <a:xfrm flipV="1">
            <a:off x="5228745" y="4918692"/>
            <a:ext cx="1607990" cy="396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CCC1323-4738-2541-8C50-BC947AE40773}"/>
              </a:ext>
            </a:extLst>
          </p:cNvPr>
          <p:cNvSpPr txBox="1"/>
          <p:nvPr/>
        </p:nvSpPr>
        <p:spPr>
          <a:xfrm>
            <a:off x="6836735" y="4516930"/>
            <a:ext cx="3976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Додаткове рівняння формулює залежність між кількістю запусків, кількістю входів в переходи та кількістю виходів з переходів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82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7">
            <a:extLst>
              <a:ext uri="{FF2B5EF4-FFF2-40B4-BE49-F238E27FC236}">
                <a16:creationId xmlns:a16="http://schemas.microsoft.com/office/drawing/2014/main" id="{1D4513DC-2364-9A48-8472-A3344364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464" y="5548317"/>
            <a:ext cx="2411413" cy="396875"/>
          </a:xfrm>
          <a:prstGeom prst="rect">
            <a:avLst/>
          </a:prstGeom>
          <a:solidFill>
            <a:srgbClr val="CCFFCC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699" name="Rectangle 204">
            <a:extLst>
              <a:ext uri="{FF2B5EF4-FFF2-40B4-BE49-F238E27FC236}">
                <a16:creationId xmlns:a16="http://schemas.microsoft.com/office/drawing/2014/main" id="{0F4F646F-E74B-A446-B86A-D530CCF9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478" y="3248007"/>
            <a:ext cx="1547812" cy="395287"/>
          </a:xfrm>
          <a:prstGeom prst="rect">
            <a:avLst/>
          </a:prstGeom>
          <a:solidFill>
            <a:srgbClr val="CCFFCC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0220233-EA04-EA4D-ABA0-CDB9D4164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274" y="322264"/>
            <a:ext cx="11693318" cy="935038"/>
          </a:xfrm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uk-UA" altLang="en-US" sz="3200" dirty="0"/>
              <a:t>Порівняння матричних рівнянь станів стохастичної мережі Петрі з часовими затримками  з відомими рівняннями станів мереж Петрі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24F6BDF8-8379-D34D-811F-0EE728F8C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49440E29-DD60-DD4E-9AFA-3B640A58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2735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EE033313-4212-4A45-8120-94DAB52B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0F28B458-B47D-694E-B3A3-AB5270F3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2F5D5C4A-6DAD-A245-9125-FEF91736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211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6" name="Rectangle 8">
            <a:extLst>
              <a:ext uri="{FF2B5EF4-FFF2-40B4-BE49-F238E27FC236}">
                <a16:creationId xmlns:a16="http://schemas.microsoft.com/office/drawing/2014/main" id="{2A8A5E69-CE31-584F-9672-D5F0D268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8ED4EBB9-9DCD-4440-8B44-C5939E59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8" name="Rectangle 10">
            <a:extLst>
              <a:ext uri="{FF2B5EF4-FFF2-40B4-BE49-F238E27FC236}">
                <a16:creationId xmlns:a16="http://schemas.microsoft.com/office/drawing/2014/main" id="{C5CD4C06-D180-9A4C-8949-AC2930D0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211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09" name="Rectangle 11">
            <a:extLst>
              <a:ext uri="{FF2B5EF4-FFF2-40B4-BE49-F238E27FC236}">
                <a16:creationId xmlns:a16="http://schemas.microsoft.com/office/drawing/2014/main" id="{AF9D62AB-B524-8842-A373-6FFF422B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10" name="Rectangle 12">
            <a:extLst>
              <a:ext uri="{FF2B5EF4-FFF2-40B4-BE49-F238E27FC236}">
                <a16:creationId xmlns:a16="http://schemas.microsoft.com/office/drawing/2014/main" id="{D1D58FDD-FD3B-E349-9AF8-79145A08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11" name="Rectangle 13">
            <a:extLst>
              <a:ext uri="{FF2B5EF4-FFF2-40B4-BE49-F238E27FC236}">
                <a16:creationId xmlns:a16="http://schemas.microsoft.com/office/drawing/2014/main" id="{02CE565C-7CE4-0647-AFB4-9B1C56EB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211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12" name="Rectangle 14">
            <a:extLst>
              <a:ext uri="{FF2B5EF4-FFF2-40B4-BE49-F238E27FC236}">
                <a16:creationId xmlns:a16="http://schemas.microsoft.com/office/drawing/2014/main" id="{EF2DF472-801F-8944-8CF0-48AC6024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211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13" name="Rectangle 15">
            <a:extLst>
              <a:ext uri="{FF2B5EF4-FFF2-40B4-BE49-F238E27FC236}">
                <a16:creationId xmlns:a16="http://schemas.microsoft.com/office/drawing/2014/main" id="{3653AA07-2C6D-874C-9C16-46E8F1F88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211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14" name="Rectangle 16">
            <a:extLst>
              <a:ext uri="{FF2B5EF4-FFF2-40B4-BE49-F238E27FC236}">
                <a16:creationId xmlns:a16="http://schemas.microsoft.com/office/drawing/2014/main" id="{63E6CDDD-D881-BC45-AA7E-DB866A03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211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15" name="Rectangle 17">
            <a:extLst>
              <a:ext uri="{FF2B5EF4-FFF2-40B4-BE49-F238E27FC236}">
                <a16:creationId xmlns:a16="http://schemas.microsoft.com/office/drawing/2014/main" id="{1AED4B17-3661-6347-8E62-91FA958BE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24891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18" name="Rectangle 20">
            <a:extLst>
              <a:ext uri="{FF2B5EF4-FFF2-40B4-BE49-F238E27FC236}">
                <a16:creationId xmlns:a16="http://schemas.microsoft.com/office/drawing/2014/main" id="{03D57F36-51E5-0E47-A10A-880C847F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24891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21" name="Rectangle 23">
            <a:extLst>
              <a:ext uri="{FF2B5EF4-FFF2-40B4-BE49-F238E27FC236}">
                <a16:creationId xmlns:a16="http://schemas.microsoft.com/office/drawing/2014/main" id="{A86783A5-C8A7-5E4F-B75A-D345F929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24891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29" name="Rectangle 32">
            <a:extLst>
              <a:ext uri="{FF2B5EF4-FFF2-40B4-BE49-F238E27FC236}">
                <a16:creationId xmlns:a16="http://schemas.microsoft.com/office/drawing/2014/main" id="{2753C6C9-2AC1-424A-84E6-61EAD648B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05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32" name="Rectangle 36">
            <a:extLst>
              <a:ext uri="{FF2B5EF4-FFF2-40B4-BE49-F238E27FC236}">
                <a16:creationId xmlns:a16="http://schemas.microsoft.com/office/drawing/2014/main" id="{43B8C3BD-0CC1-B649-A2A0-E6279090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05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71EF75FA-60F7-3245-9D80-4A203B40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36" name="Rectangle 40">
            <a:extLst>
              <a:ext uri="{FF2B5EF4-FFF2-40B4-BE49-F238E27FC236}">
                <a16:creationId xmlns:a16="http://schemas.microsoft.com/office/drawing/2014/main" id="{5B3A2B6C-F444-2340-85E8-D398A90D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37" name="Rectangle 41">
            <a:extLst>
              <a:ext uri="{FF2B5EF4-FFF2-40B4-BE49-F238E27FC236}">
                <a16:creationId xmlns:a16="http://schemas.microsoft.com/office/drawing/2014/main" id="{B552C8A9-37CB-5A47-A055-DF9BE4C8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987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38" name="Rectangle 43">
            <a:extLst>
              <a:ext uri="{FF2B5EF4-FFF2-40B4-BE49-F238E27FC236}">
                <a16:creationId xmlns:a16="http://schemas.microsoft.com/office/drawing/2014/main" id="{0D61496B-1C3B-2E43-B896-4EBDE650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297495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39" name="Rectangle 44">
            <a:extLst>
              <a:ext uri="{FF2B5EF4-FFF2-40B4-BE49-F238E27FC236}">
                <a16:creationId xmlns:a16="http://schemas.microsoft.com/office/drawing/2014/main" id="{BFFAEBEC-4108-CA4B-936A-E7088ED9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035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0" name="Rectangle 45">
            <a:extLst>
              <a:ext uri="{FF2B5EF4-FFF2-40B4-BE49-F238E27FC236}">
                <a16:creationId xmlns:a16="http://schemas.microsoft.com/office/drawing/2014/main" id="{C9C3C451-7A4D-824F-B516-65EB93D4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1305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1" name="Rectangle 46">
            <a:extLst>
              <a:ext uri="{FF2B5EF4-FFF2-40B4-BE49-F238E27FC236}">
                <a16:creationId xmlns:a16="http://schemas.microsoft.com/office/drawing/2014/main" id="{3BBEFAC3-0356-0441-9AF1-C3F445A8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2" name="Rectangle 47">
            <a:extLst>
              <a:ext uri="{FF2B5EF4-FFF2-40B4-BE49-F238E27FC236}">
                <a16:creationId xmlns:a16="http://schemas.microsoft.com/office/drawing/2014/main" id="{25895E64-44A6-4A4C-AB39-700764A9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1305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3" name="Rectangle 48">
            <a:extLst>
              <a:ext uri="{FF2B5EF4-FFF2-40B4-BE49-F238E27FC236}">
                <a16:creationId xmlns:a16="http://schemas.microsoft.com/office/drawing/2014/main" id="{FF41D172-6496-3B40-AAFC-16C890D5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606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4" name="Rectangle 49">
            <a:extLst>
              <a:ext uri="{FF2B5EF4-FFF2-40B4-BE49-F238E27FC236}">
                <a16:creationId xmlns:a16="http://schemas.microsoft.com/office/drawing/2014/main" id="{7C92FA78-5045-9F48-A77E-BFAD0404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27876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7" name="Rectangle 53">
            <a:extLst>
              <a:ext uri="{FF2B5EF4-FFF2-40B4-BE49-F238E27FC236}">
                <a16:creationId xmlns:a16="http://schemas.microsoft.com/office/drawing/2014/main" id="{F0791206-1126-6F42-B97C-80D79E486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29987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8" name="Rectangle 55">
            <a:extLst>
              <a:ext uri="{FF2B5EF4-FFF2-40B4-BE49-F238E27FC236}">
                <a16:creationId xmlns:a16="http://schemas.microsoft.com/office/drawing/2014/main" id="{2D8FC816-841D-AF4E-ABF3-61A96ACB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49" name="Rectangle 61">
            <a:extLst>
              <a:ext uri="{FF2B5EF4-FFF2-40B4-BE49-F238E27FC236}">
                <a16:creationId xmlns:a16="http://schemas.microsoft.com/office/drawing/2014/main" id="{F0563295-81ED-784B-BEC6-9FED01DA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083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0" name="Rectangle 62">
            <a:extLst>
              <a:ext uri="{FF2B5EF4-FFF2-40B4-BE49-F238E27FC236}">
                <a16:creationId xmlns:a16="http://schemas.microsoft.com/office/drawing/2014/main" id="{EF8EC4CC-5B95-D348-90A3-9B7244ED7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1" name="Rectangle 67">
            <a:extLst>
              <a:ext uri="{FF2B5EF4-FFF2-40B4-BE49-F238E27FC236}">
                <a16:creationId xmlns:a16="http://schemas.microsoft.com/office/drawing/2014/main" id="{4B033827-5043-5F41-82BF-3E8A6DF4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2" name="Rectangle 68">
            <a:extLst>
              <a:ext uri="{FF2B5EF4-FFF2-40B4-BE49-F238E27FC236}">
                <a16:creationId xmlns:a16="http://schemas.microsoft.com/office/drawing/2014/main" id="{ACBC3766-1F5C-D644-A6AA-859740AD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3" name="Rectangle 69">
            <a:extLst>
              <a:ext uri="{FF2B5EF4-FFF2-40B4-BE49-F238E27FC236}">
                <a16:creationId xmlns:a16="http://schemas.microsoft.com/office/drawing/2014/main" id="{F5197BDD-4D5D-0B47-A724-BD254E86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987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4" name="Rectangle 70">
            <a:extLst>
              <a:ext uri="{FF2B5EF4-FFF2-40B4-BE49-F238E27FC236}">
                <a16:creationId xmlns:a16="http://schemas.microsoft.com/office/drawing/2014/main" id="{972A7884-0C4C-9A47-AD1D-7BABFDD2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8925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5" name="Rectangle 72">
            <a:extLst>
              <a:ext uri="{FF2B5EF4-FFF2-40B4-BE49-F238E27FC236}">
                <a16:creationId xmlns:a16="http://schemas.microsoft.com/office/drawing/2014/main" id="{6997034B-10BD-1041-94F5-9A21680A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987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6" name="Rectangle 73">
            <a:extLst>
              <a:ext uri="{FF2B5EF4-FFF2-40B4-BE49-F238E27FC236}">
                <a16:creationId xmlns:a16="http://schemas.microsoft.com/office/drawing/2014/main" id="{3AE64965-293D-7042-BB15-5181089B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0987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7" name="Rectangle 75">
            <a:extLst>
              <a:ext uri="{FF2B5EF4-FFF2-40B4-BE49-F238E27FC236}">
                <a16:creationId xmlns:a16="http://schemas.microsoft.com/office/drawing/2014/main" id="{5C0313C9-BB1E-A143-B732-E5F1D1D9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8" name="Rectangle 78">
            <a:extLst>
              <a:ext uri="{FF2B5EF4-FFF2-40B4-BE49-F238E27FC236}">
                <a16:creationId xmlns:a16="http://schemas.microsoft.com/office/drawing/2014/main" id="{15678831-2CCE-6A42-9853-23B149F6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083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59" name="Rectangle 79">
            <a:extLst>
              <a:ext uri="{FF2B5EF4-FFF2-40B4-BE49-F238E27FC236}">
                <a16:creationId xmlns:a16="http://schemas.microsoft.com/office/drawing/2014/main" id="{DED758AB-1B97-E547-B421-BF0D5ED7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9760" name="Group 156">
            <a:extLst>
              <a:ext uri="{FF2B5EF4-FFF2-40B4-BE49-F238E27FC236}">
                <a16:creationId xmlns:a16="http://schemas.microsoft.com/office/drawing/2014/main" id="{C6A83AF8-725C-DE40-8799-1669D34650B6}"/>
              </a:ext>
            </a:extLst>
          </p:cNvPr>
          <p:cNvGrpSpPr>
            <a:grpSpLocks/>
          </p:cNvGrpSpPr>
          <p:nvPr/>
        </p:nvGrpSpPr>
        <p:grpSpPr bwMode="auto">
          <a:xfrm>
            <a:off x="2028825" y="2078017"/>
            <a:ext cx="5551487" cy="366712"/>
            <a:chOff x="385" y="2047"/>
            <a:chExt cx="3497" cy="231"/>
          </a:xfrm>
        </p:grpSpPr>
        <p:graphicFrame>
          <p:nvGraphicFramePr>
            <p:cNvPr id="29832" name="Object 93">
              <a:extLst>
                <a:ext uri="{FF2B5EF4-FFF2-40B4-BE49-F238E27FC236}">
                  <a16:creationId xmlns:a16="http://schemas.microsoft.com/office/drawing/2014/main" id="{E4567B2D-497F-684F-BDCC-00EF355D75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2086"/>
            <a:ext cx="118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70" name="Формула" r:id="rId3" imgW="40665400" imgH="5270500" progId="Equation.3">
                    <p:embed/>
                  </p:oleObj>
                </mc:Choice>
                <mc:Fallback>
                  <p:oleObj name="Формула" r:id="rId3" imgW="40665400" imgH="5270500" progId="Equation.3">
                    <p:embed/>
                    <p:pic>
                      <p:nvPicPr>
                        <p:cNvPr id="29832" name="Object 93">
                          <a:extLst>
                            <a:ext uri="{FF2B5EF4-FFF2-40B4-BE49-F238E27FC236}">
                              <a16:creationId xmlns:a16="http://schemas.microsoft.com/office/drawing/2014/main" id="{E4567B2D-497F-684F-BDCC-00EF355D75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086"/>
                          <a:ext cx="118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33" name="Rectangle 95">
              <a:extLst>
                <a:ext uri="{FF2B5EF4-FFF2-40B4-BE49-F238E27FC236}">
                  <a16:creationId xmlns:a16="http://schemas.microsoft.com/office/drawing/2014/main" id="{5F887E87-0599-E74D-A72F-A4456FEE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047"/>
              <a:ext cx="2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/>
                <a:t>- </a:t>
              </a:r>
              <a:r>
                <a:rPr lang="uk-UA" altLang="zh-CN" sz="1400"/>
                <a:t>кількість  завершених запусків переходу</a:t>
              </a:r>
              <a:r>
                <a:rPr lang="uk-UA" altLang="zh-CN"/>
                <a:t> </a:t>
              </a:r>
            </a:p>
          </p:txBody>
        </p:sp>
      </p:grpSp>
      <p:sp>
        <p:nvSpPr>
          <p:cNvPr id="29761" name="Rectangle 98">
            <a:extLst>
              <a:ext uri="{FF2B5EF4-FFF2-40B4-BE49-F238E27FC236}">
                <a16:creationId xmlns:a16="http://schemas.microsoft.com/office/drawing/2014/main" id="{32D8C5FF-F1B9-F640-90FE-5181BE26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62" name="Rectangle 102">
            <a:extLst>
              <a:ext uri="{FF2B5EF4-FFF2-40B4-BE49-F238E27FC236}">
                <a16:creationId xmlns:a16="http://schemas.microsoft.com/office/drawing/2014/main" id="{9008447F-19BE-7E4A-BBB4-2FDD2531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63" name="Rectangle 104">
            <a:extLst>
              <a:ext uri="{FF2B5EF4-FFF2-40B4-BE49-F238E27FC236}">
                <a16:creationId xmlns:a16="http://schemas.microsoft.com/office/drawing/2014/main" id="{068EFAB2-0F40-084D-A597-88F36E26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2735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64" name="Rectangle 106">
            <a:extLst>
              <a:ext uri="{FF2B5EF4-FFF2-40B4-BE49-F238E27FC236}">
                <a16:creationId xmlns:a16="http://schemas.microsoft.com/office/drawing/2014/main" id="{BD132795-F0EB-5A4E-9ACF-3C554D209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65" name="Rectangle 118">
            <a:extLst>
              <a:ext uri="{FF2B5EF4-FFF2-40B4-BE49-F238E27FC236}">
                <a16:creationId xmlns:a16="http://schemas.microsoft.com/office/drawing/2014/main" id="{8E9F1400-32C2-8746-8517-773CF6F0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68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9766" name="Group 124">
            <a:extLst>
              <a:ext uri="{FF2B5EF4-FFF2-40B4-BE49-F238E27FC236}">
                <a16:creationId xmlns:a16="http://schemas.microsoft.com/office/drawing/2014/main" id="{C3A7642E-7A08-7546-8784-8EEB738AA4E5}"/>
              </a:ext>
            </a:extLst>
          </p:cNvPr>
          <p:cNvGrpSpPr>
            <a:grpSpLocks/>
          </p:cNvGrpSpPr>
          <p:nvPr/>
        </p:nvGrpSpPr>
        <p:grpSpPr bwMode="auto">
          <a:xfrm>
            <a:off x="2028824" y="1430318"/>
            <a:ext cx="6985000" cy="579437"/>
            <a:chOff x="340" y="1049"/>
            <a:chExt cx="4400" cy="365"/>
          </a:xfrm>
        </p:grpSpPr>
        <p:graphicFrame>
          <p:nvGraphicFramePr>
            <p:cNvPr id="29827" name="Object 117">
              <a:extLst>
                <a:ext uri="{FF2B5EF4-FFF2-40B4-BE49-F238E27FC236}">
                  <a16:creationId xmlns:a16="http://schemas.microsoft.com/office/drawing/2014/main" id="{99AC3E41-CFBC-C54E-ABEB-717ACF5D3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151"/>
            <a:ext cx="36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71" name="Формула" r:id="rId5" imgW="9359900" imgH="4102100" progId="Equation.3">
                    <p:embed/>
                  </p:oleObj>
                </mc:Choice>
                <mc:Fallback>
                  <p:oleObj name="Формула" r:id="rId5" imgW="9359900" imgH="4102100" progId="Equation.3">
                    <p:embed/>
                    <p:pic>
                      <p:nvPicPr>
                        <p:cNvPr id="29827" name="Object 117">
                          <a:extLst>
                            <a:ext uri="{FF2B5EF4-FFF2-40B4-BE49-F238E27FC236}">
                              <a16:creationId xmlns:a16="http://schemas.microsoft.com/office/drawing/2014/main" id="{99AC3E41-CFBC-C54E-ABEB-717ACF5D31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151"/>
                          <a:ext cx="363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28" name="Object 119">
              <a:extLst>
                <a:ext uri="{FF2B5EF4-FFF2-40B4-BE49-F238E27FC236}">
                  <a16:creationId xmlns:a16="http://schemas.microsoft.com/office/drawing/2014/main" id="{4756400C-60D8-1F47-8516-63FDAD154F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149"/>
            <a:ext cx="409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72" name="Формула" r:id="rId7" imgW="11404600" imgH="4686300" progId="Equation.3">
                    <p:embed/>
                  </p:oleObj>
                </mc:Choice>
                <mc:Fallback>
                  <p:oleObj name="Формула" r:id="rId7" imgW="11404600" imgH="4686300" progId="Equation.3">
                    <p:embed/>
                    <p:pic>
                      <p:nvPicPr>
                        <p:cNvPr id="29828" name="Object 119">
                          <a:extLst>
                            <a:ext uri="{FF2B5EF4-FFF2-40B4-BE49-F238E27FC236}">
                              <a16:creationId xmlns:a16="http://schemas.microsoft.com/office/drawing/2014/main" id="{4756400C-60D8-1F47-8516-63FDAD154F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149"/>
                          <a:ext cx="409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29" name="Rectangle 121">
              <a:extLst>
                <a:ext uri="{FF2B5EF4-FFF2-40B4-BE49-F238E27FC236}">
                  <a16:creationId xmlns:a16="http://schemas.microsoft.com/office/drawing/2014/main" id="{3C401728-D34A-774F-AE12-0CFACE2E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116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 dirty="0">
                  <a:sym typeface="Symbol" pitchFamily="2" charset="2"/>
                </a:rPr>
                <a:t></a:t>
              </a:r>
              <a:r>
                <a:rPr lang="uk-UA" altLang="zh-CN" dirty="0"/>
                <a:t> </a:t>
              </a:r>
            </a:p>
          </p:txBody>
        </p:sp>
        <p:sp>
          <p:nvSpPr>
            <p:cNvPr id="29830" name="Rectangle 122">
              <a:extLst>
                <a:ext uri="{FF2B5EF4-FFF2-40B4-BE49-F238E27FC236}">
                  <a16:creationId xmlns:a16="http://schemas.microsoft.com/office/drawing/2014/main" id="{5E956315-9FFC-9440-9B3D-5FC241322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116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>
                  <a:sym typeface="Symbol" pitchFamily="2" charset="2"/>
                </a:rPr>
                <a:t></a:t>
              </a:r>
              <a:r>
                <a:rPr lang="uk-UA" altLang="zh-CN"/>
                <a:t> </a:t>
              </a:r>
            </a:p>
          </p:txBody>
        </p:sp>
        <p:sp>
          <p:nvSpPr>
            <p:cNvPr id="29831" name="Rectangle 123">
              <a:extLst>
                <a:ext uri="{FF2B5EF4-FFF2-40B4-BE49-F238E27FC236}">
                  <a16:creationId xmlns:a16="http://schemas.microsoft.com/office/drawing/2014/main" id="{78B094BB-6276-F143-927C-754B6C4C2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049"/>
              <a:ext cx="28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 sz="1400"/>
                <a:t>Матричні рівняння станів стохастичної мережі Петрі з часовими затримками без інформаційних зв’язків</a:t>
              </a:r>
              <a:r>
                <a:rPr lang="uk-UA" altLang="zh-CN"/>
                <a:t> </a:t>
              </a:r>
            </a:p>
          </p:txBody>
        </p:sp>
      </p:grpSp>
      <p:sp>
        <p:nvSpPr>
          <p:cNvPr id="29767" name="Rectangle 126">
            <a:extLst>
              <a:ext uri="{FF2B5EF4-FFF2-40B4-BE49-F238E27FC236}">
                <a16:creationId xmlns:a16="http://schemas.microsoft.com/office/drawing/2014/main" id="{FC66C971-355C-E24A-A7B2-97A97032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68" name="Rectangle 135">
            <a:extLst>
              <a:ext uri="{FF2B5EF4-FFF2-40B4-BE49-F238E27FC236}">
                <a16:creationId xmlns:a16="http://schemas.microsoft.com/office/drawing/2014/main" id="{7191FCB5-DD9E-464E-AB8E-ACD41260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69" name="Rectangle 137">
            <a:extLst>
              <a:ext uri="{FF2B5EF4-FFF2-40B4-BE49-F238E27FC236}">
                <a16:creationId xmlns:a16="http://schemas.microsoft.com/office/drawing/2014/main" id="{8F1EF910-A265-974B-BCC1-EB1B74920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783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70" name="Rectangle 139">
            <a:extLst>
              <a:ext uri="{FF2B5EF4-FFF2-40B4-BE49-F238E27FC236}">
                <a16:creationId xmlns:a16="http://schemas.microsoft.com/office/drawing/2014/main" id="{F0A1A299-87F7-3146-801A-A1DB0D43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2735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71" name="Rectangle 141">
            <a:extLst>
              <a:ext uri="{FF2B5EF4-FFF2-40B4-BE49-F238E27FC236}">
                <a16:creationId xmlns:a16="http://schemas.microsoft.com/office/drawing/2014/main" id="{E6D54111-C4C2-6644-BA0A-6F777174C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72" name="Rectangle 144">
            <a:extLst>
              <a:ext uri="{FF2B5EF4-FFF2-40B4-BE49-F238E27FC236}">
                <a16:creationId xmlns:a16="http://schemas.microsoft.com/office/drawing/2014/main" id="{6D572E3C-2BA2-6042-9B2B-203EEB15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083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73" name="Rectangle 149">
            <a:extLst>
              <a:ext uri="{FF2B5EF4-FFF2-40B4-BE49-F238E27FC236}">
                <a16:creationId xmlns:a16="http://schemas.microsoft.com/office/drawing/2014/main" id="{A7E3E4AD-F2FC-A04E-AE6F-84074A1A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083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9774" name="Group 157">
            <a:extLst>
              <a:ext uri="{FF2B5EF4-FFF2-40B4-BE49-F238E27FC236}">
                <a16:creationId xmlns:a16="http://schemas.microsoft.com/office/drawing/2014/main" id="{E8D5DD30-1F5F-AA4E-B4FD-19BA7B3C0072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3265469"/>
            <a:ext cx="9274176" cy="947738"/>
            <a:chOff x="385" y="1457"/>
            <a:chExt cx="5842" cy="597"/>
          </a:xfrm>
        </p:grpSpPr>
        <p:grpSp>
          <p:nvGrpSpPr>
            <p:cNvPr id="29811" name="Group 153">
              <a:extLst>
                <a:ext uri="{FF2B5EF4-FFF2-40B4-BE49-F238E27FC236}">
                  <a16:creationId xmlns:a16="http://schemas.microsoft.com/office/drawing/2014/main" id="{8CD6AD44-1F14-164B-A670-B90E96F23A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457"/>
              <a:ext cx="4562" cy="232"/>
              <a:chOff x="385" y="1451"/>
              <a:chExt cx="4562" cy="232"/>
            </a:xfrm>
          </p:grpSpPr>
          <p:graphicFrame>
            <p:nvGraphicFramePr>
              <p:cNvPr id="29817" name="Object 125">
                <a:extLst>
                  <a:ext uri="{FF2B5EF4-FFF2-40B4-BE49-F238E27FC236}">
                    <a16:creationId xmlns:a16="http://schemas.microsoft.com/office/drawing/2014/main" id="{7C7FD3C2-269F-F54C-BFC0-0FE10C494B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" y="1469"/>
              <a:ext cx="40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73" name="Формула" r:id="rId9" imgW="10528300" imgH="4978400" progId="Equation.3">
                      <p:embed/>
                    </p:oleObj>
                  </mc:Choice>
                  <mc:Fallback>
                    <p:oleObj name="Формула" r:id="rId9" imgW="10528300" imgH="4978400" progId="Equation.3">
                      <p:embed/>
                      <p:pic>
                        <p:nvPicPr>
                          <p:cNvPr id="29817" name="Object 125">
                            <a:extLst>
                              <a:ext uri="{FF2B5EF4-FFF2-40B4-BE49-F238E27FC236}">
                                <a16:creationId xmlns:a16="http://schemas.microsoft.com/office/drawing/2014/main" id="{7C7FD3C2-269F-F54C-BFC0-0FE10C494B8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1469"/>
                            <a:ext cx="40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818" name="Rectangle 131">
                <a:extLst>
                  <a:ext uri="{FF2B5EF4-FFF2-40B4-BE49-F238E27FC236}">
                    <a16:creationId xmlns:a16="http://schemas.microsoft.com/office/drawing/2014/main" id="{32F05218-F091-5648-B709-863939F62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1451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uk-UA" altLang="zh-CN">
                    <a:sym typeface="Symbol" pitchFamily="2" charset="2"/>
                  </a:rPr>
                  <a:t></a:t>
                </a:r>
                <a:r>
                  <a:rPr lang="uk-UA" altLang="zh-CN"/>
                  <a:t> </a:t>
                </a:r>
              </a:p>
            </p:txBody>
          </p:sp>
          <p:sp>
            <p:nvSpPr>
              <p:cNvPr id="29819" name="Rectangle 132">
                <a:extLst>
                  <a:ext uri="{FF2B5EF4-FFF2-40B4-BE49-F238E27FC236}">
                    <a16:creationId xmlns:a16="http://schemas.microsoft.com/office/drawing/2014/main" id="{73441CF5-B264-D64B-93E4-9411066CE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1451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uk-UA" altLang="zh-CN">
                    <a:sym typeface="Symbol" pitchFamily="2" charset="2"/>
                  </a:rPr>
                  <a:t></a:t>
                </a:r>
                <a:r>
                  <a:rPr lang="uk-UA" altLang="zh-CN"/>
                  <a:t> </a:t>
                </a:r>
              </a:p>
            </p:txBody>
          </p:sp>
          <p:graphicFrame>
            <p:nvGraphicFramePr>
              <p:cNvPr id="29820" name="Object 134">
                <a:extLst>
                  <a:ext uri="{FF2B5EF4-FFF2-40B4-BE49-F238E27FC236}">
                    <a16:creationId xmlns:a16="http://schemas.microsoft.com/office/drawing/2014/main" id="{76BAD01F-6589-DF4F-8017-93BD7317A9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3" y="1477"/>
              <a:ext cx="476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74" name="Формула" r:id="rId11" imgW="13462000" imgH="4978400" progId="Equation.3">
                      <p:embed/>
                    </p:oleObj>
                  </mc:Choice>
                  <mc:Fallback>
                    <p:oleObj name="Формула" r:id="rId11" imgW="13462000" imgH="4978400" progId="Equation.3">
                      <p:embed/>
                      <p:pic>
                        <p:nvPicPr>
                          <p:cNvPr id="29820" name="Object 134">
                            <a:extLst>
                              <a:ext uri="{FF2B5EF4-FFF2-40B4-BE49-F238E27FC236}">
                                <a16:creationId xmlns:a16="http://schemas.microsoft.com/office/drawing/2014/main" id="{76BAD01F-6589-DF4F-8017-93BD7317A96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" y="1477"/>
                            <a:ext cx="476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821" name="Group 152">
                <a:extLst>
                  <a:ext uri="{FF2B5EF4-FFF2-40B4-BE49-F238E27FC236}">
                    <a16:creationId xmlns:a16="http://schemas.microsoft.com/office/drawing/2014/main" id="{2CF91183-C3FE-304A-AC64-EC62C1423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1" y="1470"/>
                <a:ext cx="1097" cy="195"/>
                <a:chOff x="1874" y="1489"/>
                <a:chExt cx="1029" cy="144"/>
              </a:xfrm>
            </p:grpSpPr>
            <p:graphicFrame>
              <p:nvGraphicFramePr>
                <p:cNvPr id="29825" name="Object 138">
                  <a:extLst>
                    <a:ext uri="{FF2B5EF4-FFF2-40B4-BE49-F238E27FC236}">
                      <a16:creationId xmlns:a16="http://schemas.microsoft.com/office/drawing/2014/main" id="{DBF91D39-51DB-EC4E-A5BD-7724B6310E4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74" y="1502"/>
                <a:ext cx="490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275" name="Формула" r:id="rId13" imgW="17843500" imgH="4686300" progId="Equation.3">
                        <p:embed/>
                      </p:oleObj>
                    </mc:Choice>
                    <mc:Fallback>
                      <p:oleObj name="Формула" r:id="rId13" imgW="17843500" imgH="4686300" progId="Equation.3">
                        <p:embed/>
                        <p:pic>
                          <p:nvPicPr>
                            <p:cNvPr id="29825" name="Object 138">
                              <a:extLst>
                                <a:ext uri="{FF2B5EF4-FFF2-40B4-BE49-F238E27FC236}">
                                  <a16:creationId xmlns:a16="http://schemas.microsoft.com/office/drawing/2014/main" id="{DBF91D39-51DB-EC4E-A5BD-7724B6310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4" y="1502"/>
                              <a:ext cx="490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826" name="Object 140">
                  <a:extLst>
                    <a:ext uri="{FF2B5EF4-FFF2-40B4-BE49-F238E27FC236}">
                      <a16:creationId xmlns:a16="http://schemas.microsoft.com/office/drawing/2014/main" id="{B2102A6E-5C47-CD4E-B5D3-E16ECDEC374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81" y="1489"/>
                <a:ext cx="522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276" name="Формула" r:id="rId15" imgW="19011900" imgH="5270500" progId="Equation.3">
                        <p:embed/>
                      </p:oleObj>
                    </mc:Choice>
                    <mc:Fallback>
                      <p:oleObj name="Формула" r:id="rId15" imgW="19011900" imgH="5270500" progId="Equation.3">
                        <p:embed/>
                        <p:pic>
                          <p:nvPicPr>
                            <p:cNvPr id="29826" name="Object 140">
                              <a:extLst>
                                <a:ext uri="{FF2B5EF4-FFF2-40B4-BE49-F238E27FC236}">
                                  <a16:creationId xmlns:a16="http://schemas.microsoft.com/office/drawing/2014/main" id="{B2102A6E-5C47-CD4E-B5D3-E16ECDEC374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1" y="1489"/>
                              <a:ext cx="522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9822" name="Rectangle 142">
                <a:extLst>
                  <a:ext uri="{FF2B5EF4-FFF2-40B4-BE49-F238E27FC236}">
                    <a16:creationId xmlns:a16="http://schemas.microsoft.com/office/drawing/2014/main" id="{7036B433-A878-B64B-9AF0-12847F6DB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451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uk-UA" altLang="zh-CN" dirty="0">
                    <a:sym typeface="Symbol" pitchFamily="2" charset="2"/>
                  </a:rPr>
                  <a:t></a:t>
                </a:r>
                <a:r>
                  <a:rPr lang="uk-UA" altLang="zh-CN" dirty="0"/>
                  <a:t> </a:t>
                </a:r>
              </a:p>
            </p:txBody>
          </p:sp>
          <p:graphicFrame>
            <p:nvGraphicFramePr>
              <p:cNvPr id="29823" name="Object 143">
                <a:extLst>
                  <a:ext uri="{FF2B5EF4-FFF2-40B4-BE49-F238E27FC236}">
                    <a16:creationId xmlns:a16="http://schemas.microsoft.com/office/drawing/2014/main" id="{B5183CC3-43AB-6247-A473-C1D19C56EC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07" y="1482"/>
              <a:ext cx="1542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77" name="Формула" r:id="rId17" imgW="49733200" imgH="5562600" progId="Equation.3">
                      <p:embed/>
                    </p:oleObj>
                  </mc:Choice>
                  <mc:Fallback>
                    <p:oleObj name="Формула" r:id="rId17" imgW="49733200" imgH="5562600" progId="Equation.3">
                      <p:embed/>
                      <p:pic>
                        <p:nvPicPr>
                          <p:cNvPr id="29823" name="Object 143">
                            <a:extLst>
                              <a:ext uri="{FF2B5EF4-FFF2-40B4-BE49-F238E27FC236}">
                                <a16:creationId xmlns:a16="http://schemas.microsoft.com/office/drawing/2014/main" id="{B5183CC3-43AB-6247-A473-C1D19C56EC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1482"/>
                            <a:ext cx="1542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824" name="Rectangle 151">
                <a:extLst>
                  <a:ext uri="{FF2B5EF4-FFF2-40B4-BE49-F238E27FC236}">
                    <a16:creationId xmlns:a16="http://schemas.microsoft.com/office/drawing/2014/main" id="{9A312280-3DF4-3245-91FB-EF40CC40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452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uk-UA" altLang="zh-CN" dirty="0">
                    <a:sym typeface="Symbol" pitchFamily="2" charset="2"/>
                  </a:rPr>
                  <a:t></a:t>
                </a:r>
                <a:r>
                  <a:rPr lang="uk-UA" altLang="zh-CN" dirty="0"/>
                  <a:t> </a:t>
                </a:r>
              </a:p>
            </p:txBody>
          </p:sp>
        </p:grpSp>
        <p:grpSp>
          <p:nvGrpSpPr>
            <p:cNvPr id="29812" name="Group 155">
              <a:extLst>
                <a:ext uri="{FF2B5EF4-FFF2-40B4-BE49-F238E27FC236}">
                  <a16:creationId xmlns:a16="http://schemas.microsoft.com/office/drawing/2014/main" id="{A579B5EA-1459-2B4C-BBF9-DB76FBA16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" y="1484"/>
              <a:ext cx="3154" cy="570"/>
              <a:chOff x="3028" y="1496"/>
              <a:chExt cx="3154" cy="570"/>
            </a:xfrm>
          </p:grpSpPr>
          <p:sp>
            <p:nvSpPr>
              <p:cNvPr id="29813" name="Rectangle 133">
                <a:extLst>
                  <a:ext uri="{FF2B5EF4-FFF2-40B4-BE49-F238E27FC236}">
                    <a16:creationId xmlns:a16="http://schemas.microsoft.com/office/drawing/2014/main" id="{5D8AF14F-A7F8-DB48-9FCB-E69EBF05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1736"/>
                <a:ext cx="285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uk-UA" altLang="zh-CN" sz="1400" dirty="0"/>
                  <a:t>Фундаментальне рівняння станів базової мережі Петрі</a:t>
                </a:r>
              </a:p>
            </p:txBody>
          </p:sp>
          <p:graphicFrame>
            <p:nvGraphicFramePr>
              <p:cNvPr id="29815" name="Object 148">
                <a:extLst>
                  <a:ext uri="{FF2B5EF4-FFF2-40B4-BE49-F238E27FC236}">
                    <a16:creationId xmlns:a16="http://schemas.microsoft.com/office/drawing/2014/main" id="{B1CEFE54-21CD-184C-B75A-42624A6C42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922122"/>
                  </p:ext>
                </p:extLst>
              </p:nvPr>
            </p:nvGraphicFramePr>
            <p:xfrm>
              <a:off x="4753" y="1496"/>
              <a:ext cx="1044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78" name="Формула" r:id="rId19" imgW="30429200" imgH="5562600" progId="Equation.3">
                      <p:embed/>
                    </p:oleObj>
                  </mc:Choice>
                  <mc:Fallback>
                    <p:oleObj name="Формула" r:id="rId19" imgW="30429200" imgH="5562600" progId="Equation.3">
                      <p:embed/>
                      <p:pic>
                        <p:nvPicPr>
                          <p:cNvPr id="29815" name="Object 148">
                            <a:extLst>
                              <a:ext uri="{FF2B5EF4-FFF2-40B4-BE49-F238E27FC236}">
                                <a16:creationId xmlns:a16="http://schemas.microsoft.com/office/drawing/2014/main" id="{B1CEFE54-21CD-184C-B75A-42624A6C42F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3" y="1496"/>
                            <a:ext cx="1044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816" name="Rectangle 154">
                <a:extLst>
                  <a:ext uri="{FF2B5EF4-FFF2-40B4-BE49-F238E27FC236}">
                    <a16:creationId xmlns:a16="http://schemas.microsoft.com/office/drawing/2014/main" id="{23E1FAA0-F771-7A41-9207-AC4A13120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1785"/>
                <a:ext cx="2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uk-UA" altLang="zh-CN" dirty="0">
                    <a:sym typeface="Symbol" pitchFamily="2" charset="2"/>
                  </a:rPr>
                  <a:t></a:t>
                </a:r>
                <a:r>
                  <a:rPr lang="uk-UA" altLang="zh-CN" dirty="0"/>
                  <a:t> </a:t>
                </a:r>
              </a:p>
            </p:txBody>
          </p:sp>
        </p:grpSp>
      </p:grpSp>
      <p:grpSp>
        <p:nvGrpSpPr>
          <p:cNvPr id="29775" name="Group 162">
            <a:extLst>
              <a:ext uri="{FF2B5EF4-FFF2-40B4-BE49-F238E27FC236}">
                <a16:creationId xmlns:a16="http://schemas.microsoft.com/office/drawing/2014/main" id="{9CB35D66-E72A-C54C-8E0B-CED461CA8F78}"/>
              </a:ext>
            </a:extLst>
          </p:cNvPr>
          <p:cNvGrpSpPr>
            <a:grpSpLocks/>
          </p:cNvGrpSpPr>
          <p:nvPr/>
        </p:nvGrpSpPr>
        <p:grpSpPr bwMode="auto">
          <a:xfrm>
            <a:off x="2028824" y="2438380"/>
            <a:ext cx="5834062" cy="576263"/>
            <a:chOff x="453" y="1525"/>
            <a:chExt cx="3675" cy="363"/>
          </a:xfrm>
        </p:grpSpPr>
        <p:graphicFrame>
          <p:nvGraphicFramePr>
            <p:cNvPr id="29802" name="Object 97">
              <a:extLst>
                <a:ext uri="{FF2B5EF4-FFF2-40B4-BE49-F238E27FC236}">
                  <a16:creationId xmlns:a16="http://schemas.microsoft.com/office/drawing/2014/main" id="{CA78E932-5F31-794B-96FD-700DD6C897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" y="1618"/>
            <a:ext cx="95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79" name="Формула" r:id="rId21" imgW="28384500" imgH="5270500" progId="Equation.3">
                    <p:embed/>
                  </p:oleObj>
                </mc:Choice>
                <mc:Fallback>
                  <p:oleObj name="Формула" r:id="rId21" imgW="28384500" imgH="5270500" progId="Equation.3">
                    <p:embed/>
                    <p:pic>
                      <p:nvPicPr>
                        <p:cNvPr id="29802" name="Object 97">
                          <a:extLst>
                            <a:ext uri="{FF2B5EF4-FFF2-40B4-BE49-F238E27FC236}">
                              <a16:creationId xmlns:a16="http://schemas.microsoft.com/office/drawing/2014/main" id="{CA78E932-5F31-794B-96FD-700DD6C897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1618"/>
                          <a:ext cx="95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803" name="Group 161">
              <a:extLst>
                <a:ext uri="{FF2B5EF4-FFF2-40B4-BE49-F238E27FC236}">
                  <a16:creationId xmlns:a16="http://schemas.microsoft.com/office/drawing/2014/main" id="{69B0DD7C-FB6B-B640-BAD0-AB35D8EBD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615"/>
              <a:ext cx="1179" cy="182"/>
              <a:chOff x="1746" y="1593"/>
              <a:chExt cx="1179" cy="182"/>
            </a:xfrm>
          </p:grpSpPr>
          <p:graphicFrame>
            <p:nvGraphicFramePr>
              <p:cNvPr id="29809" name="Object 101">
                <a:extLst>
                  <a:ext uri="{FF2B5EF4-FFF2-40B4-BE49-F238E27FC236}">
                    <a16:creationId xmlns:a16="http://schemas.microsoft.com/office/drawing/2014/main" id="{3C2D530B-D0A2-DC4A-A561-BF896339A0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6" y="1593"/>
              <a:ext cx="65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80" name="Формула" r:id="rId23" imgW="19011900" imgH="5270500" progId="Equation.3">
                      <p:embed/>
                    </p:oleObj>
                  </mc:Choice>
                  <mc:Fallback>
                    <p:oleObj name="Формула" r:id="rId23" imgW="19011900" imgH="5270500" progId="Equation.3">
                      <p:embed/>
                      <p:pic>
                        <p:nvPicPr>
                          <p:cNvPr id="29809" name="Object 101">
                            <a:extLst>
                              <a:ext uri="{FF2B5EF4-FFF2-40B4-BE49-F238E27FC236}">
                                <a16:creationId xmlns:a16="http://schemas.microsoft.com/office/drawing/2014/main" id="{3C2D530B-D0A2-DC4A-A561-BF896339A0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1593"/>
                            <a:ext cx="658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810" name="Object 103">
                <a:extLst>
                  <a:ext uri="{FF2B5EF4-FFF2-40B4-BE49-F238E27FC236}">
                    <a16:creationId xmlns:a16="http://schemas.microsoft.com/office/drawing/2014/main" id="{1A037294-764B-4744-A8E0-C840711C99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9" y="1621"/>
              <a:ext cx="476" cy="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81" name="Формула" r:id="rId25" imgW="14338300" imgH="4686300" progId="Equation.3">
                      <p:embed/>
                    </p:oleObj>
                  </mc:Choice>
                  <mc:Fallback>
                    <p:oleObj name="Формула" r:id="rId25" imgW="14338300" imgH="4686300" progId="Equation.3">
                      <p:embed/>
                      <p:pic>
                        <p:nvPicPr>
                          <p:cNvPr id="29810" name="Object 103">
                            <a:extLst>
                              <a:ext uri="{FF2B5EF4-FFF2-40B4-BE49-F238E27FC236}">
                                <a16:creationId xmlns:a16="http://schemas.microsoft.com/office/drawing/2014/main" id="{1A037294-764B-4744-A8E0-C840711C99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9" y="1621"/>
                            <a:ext cx="476" cy="1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804" name="Group 160">
              <a:extLst>
                <a:ext uri="{FF2B5EF4-FFF2-40B4-BE49-F238E27FC236}">
                  <a16:creationId xmlns:a16="http://schemas.microsoft.com/office/drawing/2014/main" id="{FF140C3B-CCB9-D64C-9CC4-C8183C9A0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525"/>
              <a:ext cx="953" cy="363"/>
              <a:chOff x="1179" y="2636"/>
              <a:chExt cx="953" cy="363"/>
            </a:xfrm>
          </p:grpSpPr>
          <p:sp>
            <p:nvSpPr>
              <p:cNvPr id="29807" name="Rectangle 112">
                <a:extLst>
                  <a:ext uri="{FF2B5EF4-FFF2-40B4-BE49-F238E27FC236}">
                    <a16:creationId xmlns:a16="http://schemas.microsoft.com/office/drawing/2014/main" id="{0232D45C-A7CD-6744-87FD-75D897E25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636"/>
                <a:ext cx="840" cy="363"/>
              </a:xfrm>
              <a:prstGeom prst="rect">
                <a:avLst/>
              </a:prstGeom>
              <a:solidFill>
                <a:srgbClr val="CCFFCC">
                  <a:alpha val="5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ru-RU" altLang="en-US"/>
              </a:p>
            </p:txBody>
          </p:sp>
          <p:graphicFrame>
            <p:nvGraphicFramePr>
              <p:cNvPr id="29808" name="Object 105">
                <a:extLst>
                  <a:ext uri="{FF2B5EF4-FFF2-40B4-BE49-F238E27FC236}">
                    <a16:creationId xmlns:a16="http://schemas.microsoft.com/office/drawing/2014/main" id="{976A65F3-ADAA-5843-8C68-5D6B775F61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79" y="2705"/>
              <a:ext cx="93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282" name="Формула" r:id="rId27" imgW="24574500" imgH="5270500" progId="Equation.3">
                      <p:embed/>
                    </p:oleObj>
                  </mc:Choice>
                  <mc:Fallback>
                    <p:oleObj name="Формула" r:id="rId27" imgW="24574500" imgH="5270500" progId="Equation.3">
                      <p:embed/>
                      <p:pic>
                        <p:nvPicPr>
                          <p:cNvPr id="29808" name="Object 105">
                            <a:extLst>
                              <a:ext uri="{FF2B5EF4-FFF2-40B4-BE49-F238E27FC236}">
                                <a16:creationId xmlns:a16="http://schemas.microsoft.com/office/drawing/2014/main" id="{976A65F3-ADAA-5843-8C68-5D6B775F612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9" y="2705"/>
                            <a:ext cx="93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805" name="Rectangle 158">
              <a:extLst>
                <a:ext uri="{FF2B5EF4-FFF2-40B4-BE49-F238E27FC236}">
                  <a16:creationId xmlns:a16="http://schemas.microsoft.com/office/drawing/2014/main" id="{0E3F5B21-FA3B-704D-9699-C51A87088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91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>
                  <a:sym typeface="Symbol" pitchFamily="2" charset="2"/>
                </a:rPr>
                <a:t></a:t>
              </a:r>
              <a:r>
                <a:rPr lang="uk-UA" altLang="zh-CN"/>
                <a:t> </a:t>
              </a:r>
            </a:p>
          </p:txBody>
        </p:sp>
        <p:sp>
          <p:nvSpPr>
            <p:cNvPr id="29806" name="Rectangle 159">
              <a:extLst>
                <a:ext uri="{FF2B5EF4-FFF2-40B4-BE49-F238E27FC236}">
                  <a16:creationId xmlns:a16="http://schemas.microsoft.com/office/drawing/2014/main" id="{34119D91-B4CE-9D4A-8EBD-D9893AF0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591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>
                  <a:sym typeface="Symbol" pitchFamily="2" charset="2"/>
                </a:rPr>
                <a:t></a:t>
              </a:r>
              <a:r>
                <a:rPr lang="uk-UA" altLang="zh-CN"/>
                <a:t> </a:t>
              </a:r>
            </a:p>
          </p:txBody>
        </p:sp>
      </p:grpSp>
      <p:graphicFrame>
        <p:nvGraphicFramePr>
          <p:cNvPr id="29776" name="Object 165">
            <a:extLst>
              <a:ext uri="{FF2B5EF4-FFF2-40B4-BE49-F238E27FC236}">
                <a16:creationId xmlns:a16="http://schemas.microsoft.com/office/drawing/2014/main" id="{2966F3FC-EEBE-4048-9DF1-9DE0C56EF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77107"/>
              </p:ext>
            </p:extLst>
          </p:nvPr>
        </p:nvGraphicFramePr>
        <p:xfrm>
          <a:off x="1993900" y="4362429"/>
          <a:ext cx="9890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3" name="Формула" r:id="rId29" imgW="16090900" imgH="4978400" progId="Equation.3">
                  <p:embed/>
                </p:oleObj>
              </mc:Choice>
              <mc:Fallback>
                <p:oleObj name="Формула" r:id="rId29" imgW="16090900" imgH="4978400" progId="Equation.3">
                  <p:embed/>
                  <p:pic>
                    <p:nvPicPr>
                      <p:cNvPr id="29776" name="Object 165">
                        <a:extLst>
                          <a:ext uri="{FF2B5EF4-FFF2-40B4-BE49-F238E27FC236}">
                            <a16:creationId xmlns:a16="http://schemas.microsoft.com/office/drawing/2014/main" id="{2966F3FC-EEBE-4048-9DF1-9DE0C56EF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362429"/>
                        <a:ext cx="9890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7" name="Rectangle 166">
            <a:extLst>
              <a:ext uri="{FF2B5EF4-FFF2-40B4-BE49-F238E27FC236}">
                <a16:creationId xmlns:a16="http://schemas.microsoft.com/office/drawing/2014/main" id="{46A34B5A-8C49-4745-B5D4-BA86A8B1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4333855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uk-UA" altLang="zh-CN">
                <a:sym typeface="Symbol" pitchFamily="2" charset="2"/>
              </a:rPr>
              <a:t></a:t>
            </a:r>
            <a:r>
              <a:rPr lang="uk-UA" altLang="zh-CN"/>
              <a:t> </a:t>
            </a:r>
          </a:p>
        </p:txBody>
      </p:sp>
      <p:sp>
        <p:nvSpPr>
          <p:cNvPr id="29778" name="Rectangle 176">
            <a:extLst>
              <a:ext uri="{FF2B5EF4-FFF2-40B4-BE49-F238E27FC236}">
                <a16:creationId xmlns:a16="http://schemas.microsoft.com/office/drawing/2014/main" id="{069071F6-1411-2B4A-B7CC-F2E5A89BC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58" y="5479403"/>
            <a:ext cx="41052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uk-UA" altLang="zh-CN" sz="1400"/>
              <a:t>Фундаментальне рівняння станів детермінованої мережі Петрі з часовими затримками</a:t>
            </a:r>
            <a:endParaRPr lang="uk-UA" altLang="zh-CN"/>
          </a:p>
        </p:txBody>
      </p:sp>
      <p:sp>
        <p:nvSpPr>
          <p:cNvPr id="29779" name="Rectangle 179">
            <a:extLst>
              <a:ext uri="{FF2B5EF4-FFF2-40B4-BE49-F238E27FC236}">
                <a16:creationId xmlns:a16="http://schemas.microsoft.com/office/drawing/2014/main" id="{00CA85EA-C7D5-1346-89B4-91D9CF35F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4657705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uk-UA" altLang="zh-CN">
                <a:sym typeface="Symbol" pitchFamily="2" charset="2"/>
              </a:rPr>
              <a:t></a:t>
            </a:r>
            <a:r>
              <a:rPr lang="uk-UA" altLang="zh-CN"/>
              <a:t> </a:t>
            </a:r>
          </a:p>
        </p:txBody>
      </p:sp>
      <p:sp>
        <p:nvSpPr>
          <p:cNvPr id="29780" name="Rectangle 181">
            <a:extLst>
              <a:ext uri="{FF2B5EF4-FFF2-40B4-BE49-F238E27FC236}">
                <a16:creationId xmlns:a16="http://schemas.microsoft.com/office/drawing/2014/main" id="{5F9D3ACA-3DC9-F540-AD99-DAC5426D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81" name="Rectangle 183">
            <a:extLst>
              <a:ext uri="{FF2B5EF4-FFF2-40B4-BE49-F238E27FC236}">
                <a16:creationId xmlns:a16="http://schemas.microsoft.com/office/drawing/2014/main" id="{B2A30567-C23A-6B41-9F17-D3DC6D136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aphicFrame>
        <p:nvGraphicFramePr>
          <p:cNvPr id="29782" name="Object 182">
            <a:extLst>
              <a:ext uri="{FF2B5EF4-FFF2-40B4-BE49-F238E27FC236}">
                <a16:creationId xmlns:a16="http://schemas.microsoft.com/office/drawing/2014/main" id="{0F782275-E4BC-2F44-8F39-8AE5F53FD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65868"/>
              </p:ext>
            </p:extLst>
          </p:nvPr>
        </p:nvGraphicFramePr>
        <p:xfrm>
          <a:off x="3352800" y="4405292"/>
          <a:ext cx="10445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4" name="Формула" r:id="rId31" imgW="19304000" imgH="5270500" progId="Equation.3">
                  <p:embed/>
                </p:oleObj>
              </mc:Choice>
              <mc:Fallback>
                <p:oleObj name="Формула" r:id="rId31" imgW="19304000" imgH="5270500" progId="Equation.3">
                  <p:embed/>
                  <p:pic>
                    <p:nvPicPr>
                      <p:cNvPr id="29782" name="Object 182">
                        <a:extLst>
                          <a:ext uri="{FF2B5EF4-FFF2-40B4-BE49-F238E27FC236}">
                            <a16:creationId xmlns:a16="http://schemas.microsoft.com/office/drawing/2014/main" id="{0F782275-E4BC-2F44-8F39-8AE5F53FD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05292"/>
                        <a:ext cx="10445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83" name="Rectangle 185">
            <a:extLst>
              <a:ext uri="{FF2B5EF4-FFF2-40B4-BE49-F238E27FC236}">
                <a16:creationId xmlns:a16="http://schemas.microsoft.com/office/drawing/2014/main" id="{CB5BD7A6-AA19-9A44-8B2F-717E9826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3688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84" name="Rectangle 187">
            <a:extLst>
              <a:ext uri="{FF2B5EF4-FFF2-40B4-BE49-F238E27FC236}">
                <a16:creationId xmlns:a16="http://schemas.microsoft.com/office/drawing/2014/main" id="{6795CDF9-EA99-B04C-AB8B-4AD81179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9785" name="Group 188">
            <a:extLst>
              <a:ext uri="{FF2B5EF4-FFF2-40B4-BE49-F238E27FC236}">
                <a16:creationId xmlns:a16="http://schemas.microsoft.com/office/drawing/2014/main" id="{491AB670-B326-194E-B517-75C8DCEA5C38}"/>
              </a:ext>
            </a:extLst>
          </p:cNvPr>
          <p:cNvGrpSpPr>
            <a:grpSpLocks/>
          </p:cNvGrpSpPr>
          <p:nvPr/>
        </p:nvGrpSpPr>
        <p:grpSpPr bwMode="auto">
          <a:xfrm>
            <a:off x="3316287" y="4729143"/>
            <a:ext cx="1135062" cy="295275"/>
            <a:chOff x="1168" y="2976"/>
            <a:chExt cx="715" cy="186"/>
          </a:xfrm>
        </p:grpSpPr>
        <p:graphicFrame>
          <p:nvGraphicFramePr>
            <p:cNvPr id="29800" name="Object 184">
              <a:extLst>
                <a:ext uri="{FF2B5EF4-FFF2-40B4-BE49-F238E27FC236}">
                  <a16:creationId xmlns:a16="http://schemas.microsoft.com/office/drawing/2014/main" id="{13CF3689-F7AD-4F47-8F4E-20A0E4A779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2978"/>
            <a:ext cx="38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85" name="Формула" r:id="rId33" imgW="9944100" imgH="4686300" progId="Equation.3">
                    <p:embed/>
                  </p:oleObj>
                </mc:Choice>
                <mc:Fallback>
                  <p:oleObj name="Формула" r:id="rId33" imgW="9944100" imgH="4686300" progId="Equation.3">
                    <p:embed/>
                    <p:pic>
                      <p:nvPicPr>
                        <p:cNvPr id="29800" name="Object 184">
                          <a:extLst>
                            <a:ext uri="{FF2B5EF4-FFF2-40B4-BE49-F238E27FC236}">
                              <a16:creationId xmlns:a16="http://schemas.microsoft.com/office/drawing/2014/main" id="{13CF3689-F7AD-4F47-8F4E-20A0E4A779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978"/>
                          <a:ext cx="38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1" name="Object 186">
              <a:extLst>
                <a:ext uri="{FF2B5EF4-FFF2-40B4-BE49-F238E27FC236}">
                  <a16:creationId xmlns:a16="http://schemas.microsoft.com/office/drawing/2014/main" id="{76ABE32E-88C7-3C41-907D-15B2239092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2976"/>
            <a:ext cx="3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86" name="Формула" r:id="rId35" imgW="9067800" imgH="5270500" progId="Equation.3">
                    <p:embed/>
                  </p:oleObj>
                </mc:Choice>
                <mc:Fallback>
                  <p:oleObj name="Формула" r:id="rId35" imgW="9067800" imgH="5270500" progId="Equation.3">
                    <p:embed/>
                    <p:pic>
                      <p:nvPicPr>
                        <p:cNvPr id="29801" name="Object 186">
                          <a:extLst>
                            <a:ext uri="{FF2B5EF4-FFF2-40B4-BE49-F238E27FC236}">
                              <a16:creationId xmlns:a16="http://schemas.microsoft.com/office/drawing/2014/main" id="{76ABE32E-88C7-3C41-907D-15B2239092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976"/>
                          <a:ext cx="31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86" name="Rectangle 190">
            <a:extLst>
              <a:ext uri="{FF2B5EF4-FFF2-40B4-BE49-F238E27FC236}">
                <a16:creationId xmlns:a16="http://schemas.microsoft.com/office/drawing/2014/main" id="{652BCCBD-2913-EA41-BBE8-461B4052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13067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aphicFrame>
        <p:nvGraphicFramePr>
          <p:cNvPr id="29787" name="Object 189">
            <a:extLst>
              <a:ext uri="{FF2B5EF4-FFF2-40B4-BE49-F238E27FC236}">
                <a16:creationId xmlns:a16="http://schemas.microsoft.com/office/drawing/2014/main" id="{01368B19-6465-7342-875F-8B06322D5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32712"/>
              </p:ext>
            </p:extLst>
          </p:nvPr>
        </p:nvGraphicFramePr>
        <p:xfrm>
          <a:off x="4900612" y="4724380"/>
          <a:ext cx="5762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7" name="Формула" r:id="rId37" imgW="9359900" imgH="5270500" progId="Equation.3">
                  <p:embed/>
                </p:oleObj>
              </mc:Choice>
              <mc:Fallback>
                <p:oleObj name="Формула" r:id="rId37" imgW="9359900" imgH="5270500" progId="Equation.3">
                  <p:embed/>
                  <p:pic>
                    <p:nvPicPr>
                      <p:cNvPr id="29787" name="Object 189">
                        <a:extLst>
                          <a:ext uri="{FF2B5EF4-FFF2-40B4-BE49-F238E27FC236}">
                            <a16:creationId xmlns:a16="http://schemas.microsoft.com/office/drawing/2014/main" id="{01368B19-6465-7342-875F-8B06322D5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2" y="4724380"/>
                        <a:ext cx="576262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88" name="Rectangle 195">
            <a:extLst>
              <a:ext uri="{FF2B5EF4-FFF2-40B4-BE49-F238E27FC236}">
                <a16:creationId xmlns:a16="http://schemas.microsoft.com/office/drawing/2014/main" id="{D4C06ED8-1253-794A-AE7E-F3AFDBAD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083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789" name="Rectangle 197">
            <a:extLst>
              <a:ext uri="{FF2B5EF4-FFF2-40B4-BE49-F238E27FC236}">
                <a16:creationId xmlns:a16="http://schemas.microsoft.com/office/drawing/2014/main" id="{AA316A42-5FD0-0B47-AD11-F5600048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083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9790" name="Group 202">
            <a:extLst>
              <a:ext uri="{FF2B5EF4-FFF2-40B4-BE49-F238E27FC236}">
                <a16:creationId xmlns:a16="http://schemas.microsoft.com/office/drawing/2014/main" id="{5138C505-AED7-CD48-8D55-E8BD2317C5F4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5157788"/>
            <a:ext cx="8621712" cy="385762"/>
            <a:chOff x="242" y="3226"/>
            <a:chExt cx="5431" cy="243"/>
          </a:xfrm>
        </p:grpSpPr>
        <p:sp>
          <p:nvSpPr>
            <p:cNvPr id="29796" name="Rectangle 174">
              <a:extLst>
                <a:ext uri="{FF2B5EF4-FFF2-40B4-BE49-F238E27FC236}">
                  <a16:creationId xmlns:a16="http://schemas.microsoft.com/office/drawing/2014/main" id="{AEADB992-880B-DF40-B620-709619C5F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226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>
                  <a:sym typeface="Symbol" pitchFamily="2" charset="2"/>
                </a:rPr>
                <a:t></a:t>
              </a:r>
              <a:r>
                <a:rPr lang="uk-UA" altLang="zh-CN"/>
                <a:t> </a:t>
              </a:r>
            </a:p>
          </p:txBody>
        </p:sp>
        <p:sp>
          <p:nvSpPr>
            <p:cNvPr id="29797" name="Rectangle 177">
              <a:extLst>
                <a:ext uri="{FF2B5EF4-FFF2-40B4-BE49-F238E27FC236}">
                  <a16:creationId xmlns:a16="http://schemas.microsoft.com/office/drawing/2014/main" id="{E3CB8BBC-DB0E-884E-BB3E-5C4CD500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238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>
                  <a:sym typeface="Symbol" pitchFamily="2" charset="2"/>
                </a:rPr>
                <a:t></a:t>
              </a:r>
              <a:r>
                <a:rPr lang="uk-UA" altLang="zh-CN"/>
                <a:t> </a:t>
              </a:r>
            </a:p>
          </p:txBody>
        </p:sp>
        <p:graphicFrame>
          <p:nvGraphicFramePr>
            <p:cNvPr id="29798" name="Object 194">
              <a:extLst>
                <a:ext uri="{FF2B5EF4-FFF2-40B4-BE49-F238E27FC236}">
                  <a16:creationId xmlns:a16="http://schemas.microsoft.com/office/drawing/2014/main" id="{7B07B413-D8A9-7848-94FF-23932CF50B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" y="3266"/>
            <a:ext cx="23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88" name="Формула" r:id="rId39" imgW="71678800" imgH="5270500" progId="Equation.3">
                    <p:embed/>
                  </p:oleObj>
                </mc:Choice>
                <mc:Fallback>
                  <p:oleObj name="Формула" r:id="rId39" imgW="71678800" imgH="5270500" progId="Equation.3">
                    <p:embed/>
                    <p:pic>
                      <p:nvPicPr>
                        <p:cNvPr id="29798" name="Object 194">
                          <a:extLst>
                            <a:ext uri="{FF2B5EF4-FFF2-40B4-BE49-F238E27FC236}">
                              <a16:creationId xmlns:a16="http://schemas.microsoft.com/office/drawing/2014/main" id="{7B07B413-D8A9-7848-94FF-23932CF50B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" y="3266"/>
                          <a:ext cx="237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9" name="Object 196">
              <a:extLst>
                <a:ext uri="{FF2B5EF4-FFF2-40B4-BE49-F238E27FC236}">
                  <a16:creationId xmlns:a16="http://schemas.microsoft.com/office/drawing/2014/main" id="{54ACC61A-C0E5-7F49-B518-102FE468DE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0" y="3269"/>
            <a:ext cx="234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89" name="Формула" r:id="rId41" imgW="72555100" imgH="5270500" progId="Equation.3">
                    <p:embed/>
                  </p:oleObj>
                </mc:Choice>
                <mc:Fallback>
                  <p:oleObj name="Формула" r:id="rId41" imgW="72555100" imgH="5270500" progId="Equation.3">
                    <p:embed/>
                    <p:pic>
                      <p:nvPicPr>
                        <p:cNvPr id="29799" name="Object 196">
                          <a:extLst>
                            <a:ext uri="{FF2B5EF4-FFF2-40B4-BE49-F238E27FC236}">
                              <a16:creationId xmlns:a16="http://schemas.microsoft.com/office/drawing/2014/main" id="{54ACC61A-C0E5-7F49-B518-102FE468DE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0" y="3269"/>
                          <a:ext cx="234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91" name="Rectangle 200">
            <a:extLst>
              <a:ext uri="{FF2B5EF4-FFF2-40B4-BE49-F238E27FC236}">
                <a16:creationId xmlns:a16="http://schemas.microsoft.com/office/drawing/2014/main" id="{DF023B23-D83E-D445-9123-3C82001F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1" y="31083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29792" name="Group 209">
            <a:extLst>
              <a:ext uri="{FF2B5EF4-FFF2-40B4-BE49-F238E27FC236}">
                <a16:creationId xmlns:a16="http://schemas.microsoft.com/office/drawing/2014/main" id="{697C8979-9F26-3443-B521-392687371163}"/>
              </a:ext>
            </a:extLst>
          </p:cNvPr>
          <p:cNvGrpSpPr>
            <a:grpSpLocks/>
          </p:cNvGrpSpPr>
          <p:nvPr/>
        </p:nvGrpSpPr>
        <p:grpSpPr bwMode="auto">
          <a:xfrm>
            <a:off x="4105308" y="5570923"/>
            <a:ext cx="3641725" cy="368300"/>
            <a:chOff x="453" y="3509"/>
            <a:chExt cx="2294" cy="232"/>
          </a:xfrm>
        </p:grpSpPr>
        <p:graphicFrame>
          <p:nvGraphicFramePr>
            <p:cNvPr id="29793" name="Object 199">
              <a:extLst>
                <a:ext uri="{FF2B5EF4-FFF2-40B4-BE49-F238E27FC236}">
                  <a16:creationId xmlns:a16="http://schemas.microsoft.com/office/drawing/2014/main" id="{A86EF4E9-F263-3D4B-95D3-32FDCDD377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2" y="3547"/>
            <a:ext cx="157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0" name="Формула" r:id="rId43" imgW="52082700" imgH="5270500" progId="Equation.3">
                    <p:embed/>
                  </p:oleObj>
                </mc:Choice>
                <mc:Fallback>
                  <p:oleObj name="Формула" r:id="rId43" imgW="52082700" imgH="5270500" progId="Equation.3">
                    <p:embed/>
                    <p:pic>
                      <p:nvPicPr>
                        <p:cNvPr id="29793" name="Object 199">
                          <a:extLst>
                            <a:ext uri="{FF2B5EF4-FFF2-40B4-BE49-F238E27FC236}">
                              <a16:creationId xmlns:a16="http://schemas.microsoft.com/office/drawing/2014/main" id="{A86EF4E9-F263-3D4B-95D3-32FDCDD377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3547"/>
                          <a:ext cx="157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4" name="Rectangle 201">
              <a:extLst>
                <a:ext uri="{FF2B5EF4-FFF2-40B4-BE49-F238E27FC236}">
                  <a16:creationId xmlns:a16="http://schemas.microsoft.com/office/drawing/2014/main" id="{18C6222C-F142-0847-8B04-C217BF951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509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 dirty="0">
                  <a:sym typeface="Symbol" pitchFamily="2" charset="2"/>
                </a:rPr>
                <a:t></a:t>
              </a:r>
              <a:r>
                <a:rPr lang="uk-UA" altLang="zh-CN" dirty="0"/>
                <a:t> </a:t>
              </a:r>
            </a:p>
          </p:txBody>
        </p:sp>
        <p:sp>
          <p:nvSpPr>
            <p:cNvPr id="29795" name="Rectangle 208">
              <a:extLst>
                <a:ext uri="{FF2B5EF4-FFF2-40B4-BE49-F238E27FC236}">
                  <a16:creationId xmlns:a16="http://schemas.microsoft.com/office/drawing/2014/main" id="{E5521CB4-9577-E14E-B8A0-E0D46955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3510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>
                  <a:sym typeface="Symbol" pitchFamily="2" charset="2"/>
                </a:rPr>
                <a:t></a:t>
              </a:r>
              <a:r>
                <a:rPr lang="uk-UA" altLang="zh-CN"/>
                <a:t> 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7C98-8E3C-F745-B75E-3BD0F78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122" name="Rectangle 151">
            <a:extLst>
              <a:ext uri="{FF2B5EF4-FFF2-40B4-BE49-F238E27FC236}">
                <a16:creationId xmlns:a16="http://schemas.microsoft.com/office/drawing/2014/main" id="{905E6038-B0B3-2D42-B1C0-BD6A6681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531" y="3280475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uk-UA" altLang="zh-CN" dirty="0">
                <a:sym typeface="Symbol" pitchFamily="2" charset="2"/>
              </a:rPr>
              <a:t></a:t>
            </a:r>
            <a:r>
              <a:rPr lang="uk-UA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5398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D5D8-FE00-3F4E-921B-0B4D02FF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0AE70-306E-7B4F-AF5D-BB5FC409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9EA4E7-D788-8D4C-AC43-4C1584D2DAA6}"/>
              </a:ext>
            </a:extLst>
          </p:cNvPr>
          <p:cNvGrpSpPr/>
          <p:nvPr/>
        </p:nvGrpSpPr>
        <p:grpSpPr>
          <a:xfrm>
            <a:off x="928170" y="1908153"/>
            <a:ext cx="3254375" cy="1446530"/>
            <a:chOff x="4468812" y="2705735"/>
            <a:chExt cx="3254375" cy="1446530"/>
          </a:xfrm>
        </p:grpSpPr>
        <p:sp>
          <p:nvSpPr>
            <p:cNvPr id="8" name="Text Box 765">
              <a:extLst>
                <a:ext uri="{FF2B5EF4-FFF2-40B4-BE49-F238E27FC236}">
                  <a16:creationId xmlns:a16="http://schemas.microsoft.com/office/drawing/2014/main" id="{E6B9D12A-BBB5-7D4D-B6C8-40BE4B07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3522" y="2705735"/>
              <a:ext cx="29400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766">
              <a:extLst>
                <a:ext uri="{FF2B5EF4-FFF2-40B4-BE49-F238E27FC236}">
                  <a16:creationId xmlns:a16="http://schemas.microsoft.com/office/drawing/2014/main" id="{ACA5C9AC-81AB-7044-9CF5-7DFCEC5A1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812" y="2937510"/>
              <a:ext cx="29400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FC500A-EF92-BB4A-83E9-36BDFB13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932" y="3263265"/>
              <a:ext cx="316865" cy="3086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Line 768">
              <a:extLst>
                <a:ext uri="{FF2B5EF4-FFF2-40B4-BE49-F238E27FC236}">
                  <a16:creationId xmlns:a16="http://schemas.microsoft.com/office/drawing/2014/main" id="{7AB9861D-28CE-354C-85F3-F433E6AC1959}"/>
                </a:ext>
              </a:extLst>
            </p:cNvPr>
            <p:cNvCxnSpPr/>
            <p:nvPr/>
          </p:nvCxnSpPr>
          <p:spPr bwMode="auto">
            <a:xfrm>
              <a:off x="5327332" y="3472815"/>
              <a:ext cx="2540" cy="396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769">
              <a:extLst>
                <a:ext uri="{FF2B5EF4-FFF2-40B4-BE49-F238E27FC236}">
                  <a16:creationId xmlns:a16="http://schemas.microsoft.com/office/drawing/2014/main" id="{C23EF6FC-4225-3646-AFEF-D64AD466058A}"/>
                </a:ext>
              </a:extLst>
            </p:cNvPr>
            <p:cNvCxnSpPr/>
            <p:nvPr/>
          </p:nvCxnSpPr>
          <p:spPr bwMode="auto">
            <a:xfrm>
              <a:off x="4785677" y="3403600"/>
              <a:ext cx="520065" cy="232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770">
              <a:extLst>
                <a:ext uri="{FF2B5EF4-FFF2-40B4-BE49-F238E27FC236}">
                  <a16:creationId xmlns:a16="http://schemas.microsoft.com/office/drawing/2014/main" id="{23CB0D15-DD72-4448-BA88-7126F1D56356}"/>
                </a:ext>
              </a:extLst>
            </p:cNvPr>
            <p:cNvCxnSpPr/>
            <p:nvPr/>
          </p:nvCxnSpPr>
          <p:spPr bwMode="auto">
            <a:xfrm flipV="1">
              <a:off x="5327332" y="3427095"/>
              <a:ext cx="588010" cy="184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771">
              <a:extLst>
                <a:ext uri="{FF2B5EF4-FFF2-40B4-BE49-F238E27FC236}">
                  <a16:creationId xmlns:a16="http://schemas.microsoft.com/office/drawing/2014/main" id="{A1F7B9DB-FB51-F24E-95E9-F7DEC699F9F9}"/>
                </a:ext>
              </a:extLst>
            </p:cNvPr>
            <p:cNvCxnSpPr/>
            <p:nvPr/>
          </p:nvCxnSpPr>
          <p:spPr bwMode="auto">
            <a:xfrm flipV="1">
              <a:off x="5350192" y="3542665"/>
              <a:ext cx="586740" cy="189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772">
              <a:extLst>
                <a:ext uri="{FF2B5EF4-FFF2-40B4-BE49-F238E27FC236}">
                  <a16:creationId xmlns:a16="http://schemas.microsoft.com/office/drawing/2014/main" id="{21F18048-D663-524B-8D4C-609235A3DF3B}"/>
                </a:ext>
              </a:extLst>
            </p:cNvPr>
            <p:cNvCxnSpPr/>
            <p:nvPr/>
          </p:nvCxnSpPr>
          <p:spPr bwMode="auto">
            <a:xfrm flipH="1">
              <a:off x="5508942" y="3427095"/>
              <a:ext cx="67945" cy="185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773">
              <a:extLst>
                <a:ext uri="{FF2B5EF4-FFF2-40B4-BE49-F238E27FC236}">
                  <a16:creationId xmlns:a16="http://schemas.microsoft.com/office/drawing/2014/main" id="{03D1A1CF-0A2F-714F-87E8-404B4B2BC686}"/>
                </a:ext>
              </a:extLst>
            </p:cNvPr>
            <p:cNvCxnSpPr/>
            <p:nvPr/>
          </p:nvCxnSpPr>
          <p:spPr bwMode="auto">
            <a:xfrm flipH="1">
              <a:off x="5666422" y="3542665"/>
              <a:ext cx="69215" cy="187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774">
              <a:extLst>
                <a:ext uri="{FF2B5EF4-FFF2-40B4-BE49-F238E27FC236}">
                  <a16:creationId xmlns:a16="http://schemas.microsoft.com/office/drawing/2014/main" id="{7D2EA830-3EC9-EC46-8254-A89ABC590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62" y="3194050"/>
              <a:ext cx="156210" cy="185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775">
              <a:extLst>
                <a:ext uri="{FF2B5EF4-FFF2-40B4-BE49-F238E27FC236}">
                  <a16:creationId xmlns:a16="http://schemas.microsoft.com/office/drawing/2014/main" id="{A7D5BCB6-94C0-B04D-A1A7-83CFB206A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197" y="3356610"/>
              <a:ext cx="156210" cy="185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09A406-5898-8D44-B7A3-A342671F9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2" y="3194050"/>
              <a:ext cx="317500" cy="3086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Line 777">
              <a:extLst>
                <a:ext uri="{FF2B5EF4-FFF2-40B4-BE49-F238E27FC236}">
                  <a16:creationId xmlns:a16="http://schemas.microsoft.com/office/drawing/2014/main" id="{9AF10838-382B-204E-B0AE-3ECE5428C8FE}"/>
                </a:ext>
              </a:extLst>
            </p:cNvPr>
            <p:cNvCxnSpPr/>
            <p:nvPr/>
          </p:nvCxnSpPr>
          <p:spPr bwMode="auto">
            <a:xfrm>
              <a:off x="4739957" y="3472815"/>
              <a:ext cx="566420" cy="253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778">
              <a:extLst>
                <a:ext uri="{FF2B5EF4-FFF2-40B4-BE49-F238E27FC236}">
                  <a16:creationId xmlns:a16="http://schemas.microsoft.com/office/drawing/2014/main" id="{E71CB14C-A166-0E4D-9827-B7E4752A5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932" y="2983865"/>
              <a:ext cx="294005" cy="257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Line 779">
              <a:extLst>
                <a:ext uri="{FF2B5EF4-FFF2-40B4-BE49-F238E27FC236}">
                  <a16:creationId xmlns:a16="http://schemas.microsoft.com/office/drawing/2014/main" id="{6B8D8C4A-5EDC-F048-908E-8A7AF6D4C0D3}"/>
                </a:ext>
              </a:extLst>
            </p:cNvPr>
            <p:cNvCxnSpPr/>
            <p:nvPr/>
          </p:nvCxnSpPr>
          <p:spPr bwMode="auto">
            <a:xfrm flipH="1">
              <a:off x="6752272" y="2983865"/>
              <a:ext cx="3175" cy="4000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780">
              <a:extLst>
                <a:ext uri="{FF2B5EF4-FFF2-40B4-BE49-F238E27FC236}">
                  <a16:creationId xmlns:a16="http://schemas.microsoft.com/office/drawing/2014/main" id="{3DF260E9-8B82-3643-95B0-B8DC6C8CE895}"/>
                </a:ext>
              </a:extLst>
            </p:cNvPr>
            <p:cNvCxnSpPr/>
            <p:nvPr/>
          </p:nvCxnSpPr>
          <p:spPr bwMode="auto">
            <a:xfrm flipV="1">
              <a:off x="6230937" y="3077210"/>
              <a:ext cx="496570" cy="232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97DAAA-453B-7F4E-B97C-F79A3505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092" y="2751455"/>
              <a:ext cx="319405" cy="3086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Line 782">
              <a:extLst>
                <a:ext uri="{FF2B5EF4-FFF2-40B4-BE49-F238E27FC236}">
                  <a16:creationId xmlns:a16="http://schemas.microsoft.com/office/drawing/2014/main" id="{BDF0C4BF-030E-5B43-BC95-CFE048AABDCE}"/>
                </a:ext>
              </a:extLst>
            </p:cNvPr>
            <p:cNvCxnSpPr/>
            <p:nvPr/>
          </p:nvCxnSpPr>
          <p:spPr bwMode="auto">
            <a:xfrm flipV="1">
              <a:off x="6277292" y="3194685"/>
              <a:ext cx="451485" cy="208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783">
              <a:extLst>
                <a:ext uri="{FF2B5EF4-FFF2-40B4-BE49-F238E27FC236}">
                  <a16:creationId xmlns:a16="http://schemas.microsoft.com/office/drawing/2014/main" id="{A45A33B9-81D3-9B41-9DA9-F6CB84CE84F7}"/>
                </a:ext>
              </a:extLst>
            </p:cNvPr>
            <p:cNvCxnSpPr/>
            <p:nvPr/>
          </p:nvCxnSpPr>
          <p:spPr bwMode="auto">
            <a:xfrm flipV="1">
              <a:off x="6796087" y="2890520"/>
              <a:ext cx="271780" cy="163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784">
              <a:extLst>
                <a:ext uri="{FF2B5EF4-FFF2-40B4-BE49-F238E27FC236}">
                  <a16:creationId xmlns:a16="http://schemas.microsoft.com/office/drawing/2014/main" id="{5A3532F5-EBCC-9446-AF43-51CC8C9BE329}"/>
                </a:ext>
              </a:extLst>
            </p:cNvPr>
            <p:cNvCxnSpPr/>
            <p:nvPr/>
          </p:nvCxnSpPr>
          <p:spPr bwMode="auto">
            <a:xfrm flipV="1">
              <a:off x="6819582" y="2983865"/>
              <a:ext cx="294005" cy="163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785">
              <a:extLst>
                <a:ext uri="{FF2B5EF4-FFF2-40B4-BE49-F238E27FC236}">
                  <a16:creationId xmlns:a16="http://schemas.microsoft.com/office/drawing/2014/main" id="{E2E9AAC9-B998-FF43-B19D-18353B2ED3C2}"/>
                </a:ext>
              </a:extLst>
            </p:cNvPr>
            <p:cNvCxnSpPr/>
            <p:nvPr/>
          </p:nvCxnSpPr>
          <p:spPr bwMode="auto">
            <a:xfrm flipH="1">
              <a:off x="6503352" y="3729355"/>
              <a:ext cx="2540" cy="396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786">
              <a:extLst>
                <a:ext uri="{FF2B5EF4-FFF2-40B4-BE49-F238E27FC236}">
                  <a16:creationId xmlns:a16="http://schemas.microsoft.com/office/drawing/2014/main" id="{79B76D9B-0A15-9E45-8581-891DE4A07360}"/>
                </a:ext>
              </a:extLst>
            </p:cNvPr>
            <p:cNvCxnSpPr/>
            <p:nvPr/>
          </p:nvCxnSpPr>
          <p:spPr bwMode="auto">
            <a:xfrm>
              <a:off x="6230937" y="3543300"/>
              <a:ext cx="249555" cy="278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C01BB0-F091-9841-BA4D-D431BE61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527" y="3845560"/>
              <a:ext cx="318135" cy="3067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1" name="Line 788">
              <a:extLst>
                <a:ext uri="{FF2B5EF4-FFF2-40B4-BE49-F238E27FC236}">
                  <a16:creationId xmlns:a16="http://schemas.microsoft.com/office/drawing/2014/main" id="{9444D886-1746-AA4D-9452-7682669D184E}"/>
                </a:ext>
              </a:extLst>
            </p:cNvPr>
            <p:cNvCxnSpPr/>
            <p:nvPr/>
          </p:nvCxnSpPr>
          <p:spPr bwMode="auto">
            <a:xfrm>
              <a:off x="6164262" y="3589655"/>
              <a:ext cx="338455" cy="350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789">
              <a:extLst>
                <a:ext uri="{FF2B5EF4-FFF2-40B4-BE49-F238E27FC236}">
                  <a16:creationId xmlns:a16="http://schemas.microsoft.com/office/drawing/2014/main" id="{37344BBB-15E1-084B-98E4-8517985EE8AE}"/>
                </a:ext>
              </a:extLst>
            </p:cNvPr>
            <p:cNvCxnSpPr/>
            <p:nvPr/>
          </p:nvCxnSpPr>
          <p:spPr bwMode="auto">
            <a:xfrm>
              <a:off x="6548437" y="3916045"/>
              <a:ext cx="338455" cy="22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790">
              <a:extLst>
                <a:ext uri="{FF2B5EF4-FFF2-40B4-BE49-F238E27FC236}">
                  <a16:creationId xmlns:a16="http://schemas.microsoft.com/office/drawing/2014/main" id="{37790CD3-6FD4-D04B-AF4D-CE8AB22EF9D6}"/>
                </a:ext>
              </a:extLst>
            </p:cNvPr>
            <p:cNvCxnSpPr/>
            <p:nvPr/>
          </p:nvCxnSpPr>
          <p:spPr bwMode="auto">
            <a:xfrm>
              <a:off x="6548437" y="3984625"/>
              <a:ext cx="338455" cy="24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791">
              <a:extLst>
                <a:ext uri="{FF2B5EF4-FFF2-40B4-BE49-F238E27FC236}">
                  <a16:creationId xmlns:a16="http://schemas.microsoft.com/office/drawing/2014/main" id="{BE012D36-1AA4-A049-B499-41FE69CB6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182" y="2705735"/>
              <a:ext cx="294005" cy="255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 Box 792">
              <a:extLst>
                <a:ext uri="{FF2B5EF4-FFF2-40B4-BE49-F238E27FC236}">
                  <a16:creationId xmlns:a16="http://schemas.microsoft.com/office/drawing/2014/main" id="{7AB30A46-4615-F84D-9C3A-15E6E089D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2612" y="3566160"/>
              <a:ext cx="294005" cy="255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793">
              <a:extLst>
                <a:ext uri="{FF2B5EF4-FFF2-40B4-BE49-F238E27FC236}">
                  <a16:creationId xmlns:a16="http://schemas.microsoft.com/office/drawing/2014/main" id="{8801BCA6-BECE-E944-8744-D7224FEC2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767" y="3171190"/>
              <a:ext cx="29273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794">
              <a:extLst>
                <a:ext uri="{FF2B5EF4-FFF2-40B4-BE49-F238E27FC236}">
                  <a16:creationId xmlns:a16="http://schemas.microsoft.com/office/drawing/2014/main" id="{678A75A3-F9BA-3B47-92F5-B4F30864D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182" y="3449955"/>
              <a:ext cx="29273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27FE02-0A95-DC4F-AFC4-B46A3D6F353C}"/>
                  </a:ext>
                </a:extLst>
              </p:cNvPr>
              <p:cNvSpPr txBox="1"/>
              <p:nvPr/>
            </p:nvSpPr>
            <p:spPr>
              <a:xfrm>
                <a:off x="4612347" y="1614813"/>
                <a:ext cx="1884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27FE02-0A95-DC4F-AFC4-B46A3D6F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47" y="1614813"/>
                <a:ext cx="1884490" cy="276999"/>
              </a:xfrm>
              <a:prstGeom prst="rect">
                <a:avLst/>
              </a:prstGeom>
              <a:blipFill>
                <a:blip r:embed="rId2"/>
                <a:stretch>
                  <a:fillRect l="-2685" t="-9091" r="-4027" b="-40909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C96116-ECE1-FC4F-AEFB-BCF6A8658ED4}"/>
                  </a:ext>
                </a:extLst>
              </p:cNvPr>
              <p:cNvSpPr txBox="1"/>
              <p:nvPr/>
            </p:nvSpPr>
            <p:spPr>
              <a:xfrm>
                <a:off x="4612347" y="1197826"/>
                <a:ext cx="1622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C96116-ECE1-FC4F-AEFB-BCF6A8658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47" y="1197826"/>
                <a:ext cx="1622431" cy="276999"/>
              </a:xfrm>
              <a:prstGeom prst="rect">
                <a:avLst/>
              </a:prstGeom>
              <a:blipFill>
                <a:blip r:embed="rId3"/>
                <a:stretch>
                  <a:fillRect l="-1550" t="-8696" r="-3101" b="-3478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E2E97-1181-7F47-8826-5948515B8B53}"/>
                  </a:ext>
                </a:extLst>
              </p:cNvPr>
              <p:cNvSpPr txBox="1"/>
              <p:nvPr/>
            </p:nvSpPr>
            <p:spPr>
              <a:xfrm>
                <a:off x="4657960" y="1973993"/>
                <a:ext cx="2205604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E2E97-1181-7F47-8826-5948515B8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0" y="1973993"/>
                <a:ext cx="2205604" cy="1661993"/>
              </a:xfrm>
              <a:prstGeom prst="rect">
                <a:avLst/>
              </a:prstGeom>
              <a:blipFill>
                <a:blip r:embed="rId4"/>
                <a:stretch>
                  <a:fillRect l="-6286" t="-4545" r="-4571" b="-530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D93163-464F-6B4C-AD52-DD4C4CCCDF67}"/>
                  </a:ext>
                </a:extLst>
              </p:cNvPr>
              <p:cNvSpPr txBox="1"/>
              <p:nvPr/>
            </p:nvSpPr>
            <p:spPr>
              <a:xfrm>
                <a:off x="7265869" y="2373538"/>
                <a:ext cx="3339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W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2, 2, </m:t>
                    </m:r>
                  </m:oMath>
                </a14:m>
                <a:r>
                  <a:rPr lang="en-US" dirty="0"/>
                  <a:t>1, 1, </a:t>
                </a:r>
                <a:r>
                  <a:rPr lang="en-US" b="0" dirty="0"/>
                  <a:t>1, 1, </a:t>
                </a:r>
                <a:r>
                  <a:rPr lang="en-US" dirty="0"/>
                  <a:t>1, 1, </a:t>
                </a:r>
                <a:r>
                  <a:rPr lang="en-US" b="0" dirty="0"/>
                  <a:t>1, 1, </a:t>
                </a:r>
                <a:r>
                  <a:rPr lang="en-US" dirty="0"/>
                  <a:t>1, 1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D93163-464F-6B4C-AD52-DD4C4CCC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869" y="2373538"/>
                <a:ext cx="3339056" cy="276999"/>
              </a:xfrm>
              <a:prstGeom prst="rect">
                <a:avLst/>
              </a:prstGeom>
              <a:blipFill>
                <a:blip r:embed="rId5"/>
                <a:stretch>
                  <a:fillRect l="-4545" t="-26087" r="-2273" b="-52174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04A65-142A-4E48-B8F3-B82CEB81DF59}"/>
                  </a:ext>
                </a:extLst>
              </p:cNvPr>
              <p:cNvSpPr/>
              <p:nvPr/>
            </p:nvSpPr>
            <p:spPr>
              <a:xfrm>
                <a:off x="7198053" y="1931385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I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⊘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04A65-142A-4E48-B8F3-B82CEB81D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53" y="1931385"/>
                <a:ext cx="750526" cy="369332"/>
              </a:xfrm>
              <a:prstGeom prst="rect">
                <a:avLst/>
              </a:prstGeom>
              <a:blipFill>
                <a:blip r:embed="rId6"/>
                <a:stretch>
                  <a:fillRect l="-6667" t="-10345" b="-31034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B832C37-3D44-BB43-B542-B26ADE39FA37}"/>
                  </a:ext>
                </a:extLst>
              </p:cNvPr>
              <p:cNvSpPr/>
              <p:nvPr/>
            </p:nvSpPr>
            <p:spPr>
              <a:xfrm>
                <a:off x="7083769" y="1198326"/>
                <a:ext cx="3184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0, 1.0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0, 1.0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0, 1.0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B832C37-3D44-BB43-B542-B26ADE39F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69" y="1198326"/>
                <a:ext cx="318478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F5E1BD5-3118-3C45-B878-805FED3B3983}"/>
                  </a:ext>
                </a:extLst>
              </p:cNvPr>
              <p:cNvSpPr/>
              <p:nvPr/>
            </p:nvSpPr>
            <p:spPr>
              <a:xfrm>
                <a:off x="7083769" y="1600457"/>
                <a:ext cx="3703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{1.0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∓0.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∓0.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F5E1BD5-3118-3C45-B878-805FED3B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69" y="1600457"/>
                <a:ext cx="370325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6EAAC7-5770-1941-8DCD-B296755033FC}"/>
                  </a:ext>
                </a:extLst>
              </p:cNvPr>
              <p:cNvSpPr txBox="1"/>
              <p:nvPr/>
            </p:nvSpPr>
            <p:spPr>
              <a:xfrm>
                <a:off x="1199315" y="4851284"/>
                <a:ext cx="485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6EAAC7-5770-1941-8DCD-B2967550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5" y="4851284"/>
                <a:ext cx="485967" cy="276999"/>
              </a:xfrm>
              <a:prstGeom prst="rect">
                <a:avLst/>
              </a:prstGeom>
              <a:blipFill>
                <a:blip r:embed="rId9"/>
                <a:stretch>
                  <a:fillRect l="-10256" r="-7692" b="-909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D535B5-B1D8-BB45-86C9-48747D56F9F2}"/>
                  </a:ext>
                </a:extLst>
              </p:cNvPr>
              <p:cNvSpPr txBox="1"/>
              <p:nvPr/>
            </p:nvSpPr>
            <p:spPr>
              <a:xfrm>
                <a:off x="7289677" y="2768578"/>
                <a:ext cx="2624821" cy="9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/>
                  <a:t>(0.0)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D535B5-B1D8-BB45-86C9-48747D56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677" y="2768578"/>
                <a:ext cx="2624821" cy="960071"/>
              </a:xfrm>
              <a:prstGeom prst="rect">
                <a:avLst/>
              </a:prstGeom>
              <a:blipFill>
                <a:blip r:embed="rId10"/>
                <a:stretch>
                  <a:fillRect l="-3382" r="-3382" b="-7792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A2543A-F581-BF4C-A8E9-EE02CD8742DE}"/>
                  </a:ext>
                </a:extLst>
              </p:cNvPr>
              <p:cNvSpPr txBox="1"/>
              <p:nvPr/>
            </p:nvSpPr>
            <p:spPr>
              <a:xfrm>
                <a:off x="1002051" y="3790903"/>
                <a:ext cx="3219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A2543A-F581-BF4C-A8E9-EE02CD87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51" y="3790903"/>
                <a:ext cx="3219086" cy="276999"/>
              </a:xfrm>
              <a:prstGeom prst="rect">
                <a:avLst/>
              </a:prstGeom>
              <a:blipFill>
                <a:blip r:embed="rId11"/>
                <a:stretch>
                  <a:fillRect l="-1176" r="-1176" b="-1304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132BF0-853B-9C4E-B688-130CBDB6D9E3}"/>
                  </a:ext>
                </a:extLst>
              </p:cNvPr>
              <p:cNvSpPr txBox="1"/>
              <p:nvPr/>
            </p:nvSpPr>
            <p:spPr>
              <a:xfrm>
                <a:off x="972815" y="4093612"/>
                <a:ext cx="3301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132BF0-853B-9C4E-B688-130CBDB6D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15" y="4093612"/>
                <a:ext cx="3301609" cy="276999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29D00A-06A0-FB42-979F-6CAD3DBCB175}"/>
                  </a:ext>
                </a:extLst>
              </p:cNvPr>
              <p:cNvSpPr txBox="1"/>
              <p:nvPr/>
            </p:nvSpPr>
            <p:spPr>
              <a:xfrm>
                <a:off x="972815" y="4421019"/>
                <a:ext cx="3276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29D00A-06A0-FB42-979F-6CAD3DBC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15" y="4421019"/>
                <a:ext cx="3276794" cy="276999"/>
              </a:xfrm>
              <a:prstGeom prst="rect">
                <a:avLst/>
              </a:prstGeom>
              <a:blipFill>
                <a:blip r:embed="rId13"/>
                <a:stretch>
                  <a:fillRect l="-386" r="-386" b="-8696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4CFD61-04E6-B545-B339-9DCE93E0E420}"/>
                  </a:ext>
                </a:extLst>
              </p:cNvPr>
              <p:cNvSpPr txBox="1"/>
              <p:nvPr/>
            </p:nvSpPr>
            <p:spPr>
              <a:xfrm>
                <a:off x="4748602" y="3790903"/>
                <a:ext cx="1349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4CFD61-04E6-B545-B339-9DCE93E0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02" y="3790903"/>
                <a:ext cx="1349921" cy="276999"/>
              </a:xfrm>
              <a:prstGeom prst="rect">
                <a:avLst/>
              </a:prstGeom>
              <a:blipFill>
                <a:blip r:embed="rId14"/>
                <a:stretch>
                  <a:fillRect l="-926" t="-8696" r="-5556" b="-3478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FAA624C9-C8B8-D342-8B0B-7B7F8E3BF0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0365" y="3790903"/>
            <a:ext cx="275190" cy="302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4F68FD-3B1F-B049-9547-8ECC6EF408B2}"/>
                  </a:ext>
                </a:extLst>
              </p:cNvPr>
              <p:cNvSpPr/>
              <p:nvPr/>
            </p:nvSpPr>
            <p:spPr>
              <a:xfrm>
                <a:off x="6038088" y="3751405"/>
                <a:ext cx="588610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A" dirty="0"/>
                  <a:t> - </a:t>
                </a:r>
                <a:r>
                  <a:rPr lang="uk-UA" dirty="0"/>
                  <a:t>конфліктна позиція, можливі варіанти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A" dirty="0"/>
                  <a:t> </a:t>
                </a:r>
                <a:r>
                  <a:rPr lang="uk-UA" dirty="0"/>
                  <a:t>або </a:t>
                </a:r>
                <a:r>
                  <a:rPr lang="en-US" dirty="0"/>
                  <a:t>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A" dirty="0"/>
                  <a:t> }</a:t>
                </a:r>
              </a:p>
              <a:p>
                <a:r>
                  <a:rPr lang="uk-UA" dirty="0"/>
                  <a:t>Припустимо вибір пав на </a:t>
                </a:r>
                <a:r>
                  <a:rPr lang="en-US" dirty="0"/>
                  <a:t>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A" dirty="0"/>
                  <a:t> }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14F68FD-3B1F-B049-9547-8ECC6EF40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088" y="3751405"/>
                <a:ext cx="5886102" cy="646331"/>
              </a:xfrm>
              <a:prstGeom prst="rect">
                <a:avLst/>
              </a:prstGeom>
              <a:blipFill>
                <a:blip r:embed="rId16"/>
                <a:stretch>
                  <a:fillRect l="-862" t="-3846" b="-1538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734206-2979-1B48-AB00-A4FCED9D620F}"/>
              </a:ext>
            </a:extLst>
          </p:cNvPr>
          <p:cNvCxnSpPr>
            <a:cxnSpLocks/>
          </p:cNvCxnSpPr>
          <p:nvPr/>
        </p:nvCxnSpPr>
        <p:spPr>
          <a:xfrm>
            <a:off x="920593" y="3699137"/>
            <a:ext cx="11003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DE0FBD-B5B0-614C-B358-E3619E784F26}"/>
                  </a:ext>
                </a:extLst>
              </p:cNvPr>
              <p:cNvSpPr txBox="1"/>
              <p:nvPr/>
            </p:nvSpPr>
            <p:spPr>
              <a:xfrm>
                <a:off x="5922169" y="4418683"/>
                <a:ext cx="1161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DE0FBD-B5B0-614C-B358-E3619E784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69" y="4418683"/>
                <a:ext cx="1161600" cy="276999"/>
              </a:xfrm>
              <a:prstGeom prst="rect">
                <a:avLst/>
              </a:prstGeom>
              <a:blipFill>
                <a:blip r:embed="rId17"/>
                <a:stretch>
                  <a:fillRect l="-4348" t="-9091" r="-7609" b="-40909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75A60360-191D-E042-A2DF-7CBF9A88BC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46979" y="4405829"/>
            <a:ext cx="275190" cy="302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495DE1-2C35-E54C-9A7E-25E5BDBA5D8D}"/>
                  </a:ext>
                </a:extLst>
              </p:cNvPr>
              <p:cNvSpPr/>
              <p:nvPr/>
            </p:nvSpPr>
            <p:spPr>
              <a:xfrm>
                <a:off x="7083769" y="4372516"/>
                <a:ext cx="2692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495DE1-2C35-E54C-9A7E-25E5BDBA5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69" y="4372516"/>
                <a:ext cx="2692853" cy="369332"/>
              </a:xfrm>
              <a:prstGeom prst="rect">
                <a:avLst/>
              </a:prstGeom>
              <a:blipFill>
                <a:blip r:embed="rId1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6ECDFC5-CDA8-4F40-8807-B5FBF9609547}"/>
                  </a:ext>
                </a:extLst>
              </p:cNvPr>
              <p:cNvSpPr/>
              <p:nvPr/>
            </p:nvSpPr>
            <p:spPr>
              <a:xfrm>
                <a:off x="2002272" y="4853478"/>
                <a:ext cx="333597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=2−(1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A" dirty="0"/>
                  <a:t>)= 0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6ECDFC5-CDA8-4F40-8807-B5FBF9609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72" y="4853478"/>
                <a:ext cx="3335978" cy="394660"/>
              </a:xfrm>
              <a:prstGeom prst="rect">
                <a:avLst/>
              </a:prstGeom>
              <a:blipFill>
                <a:blip r:embed="rId19"/>
                <a:stretch>
                  <a:fillRect t="-6250" r="-379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B01AA3-08F1-4441-AC7F-2E6411130973}"/>
                  </a:ext>
                </a:extLst>
              </p:cNvPr>
              <p:cNvSpPr/>
              <p:nvPr/>
            </p:nvSpPr>
            <p:spPr>
              <a:xfrm>
                <a:off x="2014020" y="5285595"/>
                <a:ext cx="222509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</m:t>
                    </m:r>
                  </m:oMath>
                </a14:m>
                <a:r>
                  <a:rPr lang="en-UA" dirty="0"/>
                  <a:t> = 1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B01AA3-08F1-4441-AC7F-2E6411130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0" y="5285595"/>
                <a:ext cx="2225096" cy="393121"/>
              </a:xfrm>
              <a:prstGeom prst="rect">
                <a:avLst/>
              </a:prstGeom>
              <a:blipFill>
                <a:blip r:embed="rId20"/>
                <a:stretch>
                  <a:fillRect t="-6250" r="-1136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0D3FF0-2F12-C841-8324-D880401B5AF4}"/>
                  </a:ext>
                </a:extLst>
              </p:cNvPr>
              <p:cNvSpPr/>
              <p:nvPr/>
            </p:nvSpPr>
            <p:spPr>
              <a:xfrm>
                <a:off x="2014020" y="5729211"/>
                <a:ext cx="2585003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A" dirty="0"/>
                  <a:t> = 0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0D3FF0-2F12-C841-8324-D880401B5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0" y="5729211"/>
                <a:ext cx="2585003" cy="404213"/>
              </a:xfrm>
              <a:prstGeom prst="rect">
                <a:avLst/>
              </a:prstGeom>
              <a:blipFill>
                <a:blip r:embed="rId21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F9EE86-EA98-8644-B200-6BEE86C22230}"/>
                  </a:ext>
                </a:extLst>
              </p:cNvPr>
              <p:cNvSpPr/>
              <p:nvPr/>
            </p:nvSpPr>
            <p:spPr>
              <a:xfrm>
                <a:off x="2014020" y="6099549"/>
                <a:ext cx="2585003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A" dirty="0"/>
                  <a:t> = 0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F9EE86-EA98-8644-B200-6BEE86C2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0" y="6099549"/>
                <a:ext cx="2585003" cy="404213"/>
              </a:xfrm>
              <a:prstGeom prst="rect">
                <a:avLst/>
              </a:prstGeom>
              <a:blipFill>
                <a:blip r:embed="rId22"/>
                <a:stretch>
                  <a:fillRect t="-6061" b="-1212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2F542D-7ED2-7345-ACC6-91F80327FA35}"/>
              </a:ext>
            </a:extLst>
          </p:cNvPr>
          <p:cNvCxnSpPr>
            <a:cxnSpLocks/>
          </p:cNvCxnSpPr>
          <p:nvPr/>
        </p:nvCxnSpPr>
        <p:spPr>
          <a:xfrm>
            <a:off x="1024632" y="5135792"/>
            <a:ext cx="886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E78E800-D460-3A49-8816-3B647FA0A67E}"/>
                  </a:ext>
                </a:extLst>
              </p:cNvPr>
              <p:cNvSpPr/>
              <p:nvPr/>
            </p:nvSpPr>
            <p:spPr>
              <a:xfrm>
                <a:off x="5542900" y="4843965"/>
                <a:ext cx="1560684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E78E800-D460-3A49-8816-3B647FA0A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00" y="4843965"/>
                <a:ext cx="1560684" cy="394660"/>
              </a:xfrm>
              <a:prstGeom prst="rect">
                <a:avLst/>
              </a:prstGeom>
              <a:blipFill>
                <a:blip r:embed="rId23"/>
                <a:stretch>
                  <a:fillRect t="-6250" r="-2419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24B2977-58DB-8F43-8650-A3284C14465D}"/>
                  </a:ext>
                </a:extLst>
              </p:cNvPr>
              <p:cNvSpPr/>
              <p:nvPr/>
            </p:nvSpPr>
            <p:spPr>
              <a:xfrm>
                <a:off x="5523085" y="5302335"/>
                <a:ext cx="2249975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.0+0.7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24B2977-58DB-8F43-8650-A3284C144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85" y="5302335"/>
                <a:ext cx="2249975" cy="393121"/>
              </a:xfrm>
              <a:prstGeom prst="rect">
                <a:avLst/>
              </a:prstGeom>
              <a:blipFill>
                <a:blip r:embed="rId24"/>
                <a:stretch>
                  <a:fillRect t="-6250" r="-1685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78ADAD9-364D-7A4D-8C84-44094FFC2C44}"/>
                  </a:ext>
                </a:extLst>
              </p:cNvPr>
              <p:cNvSpPr/>
              <p:nvPr/>
            </p:nvSpPr>
            <p:spPr>
              <a:xfrm>
                <a:off x="5523085" y="5778951"/>
                <a:ext cx="2249975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0.0+1.2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78ADAD9-364D-7A4D-8C84-44094FFC2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85" y="5778951"/>
                <a:ext cx="2249975" cy="393121"/>
              </a:xfrm>
              <a:prstGeom prst="rect">
                <a:avLst/>
              </a:prstGeom>
              <a:blipFill>
                <a:blip r:embed="rId25"/>
                <a:stretch>
                  <a:fillRect t="-6452" r="-1685" b="-2258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BA9522-6292-C341-85D3-47BC44B36828}"/>
                  </a:ext>
                </a:extLst>
              </p:cNvPr>
              <p:cNvSpPr txBox="1"/>
              <p:nvPr/>
            </p:nvSpPr>
            <p:spPr>
              <a:xfrm>
                <a:off x="8153400" y="4997807"/>
                <a:ext cx="2582310" cy="961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S(0.0)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0.7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BA9522-6292-C341-85D3-47BC44B3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97807"/>
                <a:ext cx="2582310" cy="961866"/>
              </a:xfrm>
              <a:prstGeom prst="rect">
                <a:avLst/>
              </a:prstGeom>
              <a:blipFill>
                <a:blip r:embed="rId26"/>
                <a:stretch>
                  <a:fillRect l="-5882" r="-3431" b="-6494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1B3FDE9-897F-C741-A6CB-CA1AC0A93A6B}"/>
                  </a:ext>
                </a:extLst>
              </p:cNvPr>
              <p:cNvSpPr/>
              <p:nvPr/>
            </p:nvSpPr>
            <p:spPr>
              <a:xfrm>
                <a:off x="10735710" y="5044798"/>
                <a:ext cx="151637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0.0</m:t>
                        </m:r>
                      </m:e>
                    </m:d>
                  </m:oMath>
                </a14:m>
                <a:r>
                  <a:rPr lang="en-UA" dirty="0"/>
                  <a:t> =0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0.0</m:t>
                        </m:r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0.0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= 0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1B3FDE9-897F-C741-A6CB-CA1AC0A9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710" y="5044798"/>
                <a:ext cx="1516377" cy="923330"/>
              </a:xfrm>
              <a:prstGeom prst="rect">
                <a:avLst/>
              </a:prstGeom>
              <a:blipFill>
                <a:blip r:embed="rId27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3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0AE70-306E-7B4F-AF5D-BB5FC409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9EA4E7-D788-8D4C-AC43-4C1584D2DAA6}"/>
              </a:ext>
            </a:extLst>
          </p:cNvPr>
          <p:cNvGrpSpPr/>
          <p:nvPr/>
        </p:nvGrpSpPr>
        <p:grpSpPr>
          <a:xfrm>
            <a:off x="718553" y="317960"/>
            <a:ext cx="2728697" cy="1284340"/>
            <a:chOff x="4468812" y="2705735"/>
            <a:chExt cx="3254375" cy="1446530"/>
          </a:xfrm>
        </p:grpSpPr>
        <p:sp>
          <p:nvSpPr>
            <p:cNvPr id="8" name="Text Box 765">
              <a:extLst>
                <a:ext uri="{FF2B5EF4-FFF2-40B4-BE49-F238E27FC236}">
                  <a16:creationId xmlns:a16="http://schemas.microsoft.com/office/drawing/2014/main" id="{E6B9D12A-BBB5-7D4D-B6C8-40BE4B07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3522" y="2705735"/>
              <a:ext cx="29400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766">
              <a:extLst>
                <a:ext uri="{FF2B5EF4-FFF2-40B4-BE49-F238E27FC236}">
                  <a16:creationId xmlns:a16="http://schemas.microsoft.com/office/drawing/2014/main" id="{ACA5C9AC-81AB-7044-9CF5-7DFCEC5A1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812" y="2937510"/>
              <a:ext cx="29400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FC500A-EF92-BB4A-83E9-36BDFB13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932" y="3263265"/>
              <a:ext cx="316865" cy="3086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Line 768">
              <a:extLst>
                <a:ext uri="{FF2B5EF4-FFF2-40B4-BE49-F238E27FC236}">
                  <a16:creationId xmlns:a16="http://schemas.microsoft.com/office/drawing/2014/main" id="{7AB9861D-28CE-354C-85F3-F433E6AC1959}"/>
                </a:ext>
              </a:extLst>
            </p:cNvPr>
            <p:cNvCxnSpPr/>
            <p:nvPr/>
          </p:nvCxnSpPr>
          <p:spPr bwMode="auto">
            <a:xfrm>
              <a:off x="5327332" y="3472815"/>
              <a:ext cx="2540" cy="396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769">
              <a:extLst>
                <a:ext uri="{FF2B5EF4-FFF2-40B4-BE49-F238E27FC236}">
                  <a16:creationId xmlns:a16="http://schemas.microsoft.com/office/drawing/2014/main" id="{C23EF6FC-4225-3646-AFEF-D64AD466058A}"/>
                </a:ext>
              </a:extLst>
            </p:cNvPr>
            <p:cNvCxnSpPr/>
            <p:nvPr/>
          </p:nvCxnSpPr>
          <p:spPr bwMode="auto">
            <a:xfrm>
              <a:off x="4785677" y="3403600"/>
              <a:ext cx="520065" cy="232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770">
              <a:extLst>
                <a:ext uri="{FF2B5EF4-FFF2-40B4-BE49-F238E27FC236}">
                  <a16:creationId xmlns:a16="http://schemas.microsoft.com/office/drawing/2014/main" id="{23CB0D15-DD72-4448-BA88-7126F1D56356}"/>
                </a:ext>
              </a:extLst>
            </p:cNvPr>
            <p:cNvCxnSpPr/>
            <p:nvPr/>
          </p:nvCxnSpPr>
          <p:spPr bwMode="auto">
            <a:xfrm flipV="1">
              <a:off x="5327332" y="3427095"/>
              <a:ext cx="588010" cy="184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771">
              <a:extLst>
                <a:ext uri="{FF2B5EF4-FFF2-40B4-BE49-F238E27FC236}">
                  <a16:creationId xmlns:a16="http://schemas.microsoft.com/office/drawing/2014/main" id="{A1F7B9DB-FB51-F24E-95E9-F7DEC699F9F9}"/>
                </a:ext>
              </a:extLst>
            </p:cNvPr>
            <p:cNvCxnSpPr/>
            <p:nvPr/>
          </p:nvCxnSpPr>
          <p:spPr bwMode="auto">
            <a:xfrm flipV="1">
              <a:off x="5350192" y="3542665"/>
              <a:ext cx="586740" cy="189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772">
              <a:extLst>
                <a:ext uri="{FF2B5EF4-FFF2-40B4-BE49-F238E27FC236}">
                  <a16:creationId xmlns:a16="http://schemas.microsoft.com/office/drawing/2014/main" id="{21F18048-D663-524B-8D4C-609235A3DF3B}"/>
                </a:ext>
              </a:extLst>
            </p:cNvPr>
            <p:cNvCxnSpPr/>
            <p:nvPr/>
          </p:nvCxnSpPr>
          <p:spPr bwMode="auto">
            <a:xfrm flipH="1">
              <a:off x="5508942" y="3427095"/>
              <a:ext cx="67945" cy="185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773">
              <a:extLst>
                <a:ext uri="{FF2B5EF4-FFF2-40B4-BE49-F238E27FC236}">
                  <a16:creationId xmlns:a16="http://schemas.microsoft.com/office/drawing/2014/main" id="{03D1A1CF-0A2F-714F-87E8-404B4B2BC686}"/>
                </a:ext>
              </a:extLst>
            </p:cNvPr>
            <p:cNvCxnSpPr/>
            <p:nvPr/>
          </p:nvCxnSpPr>
          <p:spPr bwMode="auto">
            <a:xfrm flipH="1">
              <a:off x="5666422" y="3542665"/>
              <a:ext cx="69215" cy="187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774">
              <a:extLst>
                <a:ext uri="{FF2B5EF4-FFF2-40B4-BE49-F238E27FC236}">
                  <a16:creationId xmlns:a16="http://schemas.microsoft.com/office/drawing/2014/main" id="{7D2EA830-3EC9-EC46-8254-A89ABC590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62" y="3194050"/>
              <a:ext cx="156210" cy="185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775">
              <a:extLst>
                <a:ext uri="{FF2B5EF4-FFF2-40B4-BE49-F238E27FC236}">
                  <a16:creationId xmlns:a16="http://schemas.microsoft.com/office/drawing/2014/main" id="{A7D5BCB6-94C0-B04D-A1A7-83CFB206A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197" y="3356610"/>
              <a:ext cx="156210" cy="185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09A406-5898-8D44-B7A3-A342671F9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2" y="3194050"/>
              <a:ext cx="317500" cy="3086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Line 777">
              <a:extLst>
                <a:ext uri="{FF2B5EF4-FFF2-40B4-BE49-F238E27FC236}">
                  <a16:creationId xmlns:a16="http://schemas.microsoft.com/office/drawing/2014/main" id="{9AF10838-382B-204E-B0AE-3ECE5428C8FE}"/>
                </a:ext>
              </a:extLst>
            </p:cNvPr>
            <p:cNvCxnSpPr/>
            <p:nvPr/>
          </p:nvCxnSpPr>
          <p:spPr bwMode="auto">
            <a:xfrm>
              <a:off x="4739957" y="3472815"/>
              <a:ext cx="566420" cy="253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778">
              <a:extLst>
                <a:ext uri="{FF2B5EF4-FFF2-40B4-BE49-F238E27FC236}">
                  <a16:creationId xmlns:a16="http://schemas.microsoft.com/office/drawing/2014/main" id="{E71CB14C-A166-0E4D-9827-B7E4752A5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6932" y="2983865"/>
              <a:ext cx="294005" cy="257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Line 779">
              <a:extLst>
                <a:ext uri="{FF2B5EF4-FFF2-40B4-BE49-F238E27FC236}">
                  <a16:creationId xmlns:a16="http://schemas.microsoft.com/office/drawing/2014/main" id="{6B8D8C4A-5EDC-F048-908E-8A7AF6D4C0D3}"/>
                </a:ext>
              </a:extLst>
            </p:cNvPr>
            <p:cNvCxnSpPr/>
            <p:nvPr/>
          </p:nvCxnSpPr>
          <p:spPr bwMode="auto">
            <a:xfrm flipH="1">
              <a:off x="6752272" y="2983865"/>
              <a:ext cx="3175" cy="4000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780">
              <a:extLst>
                <a:ext uri="{FF2B5EF4-FFF2-40B4-BE49-F238E27FC236}">
                  <a16:creationId xmlns:a16="http://schemas.microsoft.com/office/drawing/2014/main" id="{3DF260E9-8B82-3643-95B0-B8DC6C8CE895}"/>
                </a:ext>
              </a:extLst>
            </p:cNvPr>
            <p:cNvCxnSpPr/>
            <p:nvPr/>
          </p:nvCxnSpPr>
          <p:spPr bwMode="auto">
            <a:xfrm flipV="1">
              <a:off x="6230937" y="3077210"/>
              <a:ext cx="496570" cy="232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97DAAA-453B-7F4E-B97C-F79A3505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092" y="2751455"/>
              <a:ext cx="319405" cy="3086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Line 782">
              <a:extLst>
                <a:ext uri="{FF2B5EF4-FFF2-40B4-BE49-F238E27FC236}">
                  <a16:creationId xmlns:a16="http://schemas.microsoft.com/office/drawing/2014/main" id="{BDF0C4BF-030E-5B43-BC95-CFE048AABDCE}"/>
                </a:ext>
              </a:extLst>
            </p:cNvPr>
            <p:cNvCxnSpPr/>
            <p:nvPr/>
          </p:nvCxnSpPr>
          <p:spPr bwMode="auto">
            <a:xfrm flipV="1">
              <a:off x="6277292" y="3194685"/>
              <a:ext cx="451485" cy="208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783">
              <a:extLst>
                <a:ext uri="{FF2B5EF4-FFF2-40B4-BE49-F238E27FC236}">
                  <a16:creationId xmlns:a16="http://schemas.microsoft.com/office/drawing/2014/main" id="{A45A33B9-81D3-9B41-9DA9-F6CB84CE84F7}"/>
                </a:ext>
              </a:extLst>
            </p:cNvPr>
            <p:cNvCxnSpPr/>
            <p:nvPr/>
          </p:nvCxnSpPr>
          <p:spPr bwMode="auto">
            <a:xfrm flipV="1">
              <a:off x="6796087" y="2890520"/>
              <a:ext cx="271780" cy="163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784">
              <a:extLst>
                <a:ext uri="{FF2B5EF4-FFF2-40B4-BE49-F238E27FC236}">
                  <a16:creationId xmlns:a16="http://schemas.microsoft.com/office/drawing/2014/main" id="{5A3532F5-EBCC-9446-AF43-51CC8C9BE329}"/>
                </a:ext>
              </a:extLst>
            </p:cNvPr>
            <p:cNvCxnSpPr/>
            <p:nvPr/>
          </p:nvCxnSpPr>
          <p:spPr bwMode="auto">
            <a:xfrm flipV="1">
              <a:off x="6819582" y="2983865"/>
              <a:ext cx="294005" cy="163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785">
              <a:extLst>
                <a:ext uri="{FF2B5EF4-FFF2-40B4-BE49-F238E27FC236}">
                  <a16:creationId xmlns:a16="http://schemas.microsoft.com/office/drawing/2014/main" id="{E2E9AAC9-B998-FF43-B19D-18353B2ED3C2}"/>
                </a:ext>
              </a:extLst>
            </p:cNvPr>
            <p:cNvCxnSpPr/>
            <p:nvPr/>
          </p:nvCxnSpPr>
          <p:spPr bwMode="auto">
            <a:xfrm flipH="1">
              <a:off x="6503352" y="3729355"/>
              <a:ext cx="2540" cy="396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786">
              <a:extLst>
                <a:ext uri="{FF2B5EF4-FFF2-40B4-BE49-F238E27FC236}">
                  <a16:creationId xmlns:a16="http://schemas.microsoft.com/office/drawing/2014/main" id="{79B76D9B-0A15-9E45-8581-891DE4A07360}"/>
                </a:ext>
              </a:extLst>
            </p:cNvPr>
            <p:cNvCxnSpPr/>
            <p:nvPr/>
          </p:nvCxnSpPr>
          <p:spPr bwMode="auto">
            <a:xfrm>
              <a:off x="6230937" y="3543300"/>
              <a:ext cx="249555" cy="278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C01BB0-F091-9841-BA4D-D431BE61C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527" y="3845560"/>
              <a:ext cx="318135" cy="3067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uk-UA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1" name="Line 788">
              <a:extLst>
                <a:ext uri="{FF2B5EF4-FFF2-40B4-BE49-F238E27FC236}">
                  <a16:creationId xmlns:a16="http://schemas.microsoft.com/office/drawing/2014/main" id="{9444D886-1746-AA4D-9452-7682669D184E}"/>
                </a:ext>
              </a:extLst>
            </p:cNvPr>
            <p:cNvCxnSpPr/>
            <p:nvPr/>
          </p:nvCxnSpPr>
          <p:spPr bwMode="auto">
            <a:xfrm>
              <a:off x="6164262" y="3589655"/>
              <a:ext cx="338455" cy="350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789">
              <a:extLst>
                <a:ext uri="{FF2B5EF4-FFF2-40B4-BE49-F238E27FC236}">
                  <a16:creationId xmlns:a16="http://schemas.microsoft.com/office/drawing/2014/main" id="{37344BBB-15E1-084B-98E4-8517985EE8AE}"/>
                </a:ext>
              </a:extLst>
            </p:cNvPr>
            <p:cNvCxnSpPr/>
            <p:nvPr/>
          </p:nvCxnSpPr>
          <p:spPr bwMode="auto">
            <a:xfrm>
              <a:off x="6548437" y="3916045"/>
              <a:ext cx="338455" cy="228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790">
              <a:extLst>
                <a:ext uri="{FF2B5EF4-FFF2-40B4-BE49-F238E27FC236}">
                  <a16:creationId xmlns:a16="http://schemas.microsoft.com/office/drawing/2014/main" id="{37790CD3-6FD4-D04B-AF4D-CE8AB22EF9D6}"/>
                </a:ext>
              </a:extLst>
            </p:cNvPr>
            <p:cNvCxnSpPr/>
            <p:nvPr/>
          </p:nvCxnSpPr>
          <p:spPr bwMode="auto">
            <a:xfrm>
              <a:off x="6548437" y="3984625"/>
              <a:ext cx="338455" cy="24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791">
              <a:extLst>
                <a:ext uri="{FF2B5EF4-FFF2-40B4-BE49-F238E27FC236}">
                  <a16:creationId xmlns:a16="http://schemas.microsoft.com/office/drawing/2014/main" id="{BE012D36-1AA4-A049-B499-41FE69CB6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182" y="2705735"/>
              <a:ext cx="294005" cy="255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 Box 792">
              <a:extLst>
                <a:ext uri="{FF2B5EF4-FFF2-40B4-BE49-F238E27FC236}">
                  <a16:creationId xmlns:a16="http://schemas.microsoft.com/office/drawing/2014/main" id="{7AB30A46-4615-F84D-9C3A-15E6E089D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2612" y="3566160"/>
              <a:ext cx="294005" cy="255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793">
              <a:extLst>
                <a:ext uri="{FF2B5EF4-FFF2-40B4-BE49-F238E27FC236}">
                  <a16:creationId xmlns:a16="http://schemas.microsoft.com/office/drawing/2014/main" id="{8801BCA6-BECE-E944-8744-D7224FEC2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767" y="3171190"/>
              <a:ext cx="29273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794">
              <a:extLst>
                <a:ext uri="{FF2B5EF4-FFF2-40B4-BE49-F238E27FC236}">
                  <a16:creationId xmlns:a16="http://schemas.microsoft.com/office/drawing/2014/main" id="{678A75A3-F9BA-3B47-92F5-B4F30864D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182" y="3449955"/>
              <a:ext cx="292735" cy="2559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</a:t>
              </a:r>
              <a:r>
                <a:rPr lang="ru-RU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6EAAC7-5770-1941-8DCD-B296755033FC}"/>
                  </a:ext>
                </a:extLst>
              </p:cNvPr>
              <p:cNvSpPr txBox="1"/>
              <p:nvPr/>
            </p:nvSpPr>
            <p:spPr>
              <a:xfrm>
                <a:off x="1199315" y="4851284"/>
                <a:ext cx="485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6EAAC7-5770-1941-8DCD-B2967550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5" y="4851284"/>
                <a:ext cx="485967" cy="276999"/>
              </a:xfrm>
              <a:prstGeom prst="rect">
                <a:avLst/>
              </a:prstGeom>
              <a:blipFill>
                <a:blip r:embed="rId2"/>
                <a:stretch>
                  <a:fillRect l="-10256" r="-7692" b="-909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A2543A-F581-BF4C-A8E9-EE02CD8742DE}"/>
                  </a:ext>
                </a:extLst>
              </p:cNvPr>
              <p:cNvSpPr txBox="1"/>
              <p:nvPr/>
            </p:nvSpPr>
            <p:spPr>
              <a:xfrm>
                <a:off x="1002051" y="3790903"/>
                <a:ext cx="3219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A2543A-F581-BF4C-A8E9-EE02CD87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51" y="3790903"/>
                <a:ext cx="3219086" cy="276999"/>
              </a:xfrm>
              <a:prstGeom prst="rect">
                <a:avLst/>
              </a:prstGeom>
              <a:blipFill>
                <a:blip r:embed="rId3"/>
                <a:stretch>
                  <a:fillRect l="-1176" r="-1176" b="-1304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132BF0-853B-9C4E-B688-130CBDB6D9E3}"/>
                  </a:ext>
                </a:extLst>
              </p:cNvPr>
              <p:cNvSpPr txBox="1"/>
              <p:nvPr/>
            </p:nvSpPr>
            <p:spPr>
              <a:xfrm>
                <a:off x="972815" y="4093612"/>
                <a:ext cx="3301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132BF0-853B-9C4E-B688-130CBDB6D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15" y="4093612"/>
                <a:ext cx="3301609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29D00A-06A0-FB42-979F-6CAD3DBCB175}"/>
                  </a:ext>
                </a:extLst>
              </p:cNvPr>
              <p:cNvSpPr txBox="1"/>
              <p:nvPr/>
            </p:nvSpPr>
            <p:spPr>
              <a:xfrm>
                <a:off x="972815" y="4421019"/>
                <a:ext cx="3224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29D00A-06A0-FB42-979F-6CAD3DBC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15" y="4421019"/>
                <a:ext cx="3224409" cy="276999"/>
              </a:xfrm>
              <a:prstGeom prst="rect">
                <a:avLst/>
              </a:prstGeom>
              <a:blipFill>
                <a:blip r:embed="rId5"/>
                <a:stretch>
                  <a:fillRect l="-1176" r="-1176" b="-8696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4CFD61-04E6-B545-B339-9DCE93E0E420}"/>
                  </a:ext>
                </a:extLst>
              </p:cNvPr>
              <p:cNvSpPr txBox="1"/>
              <p:nvPr/>
            </p:nvSpPr>
            <p:spPr>
              <a:xfrm>
                <a:off x="5055544" y="3790903"/>
                <a:ext cx="736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4CFD61-04E6-B545-B339-9DCE93E0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44" y="3790903"/>
                <a:ext cx="736035" cy="276999"/>
              </a:xfrm>
              <a:prstGeom prst="rect">
                <a:avLst/>
              </a:prstGeom>
              <a:blipFill>
                <a:blip r:embed="rId6"/>
                <a:stretch>
                  <a:fillRect l="-1667" t="-8696" r="-10000" b="-3478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FAA624C9-C8B8-D342-8B0B-7B7F8E3BF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192" y="3776872"/>
            <a:ext cx="275190" cy="30270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734206-2979-1B48-AB00-A4FCED9D620F}"/>
              </a:ext>
            </a:extLst>
          </p:cNvPr>
          <p:cNvCxnSpPr>
            <a:cxnSpLocks/>
          </p:cNvCxnSpPr>
          <p:nvPr/>
        </p:nvCxnSpPr>
        <p:spPr>
          <a:xfrm>
            <a:off x="920593" y="3699137"/>
            <a:ext cx="11003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495DE1-2C35-E54C-9A7E-25E5BDBA5D8D}"/>
                  </a:ext>
                </a:extLst>
              </p:cNvPr>
              <p:cNvSpPr/>
              <p:nvPr/>
            </p:nvSpPr>
            <p:spPr>
              <a:xfrm>
                <a:off x="5809153" y="3762848"/>
                <a:ext cx="1645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r>
                        <m:rPr>
                          <m:nor/>
                        </m:rPr>
                        <a:rPr lang="en-US" dirty="0"/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A495DE1-2C35-E54C-9A7E-25E5BDBA5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153" y="3762848"/>
                <a:ext cx="164500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6ECDFC5-CDA8-4F40-8807-B5FBF9609547}"/>
                  </a:ext>
                </a:extLst>
              </p:cNvPr>
              <p:cNvSpPr/>
              <p:nvPr/>
            </p:nvSpPr>
            <p:spPr>
              <a:xfrm>
                <a:off x="2002272" y="4853478"/>
                <a:ext cx="2468753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A" dirty="0"/>
                  <a:t>= 0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6ECDFC5-CDA8-4F40-8807-B5FBF9609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72" y="4853478"/>
                <a:ext cx="2468753" cy="394660"/>
              </a:xfrm>
              <a:prstGeom prst="rect">
                <a:avLst/>
              </a:prstGeom>
              <a:blipFill>
                <a:blip r:embed="rId9"/>
                <a:stretch>
                  <a:fillRect t="-6250" r="-1538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B01AA3-08F1-4441-AC7F-2E6411130973}"/>
                  </a:ext>
                </a:extLst>
              </p:cNvPr>
              <p:cNvSpPr/>
              <p:nvPr/>
            </p:nvSpPr>
            <p:spPr>
              <a:xfrm>
                <a:off x="2014020" y="5285595"/>
                <a:ext cx="222509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</m:t>
                    </m:r>
                  </m:oMath>
                </a14:m>
                <a:r>
                  <a:rPr lang="en-UA" dirty="0"/>
                  <a:t> = 1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B01AA3-08F1-4441-AC7F-2E6411130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0" y="5285595"/>
                <a:ext cx="2225096" cy="393121"/>
              </a:xfrm>
              <a:prstGeom prst="rect">
                <a:avLst/>
              </a:prstGeom>
              <a:blipFill>
                <a:blip r:embed="rId10"/>
                <a:stretch>
                  <a:fillRect t="-6250" r="-1136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0D3FF0-2F12-C841-8324-D880401B5AF4}"/>
                  </a:ext>
                </a:extLst>
              </p:cNvPr>
              <p:cNvSpPr/>
              <p:nvPr/>
            </p:nvSpPr>
            <p:spPr>
              <a:xfrm>
                <a:off x="2014020" y="5729211"/>
                <a:ext cx="2521652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A" dirty="0"/>
                  <a:t> = 0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0D3FF0-2F12-C841-8324-D880401B5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0" y="5729211"/>
                <a:ext cx="2521652" cy="393121"/>
              </a:xfrm>
              <a:prstGeom prst="rect">
                <a:avLst/>
              </a:prstGeom>
              <a:blipFill>
                <a:blip r:embed="rId11"/>
                <a:stretch>
                  <a:fillRect t="-9677" r="-1000" b="-2258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F9EE86-EA98-8644-B200-6BEE86C22230}"/>
                  </a:ext>
                </a:extLst>
              </p:cNvPr>
              <p:cNvSpPr/>
              <p:nvPr/>
            </p:nvSpPr>
            <p:spPr>
              <a:xfrm>
                <a:off x="2014020" y="6099549"/>
                <a:ext cx="2276392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=0−0 </m:t>
                    </m:r>
                  </m:oMath>
                </a14:m>
                <a:r>
                  <a:rPr lang="en-UA" dirty="0"/>
                  <a:t> = 0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3F9EE86-EA98-8644-B200-6BEE86C2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0" y="6099549"/>
                <a:ext cx="2276392" cy="394403"/>
              </a:xfrm>
              <a:prstGeom prst="rect">
                <a:avLst/>
              </a:prstGeom>
              <a:blipFill>
                <a:blip r:embed="rId12"/>
                <a:stretch>
                  <a:fillRect t="-6250" r="-1667" b="-1562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2F542D-7ED2-7345-ACC6-91F80327FA35}"/>
              </a:ext>
            </a:extLst>
          </p:cNvPr>
          <p:cNvCxnSpPr>
            <a:cxnSpLocks/>
          </p:cNvCxnSpPr>
          <p:nvPr/>
        </p:nvCxnSpPr>
        <p:spPr>
          <a:xfrm>
            <a:off x="1024632" y="5135792"/>
            <a:ext cx="886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E78E800-D460-3A49-8816-3B647FA0A67E}"/>
                  </a:ext>
                </a:extLst>
              </p:cNvPr>
              <p:cNvSpPr/>
              <p:nvPr/>
            </p:nvSpPr>
            <p:spPr>
              <a:xfrm>
                <a:off x="5542900" y="4843965"/>
                <a:ext cx="1560684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E78E800-D460-3A49-8816-3B647FA0A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00" y="4843965"/>
                <a:ext cx="1560684" cy="394660"/>
              </a:xfrm>
              <a:prstGeom prst="rect">
                <a:avLst/>
              </a:prstGeom>
              <a:blipFill>
                <a:blip r:embed="rId13"/>
                <a:stretch>
                  <a:fillRect t="-6250" r="-2419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24B2977-58DB-8F43-8650-A3284C14465D}"/>
                  </a:ext>
                </a:extLst>
              </p:cNvPr>
              <p:cNvSpPr/>
              <p:nvPr/>
            </p:nvSpPr>
            <p:spPr>
              <a:xfrm>
                <a:off x="5523085" y="5302335"/>
                <a:ext cx="206402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A" dirty="0"/>
                  <a:t> = {0.7+0.9}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24B2977-58DB-8F43-8650-A3284C144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85" y="5302335"/>
                <a:ext cx="2064027" cy="393121"/>
              </a:xfrm>
              <a:prstGeom prst="rect">
                <a:avLst/>
              </a:prstGeom>
              <a:blipFill>
                <a:blip r:embed="rId14"/>
                <a:stretch>
                  <a:fillRect t="-6250" r="-1220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78ADAD9-364D-7A4D-8C84-44094FFC2C44}"/>
                  </a:ext>
                </a:extLst>
              </p:cNvPr>
              <p:cNvSpPr/>
              <p:nvPr/>
            </p:nvSpPr>
            <p:spPr>
              <a:xfrm>
                <a:off x="5523085" y="5778951"/>
                <a:ext cx="166968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78ADAD9-364D-7A4D-8C84-44094FFC2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85" y="5778951"/>
                <a:ext cx="1669688" cy="393121"/>
              </a:xfrm>
              <a:prstGeom prst="rect">
                <a:avLst/>
              </a:prstGeom>
              <a:blipFill>
                <a:blip r:embed="rId15"/>
                <a:stretch>
                  <a:fillRect t="-6452" r="-2256" b="-2258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79720FD-5463-0444-BB26-AB29062A8685}"/>
                  </a:ext>
                </a:extLst>
              </p:cNvPr>
              <p:cNvSpPr/>
              <p:nvPr/>
            </p:nvSpPr>
            <p:spPr>
              <a:xfrm>
                <a:off x="3753581" y="272618"/>
                <a:ext cx="2728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0.7, 1.2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A" dirty="0"/>
                  <a:t>= </a:t>
                </a:r>
                <a:r>
                  <a:rPr lang="en-US" dirty="0"/>
                  <a:t>0.7</a:t>
                </a:r>
                <a:endParaRPr lang="en-UA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79720FD-5463-0444-BB26-AB29062A8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81" y="272618"/>
                <a:ext cx="2728696" cy="369332"/>
              </a:xfrm>
              <a:prstGeom prst="rect">
                <a:avLst/>
              </a:prstGeom>
              <a:blipFill>
                <a:blip r:embed="rId16"/>
                <a:stretch>
                  <a:fillRect t="-6667" r="-926" b="-2666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55A5B7-6300-A042-B290-252B2E5A5D89}"/>
                  </a:ext>
                </a:extLst>
              </p:cNvPr>
              <p:cNvSpPr txBox="1"/>
              <p:nvPr/>
            </p:nvSpPr>
            <p:spPr>
              <a:xfrm>
                <a:off x="7977710" y="5033462"/>
                <a:ext cx="2582310" cy="961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S(0.7)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55A5B7-6300-A042-B290-252B2E5A5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10" y="5033462"/>
                <a:ext cx="2582310" cy="961866"/>
              </a:xfrm>
              <a:prstGeom prst="rect">
                <a:avLst/>
              </a:prstGeom>
              <a:blipFill>
                <a:blip r:embed="rId17"/>
                <a:stretch>
                  <a:fillRect l="-5882" r="-3431" b="-789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B372553-A8F8-9048-BF4D-323EC3886ABE}"/>
                  </a:ext>
                </a:extLst>
              </p:cNvPr>
              <p:cNvSpPr txBox="1"/>
              <p:nvPr/>
            </p:nvSpPr>
            <p:spPr>
              <a:xfrm>
                <a:off x="3964393" y="800070"/>
                <a:ext cx="485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B372553-A8F8-9048-BF4D-323EC3886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93" y="800070"/>
                <a:ext cx="485967" cy="276999"/>
              </a:xfrm>
              <a:prstGeom prst="rect">
                <a:avLst/>
              </a:prstGeom>
              <a:blipFill>
                <a:blip r:embed="rId18"/>
                <a:stretch>
                  <a:fillRect l="-10256" r="-5128" b="-8696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4EE16-7C2D-5C4B-B345-75E9E03C0E76}"/>
                  </a:ext>
                </a:extLst>
              </p:cNvPr>
              <p:cNvSpPr/>
              <p:nvPr/>
            </p:nvSpPr>
            <p:spPr>
              <a:xfrm>
                <a:off x="10679118" y="5075547"/>
                <a:ext cx="151637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A" dirty="0"/>
                  <a:t> =0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= 0</m:t>
                      </m:r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4EE16-7C2D-5C4B-B345-75E9E03C0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118" y="5075547"/>
                <a:ext cx="1516377" cy="923330"/>
              </a:xfrm>
              <a:prstGeom prst="rect">
                <a:avLst/>
              </a:prstGeom>
              <a:blipFill>
                <a:blip r:embed="rId19"/>
                <a:stretch>
                  <a:fillRect t="-2703" b="-675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0FC3EF-2230-A748-B4FE-346F60D19A90}"/>
              </a:ext>
            </a:extLst>
          </p:cNvPr>
          <p:cNvCxnSpPr>
            <a:cxnSpLocks/>
          </p:cNvCxnSpPr>
          <p:nvPr/>
        </p:nvCxnSpPr>
        <p:spPr>
          <a:xfrm>
            <a:off x="3712406" y="1155291"/>
            <a:ext cx="886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2D33CF-F886-394C-9EAA-559BACEB8C56}"/>
                  </a:ext>
                </a:extLst>
              </p:cNvPr>
              <p:cNvSpPr/>
              <p:nvPr/>
            </p:nvSpPr>
            <p:spPr>
              <a:xfrm>
                <a:off x="4648911" y="778945"/>
                <a:ext cx="1529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2D33CF-F886-394C-9EAA-559BACEB8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911" y="778945"/>
                <a:ext cx="1529586" cy="369332"/>
              </a:xfrm>
              <a:prstGeom prst="rect">
                <a:avLst/>
              </a:prstGeom>
              <a:blipFill>
                <a:blip r:embed="rId20"/>
                <a:stretch>
                  <a:fillRect l="-4132" t="-6667" b="-2666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B751B57-28E8-6042-BC6B-B56450DAD07F}"/>
                  </a:ext>
                </a:extLst>
              </p:cNvPr>
              <p:cNvSpPr/>
              <p:nvPr/>
            </p:nvSpPr>
            <p:spPr>
              <a:xfrm>
                <a:off x="4691456" y="1108396"/>
                <a:ext cx="1524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B751B57-28E8-6042-BC6B-B56450DAD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56" y="1108396"/>
                <a:ext cx="1524263" cy="369332"/>
              </a:xfrm>
              <a:prstGeom prst="rect">
                <a:avLst/>
              </a:prstGeom>
              <a:blipFill>
                <a:blip r:embed="rId21"/>
                <a:stretch>
                  <a:fillRect l="-3306" t="-10000" b="-2666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F909B0E-1A66-534C-919B-8B2547806325}"/>
                  </a:ext>
                </a:extLst>
              </p:cNvPr>
              <p:cNvSpPr/>
              <p:nvPr/>
            </p:nvSpPr>
            <p:spPr>
              <a:xfrm>
                <a:off x="4686133" y="1477340"/>
                <a:ext cx="1587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F909B0E-1A66-534C-919B-8B2547806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133" y="1477340"/>
                <a:ext cx="1587294" cy="369332"/>
              </a:xfrm>
              <a:prstGeom prst="rect">
                <a:avLst/>
              </a:prstGeom>
              <a:blipFill>
                <a:blip r:embed="rId22"/>
                <a:stretch>
                  <a:fillRect l="-4000" t="-6667" b="-26667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8EEE226-411D-0741-8536-2C797C0AC50A}"/>
                  </a:ext>
                </a:extLst>
              </p:cNvPr>
              <p:cNvSpPr/>
              <p:nvPr/>
            </p:nvSpPr>
            <p:spPr>
              <a:xfrm>
                <a:off x="897190" y="2021594"/>
                <a:ext cx="2468753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=0+1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A" dirty="0"/>
                  <a:t>= 1</a:t>
                </a: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8EEE226-411D-0741-8536-2C797C0AC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90" y="2021594"/>
                <a:ext cx="2468753" cy="394660"/>
              </a:xfrm>
              <a:prstGeom prst="rect">
                <a:avLst/>
              </a:prstGeom>
              <a:blipFill>
                <a:blip r:embed="rId23"/>
                <a:stretch>
                  <a:fillRect t="-9375" r="-1538" b="-1562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DC463F-1355-4042-8FD9-C678FDC7DE84}"/>
                  </a:ext>
                </a:extLst>
              </p:cNvPr>
              <p:cNvSpPr/>
              <p:nvPr/>
            </p:nvSpPr>
            <p:spPr>
              <a:xfrm>
                <a:off x="908938" y="2453711"/>
                <a:ext cx="222509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=1+0</m:t>
                    </m:r>
                  </m:oMath>
                </a14:m>
                <a:r>
                  <a:rPr lang="en-UA" dirty="0"/>
                  <a:t> = 1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CDC463F-1355-4042-8FD9-C678FDC7D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38" y="2453711"/>
                <a:ext cx="2225096" cy="393121"/>
              </a:xfrm>
              <a:prstGeom prst="rect">
                <a:avLst/>
              </a:prstGeom>
              <a:blipFill>
                <a:blip r:embed="rId24"/>
                <a:stretch>
                  <a:fillRect t="-6250" r="-1705" b="-1562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FF362A8-E694-FD4B-8B20-9E671E66A657}"/>
                  </a:ext>
                </a:extLst>
              </p:cNvPr>
              <p:cNvSpPr/>
              <p:nvPr/>
            </p:nvSpPr>
            <p:spPr>
              <a:xfrm>
                <a:off x="908938" y="2897327"/>
                <a:ext cx="2585003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=0+1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A" dirty="0"/>
                  <a:t> = 1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FF362A8-E694-FD4B-8B20-9E671E66A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38" y="2897327"/>
                <a:ext cx="2585003" cy="404213"/>
              </a:xfrm>
              <a:prstGeom prst="rect">
                <a:avLst/>
              </a:prstGeom>
              <a:blipFill>
                <a:blip r:embed="rId25"/>
                <a:stretch>
                  <a:fillRect t="-6061" b="-12121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AED756-AADB-FE4F-B137-72276933C010}"/>
                  </a:ext>
                </a:extLst>
              </p:cNvPr>
              <p:cNvSpPr/>
              <p:nvPr/>
            </p:nvSpPr>
            <p:spPr>
              <a:xfrm>
                <a:off x="908938" y="3267665"/>
                <a:ext cx="2225096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=0+0</m:t>
                    </m:r>
                  </m:oMath>
                </a14:m>
                <a:r>
                  <a:rPr lang="en-UA" dirty="0"/>
                  <a:t> = 0</a:t>
                </a: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AED756-AADB-FE4F-B137-72276933C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38" y="3267665"/>
                <a:ext cx="2225096" cy="394403"/>
              </a:xfrm>
              <a:prstGeom prst="rect">
                <a:avLst/>
              </a:prstGeom>
              <a:blipFill>
                <a:blip r:embed="rId26"/>
                <a:stretch>
                  <a:fillRect t="-6250" r="-1705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F11148-211A-DE4C-A9A2-DEAD77279B97}"/>
                  </a:ext>
                </a:extLst>
              </p:cNvPr>
              <p:cNvSpPr/>
              <p:nvPr/>
            </p:nvSpPr>
            <p:spPr>
              <a:xfrm>
                <a:off x="4437818" y="2012081"/>
                <a:ext cx="1560684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F11148-211A-DE4C-A9A2-DEAD7727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18" y="2012081"/>
                <a:ext cx="1560684" cy="394660"/>
              </a:xfrm>
              <a:prstGeom prst="rect">
                <a:avLst/>
              </a:prstGeom>
              <a:blipFill>
                <a:blip r:embed="rId27"/>
                <a:stretch>
                  <a:fillRect t="-6250" r="-2419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9AD0A0E-5603-F346-A707-AC99980CE0F5}"/>
                  </a:ext>
                </a:extLst>
              </p:cNvPr>
              <p:cNvSpPr/>
              <p:nvPr/>
            </p:nvSpPr>
            <p:spPr>
              <a:xfrm>
                <a:off x="4418003" y="2470451"/>
                <a:ext cx="1560684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9AD0A0E-5603-F346-A707-AC99980CE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03" y="2470451"/>
                <a:ext cx="1560684" cy="393121"/>
              </a:xfrm>
              <a:prstGeom prst="rect">
                <a:avLst/>
              </a:prstGeom>
              <a:blipFill>
                <a:blip r:embed="rId28"/>
                <a:stretch>
                  <a:fillRect t="-6250" r="-2439" b="-18750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F7023E-D966-054D-8222-CBDD7E143365}"/>
                  </a:ext>
                </a:extLst>
              </p:cNvPr>
              <p:cNvSpPr/>
              <p:nvPr/>
            </p:nvSpPr>
            <p:spPr>
              <a:xfrm>
                <a:off x="4418003" y="2947067"/>
                <a:ext cx="166968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A" dirty="0"/>
                  <a:t> =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</m:t>
                    </m:r>
                  </m:oMath>
                </a14:m>
                <a:r>
                  <a:rPr lang="en-UA" dirty="0"/>
                  <a:t>}</a:t>
                </a: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F7023E-D966-054D-8222-CBDD7E143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03" y="2947067"/>
                <a:ext cx="1669688" cy="393121"/>
              </a:xfrm>
              <a:prstGeom prst="rect">
                <a:avLst/>
              </a:prstGeom>
              <a:blipFill>
                <a:blip r:embed="rId29"/>
                <a:stretch>
                  <a:fillRect t="-6061" r="-1515" b="-15152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D6A2300-ACD1-AE41-8B53-029253544A20}"/>
                  </a:ext>
                </a:extLst>
              </p:cNvPr>
              <p:cNvSpPr txBox="1"/>
              <p:nvPr/>
            </p:nvSpPr>
            <p:spPr>
              <a:xfrm>
                <a:off x="7163767" y="2196997"/>
                <a:ext cx="2733825" cy="961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/>
                  <a:t>(0.7)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A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D6A2300-ACD1-AE41-8B53-02925354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767" y="2196997"/>
                <a:ext cx="2733825" cy="961866"/>
              </a:xfrm>
              <a:prstGeom prst="rect">
                <a:avLst/>
              </a:prstGeom>
              <a:blipFill>
                <a:blip r:embed="rId30"/>
                <a:stretch>
                  <a:fillRect l="-3241" r="-3241" b="-6494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A01-7DFB-784E-A21C-A68FAA72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727"/>
          </a:xfrm>
        </p:spPr>
        <p:txBody>
          <a:bodyPr>
            <a:normAutofit fontScale="90000"/>
          </a:bodyPr>
          <a:lstStyle/>
          <a:p>
            <a:r>
              <a:rPr lang="uk-UA" dirty="0"/>
              <a:t>Формальний опис стохастичної мережі Петрі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D208ED-6495-FC4C-8A1C-5C916D14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1270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A53D41-D5FA-8541-8502-C6E83CD5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1270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F2772C-A1F8-A649-82F5-F7B4761AC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98413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DA6AAF0-9BC9-B148-B10C-CA1FEECA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234" y="264285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C71EA-A9B7-4F42-935C-3479B675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2222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67E1D-8AE7-C64A-A28B-4A6FB2CA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317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7B4BC-8BCF-BC4D-A721-DC9DBB6F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317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6358F70-9FF6-6A44-AE79-ECF27AEA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4127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E091F7E-3B0C-904A-8200-6E0F1607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317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0A41E52-3547-834E-B444-0E15A7A2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9854AE9-6B41-664B-8D19-F0DC773E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317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54221A9-19F4-1648-8F91-FD3AA1A6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5936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09B84920-12C4-3648-A2AE-0E8EB8E4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C960E525-EFE7-C243-80AA-73B7A312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317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36C24CB2-06FD-1249-835B-AE118C1A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9F01C3A2-F8C7-A44A-BE97-1D257D57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22CA3BB2-7B21-B644-9BFE-29DFD236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5936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117F9717-3AD2-5E4A-8F45-17CF3FAC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1E96BBD9-DCB8-444A-A25D-8C23D58F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8412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80FCF275-D175-274F-9AC6-9D78BC64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1745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F034F3DC-CCBC-6040-AEFD-5C4B063B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62D6BD34-7648-AE42-98F2-3D101D39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317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805C7518-929E-EB4E-8F3C-0715020D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8412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468A2127-58CC-5E46-A659-742234D0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1270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671B76FE-9EA9-3544-9A26-08444027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0B4D6C4B-7C77-6B44-915C-BB0194E1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317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352393DA-7CC0-284C-B6D6-E88E9CD4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9365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9EB04CB3-7721-DC4B-B8FB-8DB127D1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B7FE55E0-0706-3D4B-8E3A-BE02EC454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6A80B68F-B7E4-8D4F-9847-FE1E59F4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9365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BB7DD80E-61A4-8442-BD75-6AFE5821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E07D4EED-D456-9041-9C1F-C14A3E29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317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75D85C04-5840-E847-A8EA-5476920C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id="{E0C13332-57CD-864D-9159-722BA75F4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7460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A2A68FE0-6C78-6A49-A176-0E3022DA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BC875E1D-B13B-5444-ABDF-098031A7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D9544C67-73C0-0949-BE40-C43EA569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D120E462-3A5F-0C4E-814D-37560C2F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2" name="Rectangle 52">
            <a:extLst>
              <a:ext uri="{FF2B5EF4-FFF2-40B4-BE49-F238E27FC236}">
                <a16:creationId xmlns:a16="http://schemas.microsoft.com/office/drawing/2014/main" id="{488FF993-4F6D-5341-AD1F-5B3CF58E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3" name="Rectangle 53">
            <a:extLst>
              <a:ext uri="{FF2B5EF4-FFF2-40B4-BE49-F238E27FC236}">
                <a16:creationId xmlns:a16="http://schemas.microsoft.com/office/drawing/2014/main" id="{AD828053-D965-6348-BA4D-5CC25234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4" name="Rectangle 70">
            <a:extLst>
              <a:ext uri="{FF2B5EF4-FFF2-40B4-BE49-F238E27FC236}">
                <a16:creationId xmlns:a16="http://schemas.microsoft.com/office/drawing/2014/main" id="{1288567A-362D-E041-8EB1-53E1D1C8E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5" name="Rectangle 71">
            <a:extLst>
              <a:ext uri="{FF2B5EF4-FFF2-40B4-BE49-F238E27FC236}">
                <a16:creationId xmlns:a16="http://schemas.microsoft.com/office/drawing/2014/main" id="{DC3A087C-6ADF-C541-9B88-5CBD3E22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6" name="Rectangle 72">
            <a:extLst>
              <a:ext uri="{FF2B5EF4-FFF2-40B4-BE49-F238E27FC236}">
                <a16:creationId xmlns:a16="http://schemas.microsoft.com/office/drawing/2014/main" id="{A345E943-1918-124D-BB23-12FD509A1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7" name="Rectangle 73">
            <a:extLst>
              <a:ext uri="{FF2B5EF4-FFF2-40B4-BE49-F238E27FC236}">
                <a16:creationId xmlns:a16="http://schemas.microsoft.com/office/drawing/2014/main" id="{A68B0E2E-9C0B-724B-9DB1-EB573B06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8" name="Rectangle 74">
            <a:extLst>
              <a:ext uri="{FF2B5EF4-FFF2-40B4-BE49-F238E27FC236}">
                <a16:creationId xmlns:a16="http://schemas.microsoft.com/office/drawing/2014/main" id="{DAAC266E-E562-2341-91CD-E0C4A677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6698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49" name="Rectangle 111">
            <a:extLst>
              <a:ext uri="{FF2B5EF4-FFF2-40B4-BE49-F238E27FC236}">
                <a16:creationId xmlns:a16="http://schemas.microsoft.com/office/drawing/2014/main" id="{17C036B3-534E-8043-AEE6-061E1B9C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88" y="1269165"/>
            <a:ext cx="110534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r>
              <a:rPr lang="en-US" altLang="en-US" sz="1200" dirty="0"/>
              <a:t>[Murata T. (1989). Petri Nets: Properties, Analysis and Applications</a:t>
            </a:r>
            <a:r>
              <a:rPr lang="en-US" altLang="en-US" sz="1200" i="1" dirty="0"/>
              <a:t>, Proceedings of IEEE</a:t>
            </a:r>
            <a:r>
              <a:rPr lang="en-US" altLang="en-US" sz="1200" dirty="0"/>
              <a:t>, vol.77 (4), 541-580.]</a:t>
            </a:r>
            <a:endParaRPr lang="uk-UA" altLang="en-US" sz="1200" dirty="0"/>
          </a:p>
          <a:p>
            <a:pPr algn="l">
              <a:buFontTx/>
              <a:buChar char="•"/>
            </a:pPr>
            <a:r>
              <a:rPr lang="en-US" altLang="en-US" sz="1200" dirty="0"/>
              <a:t>[Zaitsev D. A. (2004). Invariants of Timed Petri Nets, </a:t>
            </a:r>
            <a:r>
              <a:rPr lang="en-US" altLang="en-US" sz="1200" i="1" dirty="0"/>
              <a:t>Cybernetics and Systems Analysis, </a:t>
            </a:r>
            <a:r>
              <a:rPr lang="en-US" altLang="en-US" sz="1200" dirty="0"/>
              <a:t>vol. 40, pages226–237 (2004)]</a:t>
            </a:r>
          </a:p>
          <a:p>
            <a:pPr>
              <a:buFontTx/>
              <a:buChar char="•"/>
            </a:pPr>
            <a:r>
              <a:rPr lang="en-US" altLang="en-US" sz="1200" dirty="0"/>
              <a:t>[Stetsenko I.V. (2012) State equations of stochastic timed Petri nets with informational relations. </a:t>
            </a:r>
            <a:r>
              <a:rPr lang="en-US" altLang="en-US" sz="1200" i="1" dirty="0"/>
              <a:t>Cybernetics and Systems Analysis, v</a:t>
            </a:r>
            <a:r>
              <a:rPr lang="en-US" altLang="en-US" sz="1200" dirty="0"/>
              <a:t>ol. 48(5), 784–797] </a:t>
            </a:r>
            <a:endParaRPr lang="ru-RU" altLang="en-US" sz="1200" dirty="0"/>
          </a:p>
        </p:txBody>
      </p:sp>
      <p:sp>
        <p:nvSpPr>
          <p:cNvPr id="50" name="Rectangle 112">
            <a:extLst>
              <a:ext uri="{FF2B5EF4-FFF2-40B4-BE49-F238E27FC236}">
                <a16:creationId xmlns:a16="http://schemas.microsoft.com/office/drawing/2014/main" id="{3E0EC736-A978-0E4B-A968-80875ADBD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9" y="1890714"/>
            <a:ext cx="229393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ru-RU" altLang="en-US" sz="2000">
              <a:latin typeface="Times New Roman" panose="02020603050405020304" pitchFamily="18" charset="0"/>
            </a:endParaRPr>
          </a:p>
        </p:txBody>
      </p:sp>
      <p:sp>
        <p:nvSpPr>
          <p:cNvPr id="52" name="Rectangle 174">
            <a:extLst>
              <a:ext uri="{FF2B5EF4-FFF2-40B4-BE49-F238E27FC236}">
                <a16:creationId xmlns:a16="http://schemas.microsoft.com/office/drawing/2014/main" id="{031AB3C2-323F-8B42-9AB7-69D13D7B4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aphicFrame>
        <p:nvGraphicFramePr>
          <p:cNvPr id="53" name="Object 173">
            <a:extLst>
              <a:ext uri="{FF2B5EF4-FFF2-40B4-BE49-F238E27FC236}">
                <a16:creationId xmlns:a16="http://schemas.microsoft.com/office/drawing/2014/main" id="{972B5AB4-7289-D244-99A4-60D7B31E2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95559"/>
              </p:ext>
            </p:extLst>
          </p:nvPr>
        </p:nvGraphicFramePr>
        <p:xfrm>
          <a:off x="3649664" y="2460530"/>
          <a:ext cx="5011102" cy="52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" name="Формула" r:id="rId3" imgW="50317400" imgH="5270500" progId="Equation.3">
                  <p:embed/>
                </p:oleObj>
              </mc:Choice>
              <mc:Fallback>
                <p:oleObj name="Формула" r:id="rId3" imgW="50317400" imgH="5270500" progId="Equation.3">
                  <p:embed/>
                  <p:pic>
                    <p:nvPicPr>
                      <p:cNvPr id="93248" name="Object 173">
                        <a:extLst>
                          <a:ext uri="{FF2B5EF4-FFF2-40B4-BE49-F238E27FC236}">
                            <a16:creationId xmlns:a16="http://schemas.microsoft.com/office/drawing/2014/main" id="{45859329-9D9B-2B45-BE3D-682D13ACD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4" y="2460530"/>
                        <a:ext cx="5011102" cy="525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193">
            <a:extLst>
              <a:ext uri="{FF2B5EF4-FFF2-40B4-BE49-F238E27FC236}">
                <a16:creationId xmlns:a16="http://schemas.microsoft.com/office/drawing/2014/main" id="{D46FBA46-C4A5-3948-AC66-15E256052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55" name="Rectangle 195">
            <a:extLst>
              <a:ext uri="{FF2B5EF4-FFF2-40B4-BE49-F238E27FC236}">
                <a16:creationId xmlns:a16="http://schemas.microsoft.com/office/drawing/2014/main" id="{C866152C-5558-A245-91C5-546BCECF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56" name="Rectangle 198">
            <a:extLst>
              <a:ext uri="{FF2B5EF4-FFF2-40B4-BE49-F238E27FC236}">
                <a16:creationId xmlns:a16="http://schemas.microsoft.com/office/drawing/2014/main" id="{6BD320B8-5BD6-5645-B13B-596FC9B9A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57" name="Rectangle 200">
            <a:extLst>
              <a:ext uri="{FF2B5EF4-FFF2-40B4-BE49-F238E27FC236}">
                <a16:creationId xmlns:a16="http://schemas.microsoft.com/office/drawing/2014/main" id="{8936DA3D-33D5-6944-8BEF-BD183ED8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0793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58" name="Rectangle 203">
            <a:extLst>
              <a:ext uri="{FF2B5EF4-FFF2-40B4-BE49-F238E27FC236}">
                <a16:creationId xmlns:a16="http://schemas.microsoft.com/office/drawing/2014/main" id="{703A654C-0E15-C846-8D84-D0493205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26988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59" name="Rectangle 205">
            <a:extLst>
              <a:ext uri="{FF2B5EF4-FFF2-40B4-BE49-F238E27FC236}">
                <a16:creationId xmlns:a16="http://schemas.microsoft.com/office/drawing/2014/main" id="{87996EB6-46FB-A244-B9EA-96E4888C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1270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60" name="Rectangle 211">
            <a:extLst>
              <a:ext uri="{FF2B5EF4-FFF2-40B4-BE49-F238E27FC236}">
                <a16:creationId xmlns:a16="http://schemas.microsoft.com/office/drawing/2014/main" id="{E5784A94-1AE4-C447-9E81-D5789891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12701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grpSp>
        <p:nvGrpSpPr>
          <p:cNvPr id="61" name="Group 217">
            <a:extLst>
              <a:ext uri="{FF2B5EF4-FFF2-40B4-BE49-F238E27FC236}">
                <a16:creationId xmlns:a16="http://schemas.microsoft.com/office/drawing/2014/main" id="{520C8FAC-C742-DE46-9254-0AF9A78D2D74}"/>
              </a:ext>
            </a:extLst>
          </p:cNvPr>
          <p:cNvGrpSpPr>
            <a:grpSpLocks/>
          </p:cNvGrpSpPr>
          <p:nvPr/>
        </p:nvGrpSpPr>
        <p:grpSpPr bwMode="auto">
          <a:xfrm>
            <a:off x="979146" y="3084090"/>
            <a:ext cx="8554598" cy="3225867"/>
            <a:chOff x="317" y="1320"/>
            <a:chExt cx="4276" cy="1203"/>
          </a:xfrm>
        </p:grpSpPr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53E1FF9C-865C-434A-941E-7F10FF3B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1796"/>
              <a:ext cx="881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ru-RU" altLang="zh-CN" sz="1600" dirty="0"/>
                <a:t>- </a:t>
              </a:r>
              <a:r>
                <a:rPr lang="ru-RU" altLang="zh-CN" sz="1600" dirty="0" err="1"/>
                <a:t>кратності</a:t>
              </a:r>
              <a:r>
                <a:rPr lang="ru-RU" altLang="zh-CN" sz="1600" dirty="0"/>
                <a:t> дуг </a:t>
              </a:r>
              <a:endParaRPr lang="ru-RU" altLang="en-US" sz="1600" dirty="0"/>
            </a:p>
          </p:txBody>
        </p:sp>
        <p:grpSp>
          <p:nvGrpSpPr>
            <p:cNvPr id="63" name="Group 137">
              <a:extLst>
                <a:ext uri="{FF2B5EF4-FFF2-40B4-BE49-F238E27FC236}">
                  <a16:creationId xmlns:a16="http://schemas.microsoft.com/office/drawing/2014/main" id="{A993E0EE-CDED-C145-807A-03D51979F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" y="2255"/>
              <a:ext cx="3614" cy="268"/>
              <a:chOff x="295" y="2228"/>
              <a:chExt cx="4217" cy="412"/>
            </a:xfrm>
          </p:grpSpPr>
          <p:sp>
            <p:nvSpPr>
              <p:cNvPr id="79" name="Rectangle 138">
                <a:extLst>
                  <a:ext uri="{FF2B5EF4-FFF2-40B4-BE49-F238E27FC236}">
                    <a16:creationId xmlns:a16="http://schemas.microsoft.com/office/drawing/2014/main" id="{EE6B29A3-3AFA-054A-89AD-89C717BD7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2228"/>
                <a:ext cx="35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buFontTx/>
                  <a:buChar char="-"/>
                </a:pPr>
                <a:r>
                  <a:rPr lang="ru-RU" altLang="zh-CN" sz="1600"/>
                  <a:t> множина вхідних та множина вихідних позицій перехода </a:t>
                </a:r>
                <a:r>
                  <a:rPr lang="ru-RU" altLang="zh-CN" sz="1600" i="1"/>
                  <a:t>Т</a:t>
                </a:r>
              </a:p>
            </p:txBody>
          </p:sp>
          <p:sp>
            <p:nvSpPr>
              <p:cNvPr id="80" name="Rectangle 139">
                <a:extLst>
                  <a:ext uri="{FF2B5EF4-FFF2-40B4-BE49-F238E27FC236}">
                    <a16:creationId xmlns:a16="http://schemas.microsoft.com/office/drawing/2014/main" id="{2464CB32-152B-7A4A-BEB9-7837BF516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2409"/>
                <a:ext cx="38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buFontTx/>
                  <a:buChar char="-"/>
                </a:pPr>
                <a:r>
                  <a:rPr lang="ru-RU" altLang="zh-CN" sz="1600"/>
                  <a:t> множина вхідних і множина вихідних переходів позиції </a:t>
                </a:r>
                <a:r>
                  <a:rPr lang="ru-RU" altLang="zh-CN" sz="1600" i="1"/>
                  <a:t>Р</a:t>
                </a:r>
                <a:r>
                  <a:rPr lang="ru-RU" altLang="zh-CN" sz="1600"/>
                  <a:t> </a:t>
                </a:r>
              </a:p>
            </p:txBody>
          </p:sp>
          <p:grpSp>
            <p:nvGrpSpPr>
              <p:cNvPr id="81" name="Group 140">
                <a:extLst>
                  <a:ext uri="{FF2B5EF4-FFF2-40B4-BE49-F238E27FC236}">
                    <a16:creationId xmlns:a16="http://schemas.microsoft.com/office/drawing/2014/main" id="{7F98412F-B697-EE41-A6AD-74CF03AD6F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" y="2228"/>
                <a:ext cx="408" cy="386"/>
                <a:chOff x="295" y="2228"/>
                <a:chExt cx="408" cy="386"/>
              </a:xfrm>
            </p:grpSpPr>
            <p:grpSp>
              <p:nvGrpSpPr>
                <p:cNvPr id="82" name="Group 141">
                  <a:extLst>
                    <a:ext uri="{FF2B5EF4-FFF2-40B4-BE49-F238E27FC236}">
                      <a16:creationId xmlns:a16="http://schemas.microsoft.com/office/drawing/2014/main" id="{F2094824-A0D8-8F4A-B3AB-7922EEA5A6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" y="2228"/>
                  <a:ext cx="392" cy="204"/>
                  <a:chOff x="311" y="2247"/>
                  <a:chExt cx="386" cy="185"/>
                </a:xfrm>
              </p:grpSpPr>
              <p:graphicFrame>
                <p:nvGraphicFramePr>
                  <p:cNvPr id="86" name="Object 142">
                    <a:extLst>
                      <a:ext uri="{FF2B5EF4-FFF2-40B4-BE49-F238E27FC236}">
                        <a16:creationId xmlns:a16="http://schemas.microsoft.com/office/drawing/2014/main" id="{5CB246D8-5F29-D347-AAD1-C47DB2B28B5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1" y="2247"/>
                  <a:ext cx="211" cy="1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758" name="Формула" r:id="rId5" imgW="5270500" imgH="5270500" progId="Equation.3">
                          <p:embed/>
                        </p:oleObj>
                      </mc:Choice>
                      <mc:Fallback>
                        <p:oleObj name="Формула" r:id="rId5" imgW="5270500" imgH="5270500" progId="Equation.3">
                          <p:embed/>
                          <p:pic>
                            <p:nvPicPr>
                              <p:cNvPr id="93263" name="Object 142">
                                <a:extLst>
                                  <a:ext uri="{FF2B5EF4-FFF2-40B4-BE49-F238E27FC236}">
                                    <a16:creationId xmlns:a16="http://schemas.microsoft.com/office/drawing/2014/main" id="{BE8305AC-7095-3849-8F0B-E23F1DA32B2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1" y="2247"/>
                                <a:ext cx="211" cy="18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7" name="Object 143">
                    <a:extLst>
                      <a:ext uri="{FF2B5EF4-FFF2-40B4-BE49-F238E27FC236}">
                        <a16:creationId xmlns:a16="http://schemas.microsoft.com/office/drawing/2014/main" id="{8C8F8077-0D54-1640-B75D-9DC0EF244A3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1" y="2247"/>
                  <a:ext cx="176" cy="15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759" name="Формула" r:id="rId7" imgW="4394200" imgH="4394200" progId="Equation.3">
                          <p:embed/>
                        </p:oleObj>
                      </mc:Choice>
                      <mc:Fallback>
                        <p:oleObj name="Формула" r:id="rId7" imgW="4394200" imgH="4394200" progId="Equation.3">
                          <p:embed/>
                          <p:pic>
                            <p:nvPicPr>
                              <p:cNvPr id="93264" name="Object 143">
                                <a:extLst>
                                  <a:ext uri="{FF2B5EF4-FFF2-40B4-BE49-F238E27FC236}">
                                    <a16:creationId xmlns:a16="http://schemas.microsoft.com/office/drawing/2014/main" id="{A0AD36EF-9119-CF4F-A400-7843881FA5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" y="2247"/>
                                <a:ext cx="176" cy="1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83" name="Group 144">
                  <a:extLst>
                    <a:ext uri="{FF2B5EF4-FFF2-40B4-BE49-F238E27FC236}">
                      <a16:creationId xmlns:a16="http://schemas.microsoft.com/office/drawing/2014/main" id="{3A78A32F-FF0D-A846-AFC1-308E666FC3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5" y="2422"/>
                  <a:ext cx="408" cy="192"/>
                  <a:chOff x="295" y="2422"/>
                  <a:chExt cx="408" cy="192"/>
                </a:xfrm>
              </p:grpSpPr>
              <p:graphicFrame>
                <p:nvGraphicFramePr>
                  <p:cNvPr id="84" name="Object 145">
                    <a:extLst>
                      <a:ext uri="{FF2B5EF4-FFF2-40B4-BE49-F238E27FC236}">
                        <a16:creationId xmlns:a16="http://schemas.microsoft.com/office/drawing/2014/main" id="{83A93A0E-19B5-4C4A-99FD-8FAD104CA78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95" y="2422"/>
                  <a:ext cx="221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760" name="Формула" r:id="rId9" imgW="5270500" imgH="5270500" progId="Equation.3">
                          <p:embed/>
                        </p:oleObj>
                      </mc:Choice>
                      <mc:Fallback>
                        <p:oleObj name="Формула" r:id="rId9" imgW="5270500" imgH="5270500" progId="Equation.3">
                          <p:embed/>
                          <p:pic>
                            <p:nvPicPr>
                              <p:cNvPr id="93266" name="Object 145">
                                <a:extLst>
                                  <a:ext uri="{FF2B5EF4-FFF2-40B4-BE49-F238E27FC236}">
                                    <a16:creationId xmlns:a16="http://schemas.microsoft.com/office/drawing/2014/main" id="{296C6A19-266A-FA44-A6F3-01DFB7A746F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5" y="2422"/>
                                <a:ext cx="221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5" name="Object 146">
                    <a:extLst>
                      <a:ext uri="{FF2B5EF4-FFF2-40B4-BE49-F238E27FC236}">
                        <a16:creationId xmlns:a16="http://schemas.microsoft.com/office/drawing/2014/main" id="{BDAA754E-736E-534F-A23A-D179C917D2C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8" y="2422"/>
                  <a:ext cx="185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761" name="Формула" r:id="rId11" imgW="4394200" imgH="4394200" progId="Equation.3">
                          <p:embed/>
                        </p:oleObj>
                      </mc:Choice>
                      <mc:Fallback>
                        <p:oleObj name="Формула" r:id="rId11" imgW="4394200" imgH="4394200" progId="Equation.3">
                          <p:embed/>
                          <p:pic>
                            <p:nvPicPr>
                              <p:cNvPr id="93267" name="Object 146">
                                <a:extLst>
                                  <a:ext uri="{FF2B5EF4-FFF2-40B4-BE49-F238E27FC236}">
                                    <a16:creationId xmlns:a16="http://schemas.microsoft.com/office/drawing/2014/main" id="{1D71431D-61E7-964F-86AB-8DB42193F15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8" y="2422"/>
                                <a:ext cx="185" cy="15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64" name="Group 206">
              <a:extLst>
                <a:ext uri="{FF2B5EF4-FFF2-40B4-BE49-F238E27FC236}">
                  <a16:creationId xmlns:a16="http://schemas.microsoft.com/office/drawing/2014/main" id="{F1EA1789-83EB-BE43-A58F-D87A65E0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" y="1320"/>
              <a:ext cx="1642" cy="160"/>
              <a:chOff x="317" y="1321"/>
              <a:chExt cx="1860" cy="200"/>
            </a:xfrm>
          </p:grpSpPr>
          <p:sp>
            <p:nvSpPr>
              <p:cNvPr id="77" name="Rectangle 147">
                <a:extLst>
                  <a:ext uri="{FF2B5EF4-FFF2-40B4-BE49-F238E27FC236}">
                    <a16:creationId xmlns:a16="http://schemas.microsoft.com/office/drawing/2014/main" id="{67BBD5DA-843B-4148-A004-0DA0A44E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324"/>
                <a:ext cx="1360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ru-RU" altLang="zh-CN" sz="1600" dirty="0"/>
                  <a:t>- </a:t>
                </a:r>
                <a:r>
                  <a:rPr lang="ru-RU" altLang="zh-CN" sz="1600" dirty="0" err="1"/>
                  <a:t>множ</a:t>
                </a:r>
                <a:r>
                  <a:rPr lang="uk-UA" altLang="zh-CN" sz="1600" dirty="0" err="1"/>
                  <a:t>ина</a:t>
                </a:r>
                <a:r>
                  <a:rPr lang="ru-RU" altLang="zh-CN" sz="1600" dirty="0"/>
                  <a:t> </a:t>
                </a:r>
                <a:r>
                  <a:rPr lang="ru-RU" altLang="zh-CN" sz="1600" dirty="0" err="1"/>
                  <a:t>позицій</a:t>
                </a:r>
                <a:r>
                  <a:rPr lang="ru-RU" altLang="zh-CN" sz="1600" dirty="0"/>
                  <a:t> </a:t>
                </a:r>
              </a:p>
            </p:txBody>
          </p:sp>
          <p:graphicFrame>
            <p:nvGraphicFramePr>
              <p:cNvPr id="78" name="Object 192">
                <a:extLst>
                  <a:ext uri="{FF2B5EF4-FFF2-40B4-BE49-F238E27FC236}">
                    <a16:creationId xmlns:a16="http://schemas.microsoft.com/office/drawing/2014/main" id="{F05E6927-651D-8E47-9A56-FEDFA5D61CC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7" y="1321"/>
              <a:ext cx="499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62" name="Формула" r:id="rId13" imgW="13169900" imgH="5270500" progId="Equation.3">
                      <p:embed/>
                    </p:oleObj>
                  </mc:Choice>
                  <mc:Fallback>
                    <p:oleObj name="Формула" r:id="rId13" imgW="13169900" imgH="5270500" progId="Equation.3">
                      <p:embed/>
                      <p:pic>
                        <p:nvPicPr>
                          <p:cNvPr id="93270" name="Object 192">
                            <a:extLst>
                              <a:ext uri="{FF2B5EF4-FFF2-40B4-BE49-F238E27FC236}">
                                <a16:creationId xmlns:a16="http://schemas.microsoft.com/office/drawing/2014/main" id="{1F0AF3AD-F238-F44B-A3FD-5C9B4F57272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" y="1321"/>
                            <a:ext cx="499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" name="Group 207">
              <a:extLst>
                <a:ext uri="{FF2B5EF4-FFF2-40B4-BE49-F238E27FC236}">
                  <a16:creationId xmlns:a16="http://schemas.microsoft.com/office/drawing/2014/main" id="{4A9149DF-ABBF-A04D-BFA7-C3CA69F76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" y="1470"/>
              <a:ext cx="1582" cy="155"/>
              <a:chOff x="317" y="1572"/>
              <a:chExt cx="1792" cy="193"/>
            </a:xfrm>
          </p:grpSpPr>
          <p:graphicFrame>
            <p:nvGraphicFramePr>
              <p:cNvPr id="75" name="Object 194">
                <a:extLst>
                  <a:ext uri="{FF2B5EF4-FFF2-40B4-BE49-F238E27FC236}">
                    <a16:creationId xmlns:a16="http://schemas.microsoft.com/office/drawing/2014/main" id="{306E90FA-5AB4-2843-B9B4-299031E856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7" y="1593"/>
              <a:ext cx="431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63" name="Формула" r:id="rId15" imgW="13169900" imgH="5270500" progId="Equation.3">
                      <p:embed/>
                    </p:oleObj>
                  </mc:Choice>
                  <mc:Fallback>
                    <p:oleObj name="Формула" r:id="rId15" imgW="13169900" imgH="5270500" progId="Equation.3">
                      <p:embed/>
                      <p:pic>
                        <p:nvPicPr>
                          <p:cNvPr id="93272" name="Object 194">
                            <a:extLst>
                              <a:ext uri="{FF2B5EF4-FFF2-40B4-BE49-F238E27FC236}">
                                <a16:creationId xmlns:a16="http://schemas.microsoft.com/office/drawing/2014/main" id="{BA67BF20-C60E-7E46-929F-EC0B1E06F3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" y="1593"/>
                            <a:ext cx="431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" name="Rectangle 196">
                <a:extLst>
                  <a:ext uri="{FF2B5EF4-FFF2-40B4-BE49-F238E27FC236}">
                    <a16:creationId xmlns:a16="http://schemas.microsoft.com/office/drawing/2014/main" id="{D32BAAD3-9BBE-5F4A-9390-CD724940D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1572"/>
                <a:ext cx="1362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ru-RU" altLang="zh-CN" sz="1600"/>
                  <a:t>- множина переходів  </a:t>
                </a:r>
              </a:p>
            </p:txBody>
          </p:sp>
        </p:grpSp>
        <p:graphicFrame>
          <p:nvGraphicFramePr>
            <p:cNvPr id="66" name="Object 197">
              <a:extLst>
                <a:ext uri="{FF2B5EF4-FFF2-40B4-BE49-F238E27FC236}">
                  <a16:creationId xmlns:a16="http://schemas.microsoft.com/office/drawing/2014/main" id="{F8CD0E8F-77DC-424F-BD0F-569DA883E6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9" y="1466"/>
            <a:ext cx="661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4" name="Формула" r:id="rId17" imgW="19304000" imgH="5270500" progId="Equation.3">
                    <p:embed/>
                  </p:oleObj>
                </mc:Choice>
                <mc:Fallback>
                  <p:oleObj name="Формула" r:id="rId17" imgW="19304000" imgH="5270500" progId="Equation.3">
                    <p:embed/>
                    <p:pic>
                      <p:nvPicPr>
                        <p:cNvPr id="93274" name="Object 197">
                          <a:extLst>
                            <a:ext uri="{FF2B5EF4-FFF2-40B4-BE49-F238E27FC236}">
                              <a16:creationId xmlns:a16="http://schemas.microsoft.com/office/drawing/2014/main" id="{4F9632C9-E381-324E-A0C3-A9030D6885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1466"/>
                          <a:ext cx="661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7" name="Group 208">
              <a:extLst>
                <a:ext uri="{FF2B5EF4-FFF2-40B4-BE49-F238E27FC236}">
                  <a16:creationId xmlns:a16="http://schemas.microsoft.com/office/drawing/2014/main" id="{64C7F6C1-E6A9-1249-BB08-3BD840CBF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648"/>
              <a:ext cx="2143" cy="153"/>
              <a:chOff x="272" y="1797"/>
              <a:chExt cx="2427" cy="191"/>
            </a:xfrm>
          </p:grpSpPr>
          <p:graphicFrame>
            <p:nvGraphicFramePr>
              <p:cNvPr id="73" name="Object 199">
                <a:extLst>
                  <a:ext uri="{FF2B5EF4-FFF2-40B4-BE49-F238E27FC236}">
                    <a16:creationId xmlns:a16="http://schemas.microsoft.com/office/drawing/2014/main" id="{198CB4C4-076B-194C-8B56-D5B2EFAC27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2" y="1797"/>
              <a:ext cx="1315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65" name="Формула" r:id="rId19" imgW="38328600" imgH="5270500" progId="Equation.3">
                      <p:embed/>
                    </p:oleObj>
                  </mc:Choice>
                  <mc:Fallback>
                    <p:oleObj name="Формула" r:id="rId19" imgW="38328600" imgH="5270500" progId="Equation.3">
                      <p:embed/>
                      <p:pic>
                        <p:nvPicPr>
                          <p:cNvPr id="93276" name="Object 199">
                            <a:extLst>
                              <a:ext uri="{FF2B5EF4-FFF2-40B4-BE49-F238E27FC236}">
                                <a16:creationId xmlns:a16="http://schemas.microsoft.com/office/drawing/2014/main" id="{416CF895-15F3-F849-AB3F-63C015D277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1797"/>
                            <a:ext cx="1315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" name="Rectangle 201">
                <a:extLst>
                  <a:ext uri="{FF2B5EF4-FFF2-40B4-BE49-F238E27FC236}">
                    <a16:creationId xmlns:a16="http://schemas.microsoft.com/office/drawing/2014/main" id="{E0E946F0-4DB6-EB49-88EA-01FD2623B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800"/>
                <a:ext cx="108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ru-RU" altLang="zh-CN" sz="1600"/>
                  <a:t>- множина дуг</a:t>
                </a:r>
              </a:p>
            </p:txBody>
          </p:sp>
        </p:grpSp>
        <p:graphicFrame>
          <p:nvGraphicFramePr>
            <p:cNvPr id="68" name="Object 202">
              <a:extLst>
                <a:ext uri="{FF2B5EF4-FFF2-40B4-BE49-F238E27FC236}">
                  <a16:creationId xmlns:a16="http://schemas.microsoft.com/office/drawing/2014/main" id="{7422BF53-7A63-8C49-923D-E829BCACB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" y="1811"/>
            <a:ext cx="701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6" name="Формула" r:id="rId21" imgW="23114000" imgH="4394200" progId="Equation.3">
                    <p:embed/>
                  </p:oleObj>
                </mc:Choice>
                <mc:Fallback>
                  <p:oleObj name="Формула" r:id="rId21" imgW="23114000" imgH="4394200" progId="Equation.3">
                    <p:embed/>
                    <p:pic>
                      <p:nvPicPr>
                        <p:cNvPr id="93278" name="Object 202">
                          <a:extLst>
                            <a:ext uri="{FF2B5EF4-FFF2-40B4-BE49-F238E27FC236}">
                              <a16:creationId xmlns:a16="http://schemas.microsoft.com/office/drawing/2014/main" id="{3C656E18-8AA0-8A45-9832-E5946410CC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1811"/>
                          <a:ext cx="701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204">
              <a:extLst>
                <a:ext uri="{FF2B5EF4-FFF2-40B4-BE49-F238E27FC236}">
                  <a16:creationId xmlns:a16="http://schemas.microsoft.com/office/drawing/2014/main" id="{38D58AA6-0056-BD4F-BCA3-534DC9293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" y="1957"/>
            <a:ext cx="184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7" name="Формула" r:id="rId23" imgW="55003700" imgH="4978400" progId="Equation.3">
                    <p:embed/>
                  </p:oleObj>
                </mc:Choice>
                <mc:Fallback>
                  <p:oleObj name="Формула" r:id="rId23" imgW="55003700" imgH="4978400" progId="Equation.3">
                    <p:embed/>
                    <p:pic>
                      <p:nvPicPr>
                        <p:cNvPr id="93279" name="Object 204">
                          <a:extLst>
                            <a:ext uri="{FF2B5EF4-FFF2-40B4-BE49-F238E27FC236}">
                              <a16:creationId xmlns:a16="http://schemas.microsoft.com/office/drawing/2014/main" id="{D39DDE80-7D7A-6243-AF6F-CBA29C465B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1957"/>
                          <a:ext cx="184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Rectangle 209">
              <a:extLst>
                <a:ext uri="{FF2B5EF4-FFF2-40B4-BE49-F238E27FC236}">
                  <a16:creationId xmlns:a16="http://schemas.microsoft.com/office/drawing/2014/main" id="{9530ECB6-498C-4F49-A4B2-19592F10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959"/>
              <a:ext cx="2394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ru-RU" altLang="zh-CN" sz="1600"/>
                <a:t>- пріоритети та ймовірності запуску переходів</a:t>
              </a:r>
              <a:r>
                <a:rPr lang="uk-UA" altLang="zh-CN" sz="1600"/>
                <a:t> </a:t>
              </a:r>
            </a:p>
          </p:txBody>
        </p:sp>
        <p:graphicFrame>
          <p:nvGraphicFramePr>
            <p:cNvPr id="71" name="Object 210">
              <a:extLst>
                <a:ext uri="{FF2B5EF4-FFF2-40B4-BE49-F238E27FC236}">
                  <a16:creationId xmlns:a16="http://schemas.microsoft.com/office/drawing/2014/main" id="{37C91BAE-C7AC-6746-95EA-DE68238B40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" y="2102"/>
            <a:ext cx="50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8" name="Формула" r:id="rId25" imgW="16967200" imgH="4978400" progId="Equation.3">
                    <p:embed/>
                  </p:oleObj>
                </mc:Choice>
                <mc:Fallback>
                  <p:oleObj name="Формула" r:id="rId25" imgW="16967200" imgH="4978400" progId="Equation.3">
                    <p:embed/>
                    <p:pic>
                      <p:nvPicPr>
                        <p:cNvPr id="93281" name="Object 210">
                          <a:extLst>
                            <a:ext uri="{FF2B5EF4-FFF2-40B4-BE49-F238E27FC236}">
                              <a16:creationId xmlns:a16="http://schemas.microsoft.com/office/drawing/2014/main" id="{17376ED0-6D02-B742-A05B-B88D4712EE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2102"/>
                          <a:ext cx="50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Rectangle 212">
              <a:extLst>
                <a:ext uri="{FF2B5EF4-FFF2-40B4-BE49-F238E27FC236}">
                  <a16:creationId xmlns:a16="http://schemas.microsoft.com/office/drawing/2014/main" id="{1D8AA29C-999A-C943-9C8A-8C746A4B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104"/>
              <a:ext cx="1626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ru-RU" altLang="zh-CN" sz="1600"/>
                <a:t>- часові затримки в переходах</a:t>
              </a:r>
              <a:r>
                <a:rPr lang="uk-UA" altLang="zh-CN" sz="1600"/>
                <a:t> </a:t>
              </a:r>
            </a:p>
          </p:txBody>
        </p:sp>
      </p:grpSp>
      <p:sp>
        <p:nvSpPr>
          <p:cNvPr id="88" name="Rectangle 215">
            <a:extLst>
              <a:ext uri="{FF2B5EF4-FFF2-40B4-BE49-F238E27FC236}">
                <a16:creationId xmlns:a16="http://schemas.microsoft.com/office/drawing/2014/main" id="{ACB226BC-CFA2-C141-9071-02F3D560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1" y="2722226"/>
            <a:ext cx="222737" cy="52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89" name="Rectangle 218">
            <a:extLst>
              <a:ext uri="{FF2B5EF4-FFF2-40B4-BE49-F238E27FC236}">
                <a16:creationId xmlns:a16="http://schemas.microsoft.com/office/drawing/2014/main" id="{F56A6118-3983-8641-BAD6-E5EDB7902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6954"/>
            <a:ext cx="24799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600" dirty="0"/>
              <a:t>Мережа </a:t>
            </a:r>
            <a:r>
              <a:rPr lang="ru-RU" altLang="zh-CN" sz="1600" dirty="0" err="1"/>
              <a:t>Петрі</a:t>
            </a:r>
            <a:r>
              <a:rPr lang="ru-RU" altLang="zh-CN" sz="1600" dirty="0"/>
              <a:t>: </a:t>
            </a:r>
          </a:p>
        </p:txBody>
      </p:sp>
      <p:sp>
        <p:nvSpPr>
          <p:cNvPr id="91" name="Footer Placeholder 90">
            <a:extLst>
              <a:ext uri="{FF2B5EF4-FFF2-40B4-BE49-F238E27FC236}">
                <a16:creationId xmlns:a16="http://schemas.microsoft.com/office/drawing/2014/main" id="{F810E662-F325-5B4E-876A-217E3D1F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© </a:t>
            </a:r>
            <a:r>
              <a:rPr lang="ru-RU" dirty="0" err="1"/>
              <a:t>І.В.Стеценко</a:t>
            </a:r>
            <a:r>
              <a:rPr lang="ru-RU" dirty="0"/>
              <a:t> НТУУ "КПІ </a:t>
            </a:r>
            <a:r>
              <a:rPr lang="ru-RU" dirty="0" err="1"/>
              <a:t>ім</a:t>
            </a:r>
            <a:r>
              <a:rPr lang="ru-RU" dirty="0"/>
              <a:t>.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685-9EAD-3944-A6DA-A32F972A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2"/>
          </a:xfrm>
        </p:spPr>
        <p:txBody>
          <a:bodyPr>
            <a:normAutofit fontScale="90000"/>
          </a:bodyPr>
          <a:lstStyle/>
          <a:p>
            <a:r>
              <a:rPr lang="uk-UA" dirty="0"/>
              <a:t>Стан стохастичної мережі Петрі</a:t>
            </a:r>
            <a:endParaRPr lang="en-US" dirty="0"/>
          </a:p>
        </p:txBody>
      </p:sp>
      <p:sp>
        <p:nvSpPr>
          <p:cNvPr id="5" name="Rectangle 149">
            <a:extLst>
              <a:ext uri="{FF2B5EF4-FFF2-40B4-BE49-F238E27FC236}">
                <a16:creationId xmlns:a16="http://schemas.microsoft.com/office/drawing/2014/main" id="{052B361D-F20D-C345-85C0-472FA1A9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666" y="3466699"/>
            <a:ext cx="22451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2000" dirty="0"/>
              <a:t> - стан </a:t>
            </a:r>
            <a:r>
              <a:rPr lang="ru-RU" altLang="zh-CN" sz="2000" dirty="0" err="1"/>
              <a:t>переходів</a:t>
            </a:r>
            <a:r>
              <a:rPr lang="ru-RU" altLang="zh-CN" sz="2000" dirty="0"/>
              <a:t> </a:t>
            </a:r>
          </a:p>
        </p:txBody>
      </p:sp>
      <p:grpSp>
        <p:nvGrpSpPr>
          <p:cNvPr id="6" name="Group 150">
            <a:extLst>
              <a:ext uri="{FF2B5EF4-FFF2-40B4-BE49-F238E27FC236}">
                <a16:creationId xmlns:a16="http://schemas.microsoft.com/office/drawing/2014/main" id="{BB73C6B7-21AC-F64B-8169-545FED63F416}"/>
              </a:ext>
            </a:extLst>
          </p:cNvPr>
          <p:cNvGrpSpPr>
            <a:grpSpLocks/>
          </p:cNvGrpSpPr>
          <p:nvPr/>
        </p:nvGrpSpPr>
        <p:grpSpPr bwMode="auto">
          <a:xfrm>
            <a:off x="1531223" y="3429002"/>
            <a:ext cx="8114179" cy="1801797"/>
            <a:chOff x="2357" y="3499"/>
            <a:chExt cx="3524" cy="640"/>
          </a:xfrm>
        </p:grpSpPr>
        <p:graphicFrame>
          <p:nvGraphicFramePr>
            <p:cNvPr id="7" name="Object 151">
              <a:extLst>
                <a:ext uri="{FF2B5EF4-FFF2-40B4-BE49-F238E27FC236}">
                  <a16:creationId xmlns:a16="http://schemas.microsoft.com/office/drawing/2014/main" id="{CD95D641-9BDD-AE4F-AD6C-1356BC4D7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" y="3499"/>
            <a:ext cx="115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" name="Формула" r:id="rId3" imgW="31013400" imgH="4978400" progId="Equation.3">
                    <p:embed/>
                  </p:oleObj>
                </mc:Choice>
                <mc:Fallback>
                  <p:oleObj name="Формула" r:id="rId3" imgW="31013400" imgH="4978400" progId="Equation.3">
                    <p:embed/>
                    <p:pic>
                      <p:nvPicPr>
                        <p:cNvPr id="93242" name="Object 151">
                          <a:extLst>
                            <a:ext uri="{FF2B5EF4-FFF2-40B4-BE49-F238E27FC236}">
                              <a16:creationId xmlns:a16="http://schemas.microsoft.com/office/drawing/2014/main" id="{1F8D11F2-14CF-E342-A566-95B6C888F9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" y="3499"/>
                          <a:ext cx="1155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52">
              <a:extLst>
                <a:ext uri="{FF2B5EF4-FFF2-40B4-BE49-F238E27FC236}">
                  <a16:creationId xmlns:a16="http://schemas.microsoft.com/office/drawing/2014/main" id="{6DA5E095-5310-1047-B994-56F2927533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" y="3702"/>
            <a:ext cx="207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" name="Формула" r:id="rId5" imgW="62026800" imgH="5854700" progId="Equation.3">
                    <p:embed/>
                  </p:oleObj>
                </mc:Choice>
                <mc:Fallback>
                  <p:oleObj name="Формула" r:id="rId5" imgW="62026800" imgH="5854700" progId="Equation.3">
                    <p:embed/>
                    <p:pic>
                      <p:nvPicPr>
                        <p:cNvPr id="93243" name="Object 152">
                          <a:extLst>
                            <a:ext uri="{FF2B5EF4-FFF2-40B4-BE49-F238E27FC236}">
                              <a16:creationId xmlns:a16="http://schemas.microsoft.com/office/drawing/2014/main" id="{FB5EAA98-9B7D-1647-B514-EF2615015E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" y="3702"/>
                          <a:ext cx="207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3">
              <a:extLst>
                <a:ext uri="{FF2B5EF4-FFF2-40B4-BE49-F238E27FC236}">
                  <a16:creationId xmlns:a16="http://schemas.microsoft.com/office/drawing/2014/main" id="{2851EB68-0FB6-9A4D-A4C9-43B434190A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109921"/>
                </p:ext>
              </p:extLst>
            </p:nvPr>
          </p:nvGraphicFramePr>
          <p:xfrm>
            <a:off x="2357" y="3975"/>
            <a:ext cx="605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4" name="Формула" r:id="rId7" imgW="17259300" imgH="4978400" progId="Equation.3">
                    <p:embed/>
                  </p:oleObj>
                </mc:Choice>
                <mc:Fallback>
                  <p:oleObj name="Формула" r:id="rId7" imgW="17259300" imgH="4978400" progId="Equation.3">
                    <p:embed/>
                    <p:pic>
                      <p:nvPicPr>
                        <p:cNvPr id="93244" name="Object 153">
                          <a:extLst>
                            <a:ext uri="{FF2B5EF4-FFF2-40B4-BE49-F238E27FC236}">
                              <a16:creationId xmlns:a16="http://schemas.microsoft.com/office/drawing/2014/main" id="{B4282B7B-E640-994F-8987-13ED216523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" y="3975"/>
                          <a:ext cx="605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54">
              <a:extLst>
                <a:ext uri="{FF2B5EF4-FFF2-40B4-BE49-F238E27FC236}">
                  <a16:creationId xmlns:a16="http://schemas.microsoft.com/office/drawing/2014/main" id="{1F6250AE-327A-A04D-A935-E1A72431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4004"/>
              <a:ext cx="2845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uk-UA" altLang="zh-CN" sz="1600" dirty="0"/>
                <a:t>якщо найближчим часом не очікується вихід маркерів з переходу </a:t>
              </a:r>
            </a:p>
          </p:txBody>
        </p:sp>
      </p:grpSp>
      <p:sp>
        <p:nvSpPr>
          <p:cNvPr id="11" name="Rectangle 213">
            <a:extLst>
              <a:ext uri="{FF2B5EF4-FFF2-40B4-BE49-F238E27FC236}">
                <a16:creationId xmlns:a16="http://schemas.microsoft.com/office/drawing/2014/main" id="{96F2147A-5B22-7B48-AA4B-71D87CF4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006" y="2756433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2000" dirty="0"/>
              <a:t>- стан </a:t>
            </a:r>
            <a:r>
              <a:rPr lang="ru-RU" altLang="zh-CN" sz="2000" dirty="0" err="1"/>
              <a:t>позицій</a:t>
            </a:r>
            <a:r>
              <a:rPr lang="ru-RU" altLang="zh-CN" sz="2000" dirty="0"/>
              <a:t> </a:t>
            </a:r>
          </a:p>
        </p:txBody>
      </p:sp>
      <p:graphicFrame>
        <p:nvGraphicFramePr>
          <p:cNvPr id="12" name="Object 214">
            <a:extLst>
              <a:ext uri="{FF2B5EF4-FFF2-40B4-BE49-F238E27FC236}">
                <a16:creationId xmlns:a16="http://schemas.microsoft.com/office/drawing/2014/main" id="{2D4C4967-8645-4048-B058-0F22AC833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992092"/>
              </p:ext>
            </p:extLst>
          </p:nvPr>
        </p:nvGraphicFramePr>
        <p:xfrm>
          <a:off x="1531223" y="1865006"/>
          <a:ext cx="2794426" cy="48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Формула" r:id="rId9" imgW="26619200" imgH="4686300" progId="Equation.3">
                  <p:embed/>
                </p:oleObj>
              </mc:Choice>
              <mc:Fallback>
                <p:oleObj name="Формула" r:id="rId9" imgW="26619200" imgH="4686300" progId="Equation.3">
                  <p:embed/>
                  <p:pic>
                    <p:nvPicPr>
                      <p:cNvPr id="93285" name="Object 214">
                        <a:extLst>
                          <a:ext uri="{FF2B5EF4-FFF2-40B4-BE49-F238E27FC236}">
                            <a16:creationId xmlns:a16="http://schemas.microsoft.com/office/drawing/2014/main" id="{577126B9-B759-1E4B-9307-50B925CD9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223" y="1865006"/>
                        <a:ext cx="2794426" cy="483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8">
            <a:extLst>
              <a:ext uri="{FF2B5EF4-FFF2-40B4-BE49-F238E27FC236}">
                <a16:creationId xmlns:a16="http://schemas.microsoft.com/office/drawing/2014/main" id="{162AF602-D9E2-CF4E-BC8F-C13AC64A4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71899"/>
              </p:ext>
            </p:extLst>
          </p:nvPr>
        </p:nvGraphicFramePr>
        <p:xfrm>
          <a:off x="1531224" y="2756433"/>
          <a:ext cx="5529144" cy="41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Формула" r:id="rId11" imgW="49441100" imgH="4978400" progId="Equation.3">
                  <p:embed/>
                </p:oleObj>
              </mc:Choice>
              <mc:Fallback>
                <p:oleObj name="Формула" r:id="rId11" imgW="49441100" imgH="4978400" progId="Equation.3">
                  <p:embed/>
                  <p:pic>
                    <p:nvPicPr>
                      <p:cNvPr id="4" name="Object 148">
                        <a:extLst>
                          <a:ext uri="{FF2B5EF4-FFF2-40B4-BE49-F238E27FC236}">
                            <a16:creationId xmlns:a16="http://schemas.microsoft.com/office/drawing/2014/main" id="{ED3AA9E0-296E-954F-9C1F-34A8681CF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224" y="2756433"/>
                        <a:ext cx="5529144" cy="411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D67708-2D5A-4B4D-A399-676A6CC34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15725"/>
              </p:ext>
            </p:extLst>
          </p:nvPr>
        </p:nvGraphicFramePr>
        <p:xfrm>
          <a:off x="1531223" y="5536323"/>
          <a:ext cx="8373523" cy="5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r:id="rId13" imgW="4406900" imgH="266700" progId="Equation.3">
                  <p:embed/>
                </p:oleObj>
              </mc:Choice>
              <mc:Fallback>
                <p:oleObj r:id="rId13" imgW="44069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223" y="5536323"/>
                        <a:ext cx="8373523" cy="506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AA261-5CD8-4143-A404-A91ADDEE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14" name="Rectangle 213">
            <a:extLst>
              <a:ext uri="{FF2B5EF4-FFF2-40B4-BE49-F238E27FC236}">
                <a16:creationId xmlns:a16="http://schemas.microsoft.com/office/drawing/2014/main" id="{4CF8B324-815A-0648-BE14-C756B913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23" y="1927260"/>
            <a:ext cx="60457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2000" dirty="0"/>
              <a:t>- стан </a:t>
            </a:r>
            <a:r>
              <a:rPr lang="uk-UA" altLang="zh-CN" sz="2000" dirty="0"/>
              <a:t>стохастичної мережі Петрі в момент часу </a:t>
            </a:r>
            <a:r>
              <a:rPr lang="en-US" altLang="zh-CN" sz="2000" i="1" dirty="0"/>
              <a:t>t</a:t>
            </a:r>
            <a:r>
              <a:rPr lang="ru-RU" altLang="zh-CN" sz="2000" dirty="0"/>
              <a:t> </a:t>
            </a:r>
          </a:p>
        </p:txBody>
      </p:sp>
      <p:sp>
        <p:nvSpPr>
          <p:cNvPr id="16" name="Rectangle 213">
            <a:extLst>
              <a:ext uri="{FF2B5EF4-FFF2-40B4-BE49-F238E27FC236}">
                <a16:creationId xmlns:a16="http://schemas.microsoft.com/office/drawing/2014/main" id="{7B2005DB-EF8C-2B4C-823B-0C079059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800" y="3902270"/>
            <a:ext cx="5284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2000" dirty="0"/>
              <a:t>- стан переходу </a:t>
            </a:r>
            <a:r>
              <a:rPr lang="ru-RU" altLang="zh-CN" sz="2000" i="1" dirty="0"/>
              <a:t>Т, </a:t>
            </a:r>
          </a:p>
          <a:p>
            <a:r>
              <a:rPr lang="en-US" altLang="zh-CN" sz="1400" i="1" dirty="0"/>
              <a:t>q</a:t>
            </a:r>
            <a:r>
              <a:rPr lang="uk-UA" altLang="zh-CN" sz="1400" i="1" dirty="0"/>
              <a:t> – </a:t>
            </a:r>
            <a:r>
              <a:rPr lang="uk-UA" altLang="zh-CN" sz="1400" dirty="0"/>
              <a:t>номер запланованої події виходу маркерів з переходу</a:t>
            </a:r>
          </a:p>
          <a:p>
            <a:r>
              <a:rPr lang="uk-UA" altLang="zh-CN" sz="1400" dirty="0"/>
              <a:t>в момент часу </a:t>
            </a:r>
            <a:r>
              <a:rPr lang="en-US" altLang="zh-CN" sz="1400" i="1" dirty="0"/>
              <a:t>t</a:t>
            </a:r>
            <a:r>
              <a:rPr lang="ru-RU" altLang="zh-CN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B97F28-886E-0046-A29D-CFBA311582AD}"/>
              </a:ext>
            </a:extLst>
          </p:cNvPr>
          <p:cNvSpPr txBox="1"/>
          <p:nvPr/>
        </p:nvSpPr>
        <p:spPr>
          <a:xfrm>
            <a:off x="838200" y="1131013"/>
            <a:ext cx="975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Stetsenko I.V. (2012) State equations of stochastic timed petri nets with informational relations. Cybernetics and Systems Analysis. Vol. 48, no. 5, 784–797. 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285030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1552-A0DC-3E4E-A8DD-5FED7B5D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 err="1"/>
              <a:t>Визначення</a:t>
            </a:r>
            <a:r>
              <a:rPr lang="ru-RU" altLang="zh-CN" dirty="0"/>
              <a:t> моменту </a:t>
            </a:r>
            <a:r>
              <a:rPr lang="ru-RU" altLang="zh-CN" dirty="0" err="1"/>
              <a:t>найближчої</a:t>
            </a:r>
            <a:r>
              <a:rPr lang="ru-RU" altLang="zh-CN" dirty="0"/>
              <a:t> </a:t>
            </a:r>
            <a:r>
              <a:rPr lang="ru-RU" altLang="zh-CN" dirty="0" err="1"/>
              <a:t>події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D91AF6-166A-F144-A6E3-933F400B7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93152"/>
              </p:ext>
            </p:extLst>
          </p:nvPr>
        </p:nvGraphicFramePr>
        <p:xfrm>
          <a:off x="1011382" y="1884218"/>
          <a:ext cx="2251062" cy="51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r:id="rId3" imgW="1282700" imgH="292100" progId="Equation.3">
                  <p:embed/>
                </p:oleObj>
              </mc:Choice>
              <mc:Fallback>
                <p:oleObj r:id="rId3" imgW="12827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382" y="1884218"/>
                        <a:ext cx="2251062" cy="512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710C2B1-33E7-0644-B5D8-CC0D125F1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31770"/>
              </p:ext>
            </p:extLst>
          </p:nvPr>
        </p:nvGraphicFramePr>
        <p:xfrm>
          <a:off x="1011381" y="2881745"/>
          <a:ext cx="2392217" cy="51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r:id="rId5" imgW="1244600" imgH="266700" progId="Equation.3">
                  <p:embed/>
                </p:oleObj>
              </mc:Choice>
              <mc:Fallback>
                <p:oleObj r:id="rId5" imgW="12446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381" y="2881745"/>
                        <a:ext cx="2392217" cy="512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>
            <a:extLst>
              <a:ext uri="{FF2B5EF4-FFF2-40B4-BE49-F238E27FC236}">
                <a16:creationId xmlns:a16="http://schemas.microsoft.com/office/drawing/2014/main" id="{6615EEDA-DDBA-9E4B-BC36-7B01435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13154"/>
              </p:ext>
            </p:extLst>
          </p:nvPr>
        </p:nvGraphicFramePr>
        <p:xfrm>
          <a:off x="978562" y="3930044"/>
          <a:ext cx="4850072" cy="862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Формула" r:id="rId7" imgW="49441100" imgH="8775700" progId="Equation.3">
                  <p:embed/>
                </p:oleObj>
              </mc:Choice>
              <mc:Fallback>
                <p:oleObj name="Формула" r:id="rId7" imgW="49441100" imgH="8775700" progId="Equation.3">
                  <p:embed/>
                  <p:pic>
                    <p:nvPicPr>
                      <p:cNvPr id="17628" name="Object 27">
                        <a:extLst>
                          <a:ext uri="{FF2B5EF4-FFF2-40B4-BE49-F238E27FC236}">
                            <a16:creationId xmlns:a16="http://schemas.microsoft.com/office/drawing/2014/main" id="{795F2D30-F5FB-0A46-BC12-E2123F6D2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562" y="3930044"/>
                        <a:ext cx="4850072" cy="862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FF3A6-64CE-EC43-AF5F-5AB5EE73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9" name="Rectangle 213">
            <a:extLst>
              <a:ext uri="{FF2B5EF4-FFF2-40B4-BE49-F238E27FC236}">
                <a16:creationId xmlns:a16="http://schemas.microsoft.com/office/drawing/2014/main" id="{9E1FFDD1-F876-9949-B33F-DD7CD6D4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598" y="1916884"/>
            <a:ext cx="85393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uk-UA" altLang="zh-CN" sz="1600" dirty="0"/>
              <a:t>момент запланованої найближчої події для переходу </a:t>
            </a:r>
            <a:r>
              <a:rPr lang="uk-UA" altLang="zh-CN" sz="1600" dirty="0" err="1"/>
              <a:t>Т</a:t>
            </a:r>
            <a:r>
              <a:rPr lang="uk-UA" altLang="zh-CN" sz="1600" dirty="0"/>
              <a:t> на поточний момент часу</a:t>
            </a:r>
          </a:p>
        </p:txBody>
      </p:sp>
      <p:sp>
        <p:nvSpPr>
          <p:cNvPr id="11" name="Rectangle 213">
            <a:extLst>
              <a:ext uri="{FF2B5EF4-FFF2-40B4-BE49-F238E27FC236}">
                <a16:creationId xmlns:a16="http://schemas.microsoft.com/office/drawing/2014/main" id="{70716791-9974-6147-8402-B5BF68008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96" y="2914133"/>
            <a:ext cx="85393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uk-UA" altLang="zh-CN" sz="1600" dirty="0"/>
              <a:t>момент запланованої найближчої події для мережі Петрі на поточний момент часу</a:t>
            </a:r>
            <a:endParaRPr lang="ru-RU" altLang="zh-CN" sz="1600" dirty="0"/>
          </a:p>
        </p:txBody>
      </p:sp>
      <p:sp>
        <p:nvSpPr>
          <p:cNvPr id="12" name="Rectangle 213">
            <a:extLst>
              <a:ext uri="{FF2B5EF4-FFF2-40B4-BE49-F238E27FC236}">
                <a16:creationId xmlns:a16="http://schemas.microsoft.com/office/drawing/2014/main" id="{90122D99-066F-FB4D-93FD-1CEBF856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444" y="4989562"/>
            <a:ext cx="81898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визначення</a:t>
            </a:r>
            <a:r>
              <a:rPr lang="ru-RU" altLang="zh-CN" sz="1600" dirty="0"/>
              <a:t> </a:t>
            </a:r>
            <a:r>
              <a:rPr lang="uk-UA" altLang="zh-CN" sz="1600" dirty="0"/>
              <a:t>моменту найближчої події для мережі Петрі на поточний момент часу</a:t>
            </a:r>
            <a:endParaRPr lang="ru-RU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6971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C5034EC-0DD9-1C40-87AB-2F5D215B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352EC71-4936-9143-A4CB-A7ED7C50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9D47973-B05E-6A47-8C9E-E92A87BF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05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75B5491-D031-574C-ADB9-E5145746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4" y="3064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F838F16A-25DC-5148-95C5-36864F8C8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67CB097-15A3-ED4A-9B03-1CE3AFFC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B2C30B6C-0811-E549-A67C-DC7EE1C3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01D7A586-F3F8-4846-B984-6B2F444C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6504C2DD-704B-EE46-BDD4-56A190C8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FD6AC809-A159-CA4F-8153-C833DCB0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52D74874-7709-BF4F-AE93-FD0BD82D3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0977B7A8-5361-1E4E-9122-E803D156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B7AA9C48-F669-0B44-AF18-331BFCEC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1066A281-4043-5448-B41D-962C79BB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5FF5E9F0-2EDF-624C-8AD6-AA0B208B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4036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39EAAAA0-022B-3047-9955-65270D0E1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FAF1F21C-1099-5643-9AB6-8A2ADDA2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4336A481-C2C8-0443-8BF6-E25D7D75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5BE880C8-7FD7-B944-A1B7-8F76BE6C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64313225-A434-0E4E-88F8-3937B6EA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89871B79-08A9-CA46-BDEC-81BBD559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ADFF0680-EF00-1F4A-9236-E3C3F0DD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D9D107C0-0528-6F42-9B87-C960C9EF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576C08AE-7B5B-E14F-B89A-2CF6156B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FE785F7D-B794-794B-8BAE-2232E250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6692590D-E45A-3B45-A6D7-0C823B41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DEE6EECE-9756-2640-947A-56AC5C73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36F22813-C06E-AC4B-8222-134F6164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87D0499B-EEE1-B04A-B597-7D8998B4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1" name="Rectangle 34">
            <a:extLst>
              <a:ext uri="{FF2B5EF4-FFF2-40B4-BE49-F238E27FC236}">
                <a16:creationId xmlns:a16="http://schemas.microsoft.com/office/drawing/2014/main" id="{71FE26D4-998D-9644-8B51-AFE2938F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2" name="Rectangle 35">
            <a:extLst>
              <a:ext uri="{FF2B5EF4-FFF2-40B4-BE49-F238E27FC236}">
                <a16:creationId xmlns:a16="http://schemas.microsoft.com/office/drawing/2014/main" id="{772CD343-E1BC-9D41-934F-965B820B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3" name="Rectangle 36">
            <a:extLst>
              <a:ext uri="{FF2B5EF4-FFF2-40B4-BE49-F238E27FC236}">
                <a16:creationId xmlns:a16="http://schemas.microsoft.com/office/drawing/2014/main" id="{CD15B57B-9751-2343-BDF2-20E6F662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4" name="Rectangle 37">
            <a:extLst>
              <a:ext uri="{FF2B5EF4-FFF2-40B4-BE49-F238E27FC236}">
                <a16:creationId xmlns:a16="http://schemas.microsoft.com/office/drawing/2014/main" id="{BC532692-4F38-FE4B-8652-1B81E6D8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5" name="Rectangle 38">
            <a:extLst>
              <a:ext uri="{FF2B5EF4-FFF2-40B4-BE49-F238E27FC236}">
                <a16:creationId xmlns:a16="http://schemas.microsoft.com/office/drawing/2014/main" id="{A704AFC9-6351-7949-9F0F-39F47FCB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6" name="Rectangle 45">
            <a:extLst>
              <a:ext uri="{FF2B5EF4-FFF2-40B4-BE49-F238E27FC236}">
                <a16:creationId xmlns:a16="http://schemas.microsoft.com/office/drawing/2014/main" id="{73422010-69B5-0A4B-8A9F-DD769CC2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7" name="Rectangle 46">
            <a:extLst>
              <a:ext uri="{FF2B5EF4-FFF2-40B4-BE49-F238E27FC236}">
                <a16:creationId xmlns:a16="http://schemas.microsoft.com/office/drawing/2014/main" id="{632ECD21-B7C1-114E-B011-BA36B7B3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8" name="Rectangle 47">
            <a:extLst>
              <a:ext uri="{FF2B5EF4-FFF2-40B4-BE49-F238E27FC236}">
                <a16:creationId xmlns:a16="http://schemas.microsoft.com/office/drawing/2014/main" id="{891E4D24-C043-C549-BAD0-95F76947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49" name="Rectangle 48">
            <a:extLst>
              <a:ext uri="{FF2B5EF4-FFF2-40B4-BE49-F238E27FC236}">
                <a16:creationId xmlns:a16="http://schemas.microsoft.com/office/drawing/2014/main" id="{A0A3A7C9-9C9E-D040-A655-9C6ACC5E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0" name="Rectangle 49">
            <a:extLst>
              <a:ext uri="{FF2B5EF4-FFF2-40B4-BE49-F238E27FC236}">
                <a16:creationId xmlns:a16="http://schemas.microsoft.com/office/drawing/2014/main" id="{B851574E-081A-7A42-B708-47A6E4F6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1" name="Rectangle 50">
            <a:extLst>
              <a:ext uri="{FF2B5EF4-FFF2-40B4-BE49-F238E27FC236}">
                <a16:creationId xmlns:a16="http://schemas.microsoft.com/office/drawing/2014/main" id="{D0BBEDD7-A4F0-274F-847A-5C5D4AFF1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2" name="Rectangle 51">
            <a:extLst>
              <a:ext uri="{FF2B5EF4-FFF2-40B4-BE49-F238E27FC236}">
                <a16:creationId xmlns:a16="http://schemas.microsoft.com/office/drawing/2014/main" id="{1C834604-D665-2742-9A16-A71824FC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3" name="Rectangle 52">
            <a:extLst>
              <a:ext uri="{FF2B5EF4-FFF2-40B4-BE49-F238E27FC236}">
                <a16:creationId xmlns:a16="http://schemas.microsoft.com/office/drawing/2014/main" id="{1DCD16FE-2A4A-A44C-AF1C-26D38D047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4" name="Rectangle 53">
            <a:extLst>
              <a:ext uri="{FF2B5EF4-FFF2-40B4-BE49-F238E27FC236}">
                <a16:creationId xmlns:a16="http://schemas.microsoft.com/office/drawing/2014/main" id="{5052717F-A481-4843-95EB-0135FDDE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5" name="Rectangle 70">
            <a:extLst>
              <a:ext uri="{FF2B5EF4-FFF2-40B4-BE49-F238E27FC236}">
                <a16:creationId xmlns:a16="http://schemas.microsoft.com/office/drawing/2014/main" id="{F609C429-5E22-D14B-9394-388BB0D00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6" name="Rectangle 71">
            <a:extLst>
              <a:ext uri="{FF2B5EF4-FFF2-40B4-BE49-F238E27FC236}">
                <a16:creationId xmlns:a16="http://schemas.microsoft.com/office/drawing/2014/main" id="{8931827E-2F9B-AA41-BBB6-D86BD02F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7" name="Rectangle 72">
            <a:extLst>
              <a:ext uri="{FF2B5EF4-FFF2-40B4-BE49-F238E27FC236}">
                <a16:creationId xmlns:a16="http://schemas.microsoft.com/office/drawing/2014/main" id="{F02E568F-2FA3-C245-8AA5-B0BD4D26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8" name="Rectangle 73">
            <a:extLst>
              <a:ext uri="{FF2B5EF4-FFF2-40B4-BE49-F238E27FC236}">
                <a16:creationId xmlns:a16="http://schemas.microsoft.com/office/drawing/2014/main" id="{228186C1-34FB-2E47-900F-7B774A1E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59" name="Rectangle 74">
            <a:extLst>
              <a:ext uri="{FF2B5EF4-FFF2-40B4-BE49-F238E27FC236}">
                <a16:creationId xmlns:a16="http://schemas.microsoft.com/office/drawing/2014/main" id="{C702E1CD-F4D4-9B43-92E1-72B42462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67" name="Rectangle 174">
            <a:extLst>
              <a:ext uri="{FF2B5EF4-FFF2-40B4-BE49-F238E27FC236}">
                <a16:creationId xmlns:a16="http://schemas.microsoft.com/office/drawing/2014/main" id="{265A2509-890F-F542-A6F9-2EE422DD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69" name="Rectangle 193">
            <a:extLst>
              <a:ext uri="{FF2B5EF4-FFF2-40B4-BE49-F238E27FC236}">
                <a16:creationId xmlns:a16="http://schemas.microsoft.com/office/drawing/2014/main" id="{8459C3CD-07AA-7F44-8EAF-AEAEAC04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70" name="Rectangle 195">
            <a:extLst>
              <a:ext uri="{FF2B5EF4-FFF2-40B4-BE49-F238E27FC236}">
                <a16:creationId xmlns:a16="http://schemas.microsoft.com/office/drawing/2014/main" id="{BB8C2244-8091-AE4E-B889-455224A2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71" name="Rectangle 198">
            <a:extLst>
              <a:ext uri="{FF2B5EF4-FFF2-40B4-BE49-F238E27FC236}">
                <a16:creationId xmlns:a16="http://schemas.microsoft.com/office/drawing/2014/main" id="{FBF005AA-08C8-5C47-85B9-E1202849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72" name="Rectangle 200">
            <a:extLst>
              <a:ext uri="{FF2B5EF4-FFF2-40B4-BE49-F238E27FC236}">
                <a16:creationId xmlns:a16="http://schemas.microsoft.com/office/drawing/2014/main" id="{3F9A8C74-04F4-D446-B03E-A4994A88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73" name="Rectangle 203">
            <a:extLst>
              <a:ext uri="{FF2B5EF4-FFF2-40B4-BE49-F238E27FC236}">
                <a16:creationId xmlns:a16="http://schemas.microsoft.com/office/drawing/2014/main" id="{8B795C7A-F793-4740-96FA-F4B4BCF6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74" name="Rectangle 205">
            <a:extLst>
              <a:ext uri="{FF2B5EF4-FFF2-40B4-BE49-F238E27FC236}">
                <a16:creationId xmlns:a16="http://schemas.microsoft.com/office/drawing/2014/main" id="{C17ED3EB-695D-B946-80AB-3DF44C722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475" name="Rectangle 211">
            <a:extLst>
              <a:ext uri="{FF2B5EF4-FFF2-40B4-BE49-F238E27FC236}">
                <a16:creationId xmlns:a16="http://schemas.microsoft.com/office/drawing/2014/main" id="{476A1D5B-969D-E443-819C-14489833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en-US"/>
          </a:p>
        </p:txBody>
      </p:sp>
      <p:sp>
        <p:nvSpPr>
          <p:cNvPr id="17512" name="Rectangle 104">
            <a:extLst>
              <a:ext uri="{FF2B5EF4-FFF2-40B4-BE49-F238E27FC236}">
                <a16:creationId xmlns:a16="http://schemas.microsoft.com/office/drawing/2014/main" id="{F277FC97-95F0-6046-9D56-8C7AED6F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36" y="326559"/>
            <a:ext cx="11332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uk-UA" altLang="en-US" sz="2800" dirty="0"/>
              <a:t>Змінювання стану стохастичної мережі Петрі з часовими затримками</a:t>
            </a:r>
          </a:p>
        </p:txBody>
      </p:sp>
      <p:sp>
        <p:nvSpPr>
          <p:cNvPr id="17514" name="Text Box 106">
            <a:extLst>
              <a:ext uri="{FF2B5EF4-FFF2-40B4-BE49-F238E27FC236}">
                <a16:creationId xmlns:a16="http://schemas.microsoft.com/office/drawing/2014/main" id="{2B015F8A-4A63-0C41-85CC-1E2DEA242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25" y="1658717"/>
            <a:ext cx="3023286" cy="1079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ru-RU" altLang="zh-CN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Змінювання</a:t>
            </a:r>
            <a:r>
              <a:rPr lang="ru-RU" altLang="zh-C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стану </a:t>
            </a:r>
            <a:r>
              <a:rPr lang="ru-RU" altLang="zh-CN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мережі</a:t>
            </a:r>
            <a:r>
              <a:rPr lang="ru-RU" altLang="zh-C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altLang="zh-CN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Петрі</a:t>
            </a:r>
            <a:r>
              <a:rPr lang="ru-RU" altLang="zh-C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в момент часу</a:t>
            </a:r>
            <a:r>
              <a:rPr lang="ru-RU" altLang="zh-CN" sz="16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CN" sz="1600" i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CN" sz="1600" i="1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ru-RU" altLang="zh-C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=10,7</a:t>
            </a:r>
            <a:endParaRPr lang="ru-RU" alt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7626" name="Group 218">
            <a:extLst>
              <a:ext uri="{FF2B5EF4-FFF2-40B4-BE49-F238E27FC236}">
                <a16:creationId xmlns:a16="http://schemas.microsoft.com/office/drawing/2014/main" id="{EC6241DB-6C3C-0A49-9E64-0E1310B96AA1}"/>
              </a:ext>
            </a:extLst>
          </p:cNvPr>
          <p:cNvGrpSpPr>
            <a:grpSpLocks/>
          </p:cNvGrpSpPr>
          <p:nvPr/>
        </p:nvGrpSpPr>
        <p:grpSpPr bwMode="auto">
          <a:xfrm>
            <a:off x="3716172" y="1095066"/>
            <a:ext cx="7230607" cy="4505944"/>
            <a:chOff x="635" y="1207"/>
            <a:chExt cx="4271" cy="2477"/>
          </a:xfrm>
        </p:grpSpPr>
        <p:sp>
          <p:nvSpPr>
            <p:cNvPr id="17516" name="Rectangle 108">
              <a:extLst>
                <a:ext uri="{FF2B5EF4-FFF2-40B4-BE49-F238E27FC236}">
                  <a16:creationId xmlns:a16="http://schemas.microsoft.com/office/drawing/2014/main" id="{9954CCA4-F39A-2A48-B34A-98E20B01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1207"/>
              <a:ext cx="1448" cy="2477"/>
            </a:xfrm>
            <a:prstGeom prst="rect">
              <a:avLst/>
            </a:prstGeom>
            <a:solidFill>
              <a:srgbClr val="DDDDDD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17" name="Text Box 109">
              <a:extLst>
                <a:ext uri="{FF2B5EF4-FFF2-40B4-BE49-F238E27FC236}">
                  <a16:creationId xmlns:a16="http://schemas.microsoft.com/office/drawing/2014/main" id="{85FA5C11-0701-674D-AB8E-82C8DD75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2222"/>
              <a:ext cx="394" cy="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33.27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18" name="Text Box 110">
              <a:extLst>
                <a:ext uri="{FF2B5EF4-FFF2-40B4-BE49-F238E27FC236}">
                  <a16:creationId xmlns:a16="http://schemas.microsoft.com/office/drawing/2014/main" id="{A5EC9034-2671-7B4E-B3A0-3DC44B143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2367"/>
              <a:ext cx="394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85.51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19" name="Text Box 111">
              <a:extLst>
                <a:ext uri="{FF2B5EF4-FFF2-40B4-BE49-F238E27FC236}">
                  <a16:creationId xmlns:a16="http://schemas.microsoft.com/office/drawing/2014/main" id="{35357BAA-9F86-3A4C-B14D-D3DB21741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2511"/>
              <a:ext cx="39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10.7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20" name="Text Box 112">
              <a:extLst>
                <a:ext uri="{FF2B5EF4-FFF2-40B4-BE49-F238E27FC236}">
                  <a16:creationId xmlns:a16="http://schemas.microsoft.com/office/drawing/2014/main" id="{8C46949C-749F-6342-9EB0-C5915FFE1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" y="2969"/>
              <a:ext cx="405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altLang="zh-CN" sz="1200" b="1" i="1" baseline="-25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en-US" altLang="zh-CN" sz="1200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lang="en-US" altLang="zh-CN" sz="1200" i="1" baseline="-25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n-1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21" name="Text Box 113">
              <a:extLst>
                <a:ext uri="{FF2B5EF4-FFF2-40B4-BE49-F238E27FC236}">
                  <a16:creationId xmlns:a16="http://schemas.microsoft.com/office/drawing/2014/main" id="{D6A41580-2A87-AA4D-90AB-0D120D631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2657"/>
              <a:ext cx="394" cy="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127.1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22" name="Text Box 114">
              <a:extLst>
                <a:ext uri="{FF2B5EF4-FFF2-40B4-BE49-F238E27FC236}">
                  <a16:creationId xmlns:a16="http://schemas.microsoft.com/office/drawing/2014/main" id="{B6796456-C6DC-4643-AE3E-A3BD16926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2802"/>
              <a:ext cx="394" cy="1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10.7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23" name="Line 115">
              <a:extLst>
                <a:ext uri="{FF2B5EF4-FFF2-40B4-BE49-F238E27FC236}">
                  <a16:creationId xmlns:a16="http://schemas.microsoft.com/office/drawing/2014/main" id="{9CA44E69-C6AC-7E46-BC47-28B0E8D7F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3" y="1888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24" name="Line 116">
              <a:extLst>
                <a:ext uri="{FF2B5EF4-FFF2-40B4-BE49-F238E27FC236}">
                  <a16:creationId xmlns:a16="http://schemas.microsoft.com/office/drawing/2014/main" id="{E7657DB8-22A4-8F41-B0A1-2BFE153B5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32"/>
              <a:ext cx="1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25" name="Line 117">
              <a:extLst>
                <a:ext uri="{FF2B5EF4-FFF2-40B4-BE49-F238E27FC236}">
                  <a16:creationId xmlns:a16="http://schemas.microsoft.com/office/drawing/2014/main" id="{6B79BB05-16B7-1D43-8DE2-28E8CD966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032"/>
              <a:ext cx="2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26" name="Oval 118">
              <a:extLst>
                <a:ext uri="{FF2B5EF4-FFF2-40B4-BE49-F238E27FC236}">
                  <a16:creationId xmlns:a16="http://schemas.microsoft.com/office/drawing/2014/main" id="{0332EBD2-3297-5445-AE1A-4F111D3B9D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7" y="1944"/>
              <a:ext cx="210" cy="2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27" name="Oval 119">
              <a:extLst>
                <a:ext uri="{FF2B5EF4-FFF2-40B4-BE49-F238E27FC236}">
                  <a16:creationId xmlns:a16="http://schemas.microsoft.com/office/drawing/2014/main" id="{465B94B3-247B-4248-989E-A602E38612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6" y="1933"/>
              <a:ext cx="209" cy="2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28" name="Line 120">
              <a:extLst>
                <a:ext uri="{FF2B5EF4-FFF2-40B4-BE49-F238E27FC236}">
                  <a16:creationId xmlns:a16="http://schemas.microsoft.com/office/drawing/2014/main" id="{453B9808-E45A-6E41-BDDC-68C36A0CE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1831"/>
              <a:ext cx="255" cy="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29" name="Line 121">
              <a:extLst>
                <a:ext uri="{FF2B5EF4-FFF2-40B4-BE49-F238E27FC236}">
                  <a16:creationId xmlns:a16="http://schemas.microsoft.com/office/drawing/2014/main" id="{EA28CDEA-0E44-1342-9066-DFC5858CD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5" y="2111"/>
              <a:ext cx="186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30" name="Line 122">
              <a:extLst>
                <a:ext uri="{FF2B5EF4-FFF2-40B4-BE49-F238E27FC236}">
                  <a16:creationId xmlns:a16="http://schemas.microsoft.com/office/drawing/2014/main" id="{C7177A2F-136D-E946-AA8C-49758A4F5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1731"/>
              <a:ext cx="174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31" name="Line 123">
              <a:extLst>
                <a:ext uri="{FF2B5EF4-FFF2-40B4-BE49-F238E27FC236}">
                  <a16:creationId xmlns:a16="http://schemas.microsoft.com/office/drawing/2014/main" id="{A5481383-3BCF-164D-90C1-191F91594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" y="1776"/>
              <a:ext cx="34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32" name="Line 124">
              <a:extLst>
                <a:ext uri="{FF2B5EF4-FFF2-40B4-BE49-F238E27FC236}">
                  <a16:creationId xmlns:a16="http://schemas.microsoft.com/office/drawing/2014/main" id="{20A32A6E-19A0-024D-9B6F-06CFE34E6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6" y="2010"/>
              <a:ext cx="24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33" name="Line 125">
              <a:extLst>
                <a:ext uri="{FF2B5EF4-FFF2-40B4-BE49-F238E27FC236}">
                  <a16:creationId xmlns:a16="http://schemas.microsoft.com/office/drawing/2014/main" id="{E1746A60-BBD2-B24D-A464-063EC5A61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7" y="1854"/>
              <a:ext cx="4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34" name="Text Box 126">
              <a:extLst>
                <a:ext uri="{FF2B5EF4-FFF2-40B4-BE49-F238E27FC236}">
                  <a16:creationId xmlns:a16="http://schemas.microsoft.com/office/drawing/2014/main" id="{4C508126-68A7-EF47-B7C5-D3353052E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1888"/>
              <a:ext cx="128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35" name="Text Box 127">
              <a:extLst>
                <a:ext uri="{FF2B5EF4-FFF2-40B4-BE49-F238E27FC236}">
                  <a16:creationId xmlns:a16="http://schemas.microsoft.com/office/drawing/2014/main" id="{7C15FE67-2914-2449-AE25-26FEE14B9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" y="1654"/>
              <a:ext cx="128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36" name="Text Box 128">
              <a:extLst>
                <a:ext uri="{FF2B5EF4-FFF2-40B4-BE49-F238E27FC236}">
                  <a16:creationId xmlns:a16="http://schemas.microsoft.com/office/drawing/2014/main" id="{A346A26E-59F9-0848-B9B6-9336F03E7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09"/>
              <a:ext cx="127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37" name="Text Box 129">
              <a:extLst>
                <a:ext uri="{FF2B5EF4-FFF2-40B4-BE49-F238E27FC236}">
                  <a16:creationId xmlns:a16="http://schemas.microsoft.com/office/drawing/2014/main" id="{1D1D1F1E-62C5-4E44-9710-9CB4DA60E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1753"/>
              <a:ext cx="140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altLang="zh-CN" sz="1200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38" name="Text Box 130">
                  <a:extLst>
                    <a:ext uri="{FF2B5EF4-FFF2-40B4-BE49-F238E27FC236}">
                      <a16:creationId xmlns:a16="http://schemas.microsoft.com/office/drawing/2014/main" id="{C8972675-A89A-554F-A48D-18C8EB9E98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5" y="2535"/>
                  <a:ext cx="185" cy="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alt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8"/>
                          </a:rPr>
                          <m:t>∞</m:t>
                        </m:r>
                      </m:oMath>
                    </m:oMathPara>
                  </a14:m>
                  <a:endParaRPr lang="ru-RU" altLang="en-US" sz="12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mc:Choice>
          <mc:Fallback xmlns="">
            <p:sp>
              <p:nvSpPr>
                <p:cNvPr id="17538" name="Text Box 130">
                  <a:extLst>
                    <a:ext uri="{FF2B5EF4-FFF2-40B4-BE49-F238E27FC236}">
                      <a16:creationId xmlns:a16="http://schemas.microsoft.com/office/drawing/2014/main" id="{C8972675-A89A-554F-A48D-18C8EB9E9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5" y="2535"/>
                  <a:ext cx="185" cy="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39" name="Line 131">
              <a:extLst>
                <a:ext uri="{FF2B5EF4-FFF2-40B4-BE49-F238E27FC236}">
                  <a16:creationId xmlns:a16="http://schemas.microsoft.com/office/drawing/2014/main" id="{1A18DA72-5D62-B04A-8E9E-EEE884913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1720"/>
              <a:ext cx="1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40" name="Line 132">
              <a:extLst>
                <a:ext uri="{FF2B5EF4-FFF2-40B4-BE49-F238E27FC236}">
                  <a16:creationId xmlns:a16="http://schemas.microsoft.com/office/drawing/2014/main" id="{82C81B3F-612A-6345-96C4-0CE0992FC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2177"/>
              <a:ext cx="1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41" name="Text Box 133">
              <a:extLst>
                <a:ext uri="{FF2B5EF4-FFF2-40B4-BE49-F238E27FC236}">
                  <a16:creationId xmlns:a16="http://schemas.microsoft.com/office/drawing/2014/main" id="{B71B2466-C790-C447-8C4C-6E420121D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530"/>
              <a:ext cx="395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10.7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42" name="Line 134">
              <a:extLst>
                <a:ext uri="{FF2B5EF4-FFF2-40B4-BE49-F238E27FC236}">
                  <a16:creationId xmlns:a16="http://schemas.microsoft.com/office/drawing/2014/main" id="{DE0A0476-C64B-6347-9467-10580A4D9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2155"/>
              <a:ext cx="24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43" name="Line 135">
              <a:extLst>
                <a:ext uri="{FF2B5EF4-FFF2-40B4-BE49-F238E27FC236}">
                  <a16:creationId xmlns:a16="http://schemas.microsoft.com/office/drawing/2014/main" id="{F876FA58-0089-8D4F-AFFB-C57032212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2" y="2233"/>
              <a:ext cx="7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44" name="Text Box 136">
              <a:extLst>
                <a:ext uri="{FF2B5EF4-FFF2-40B4-BE49-F238E27FC236}">
                  <a16:creationId xmlns:a16="http://schemas.microsoft.com/office/drawing/2014/main" id="{D001FAFB-C3D4-814B-AAB6-89256602E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2189"/>
              <a:ext cx="93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45" name="Text Box 137">
              <a:extLst>
                <a:ext uri="{FF2B5EF4-FFF2-40B4-BE49-F238E27FC236}">
                  <a16:creationId xmlns:a16="http://schemas.microsoft.com/office/drawing/2014/main" id="{22A5476A-CD30-4A46-BEE1-4D41D5442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3470"/>
              <a:ext cx="1297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zh-CN" sz="12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Стан</a:t>
              </a:r>
              <a:r>
                <a:rPr lang="ru-RU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en-US" altLang="zh-CN" sz="1200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lang="en-US" altLang="zh-CN" sz="1200" i="1" baseline="-25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n-1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46" name="Rectangle 138">
              <a:extLst>
                <a:ext uri="{FF2B5EF4-FFF2-40B4-BE49-F238E27FC236}">
                  <a16:creationId xmlns:a16="http://schemas.microsoft.com/office/drawing/2014/main" id="{06D145EF-8F7C-F64C-B450-5562CACF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207"/>
              <a:ext cx="1286" cy="2477"/>
            </a:xfrm>
            <a:prstGeom prst="rect">
              <a:avLst/>
            </a:prstGeom>
            <a:solidFill>
              <a:srgbClr val="DDDDDD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17547" name="Group 139">
              <a:extLst>
                <a:ext uri="{FF2B5EF4-FFF2-40B4-BE49-F238E27FC236}">
                  <a16:creationId xmlns:a16="http://schemas.microsoft.com/office/drawing/2014/main" id="{013DFB9C-3D44-2143-9E3C-D4799DE4A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2278"/>
              <a:ext cx="417" cy="671"/>
              <a:chOff x="8010" y="11879"/>
              <a:chExt cx="755" cy="1258"/>
            </a:xfrm>
          </p:grpSpPr>
          <p:sp>
            <p:nvSpPr>
              <p:cNvPr id="17548" name="Text Box 140">
                <a:extLst>
                  <a:ext uri="{FF2B5EF4-FFF2-40B4-BE49-F238E27FC236}">
                    <a16:creationId xmlns:a16="http://schemas.microsoft.com/office/drawing/2014/main" id="{5961AD5C-5CED-DB46-A401-91B94DE0C0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0" y="11879"/>
                <a:ext cx="712" cy="2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33.27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7549" name="Text Box 141">
                <a:extLst>
                  <a:ext uri="{FF2B5EF4-FFF2-40B4-BE49-F238E27FC236}">
                    <a16:creationId xmlns:a16="http://schemas.microsoft.com/office/drawing/2014/main" id="{46F2A177-F7C8-8443-9B2A-2F4675888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0" y="12151"/>
                <a:ext cx="712" cy="2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85.51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7550" name="Text Box 142">
                <a:extLst>
                  <a:ext uri="{FF2B5EF4-FFF2-40B4-BE49-F238E27FC236}">
                    <a16:creationId xmlns:a16="http://schemas.microsoft.com/office/drawing/2014/main" id="{B3B3568C-71C7-9C4C-BD55-B967DE22A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0" y="12422"/>
                <a:ext cx="712" cy="2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127.1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7551" name="Text Box 143">
                <a:extLst>
                  <a:ext uri="{FF2B5EF4-FFF2-40B4-BE49-F238E27FC236}">
                    <a16:creationId xmlns:a16="http://schemas.microsoft.com/office/drawing/2014/main" id="{036AF135-269D-2249-82AE-4490884FA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1" y="12779"/>
                <a:ext cx="734" cy="3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b="1" i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</a:t>
                </a:r>
                <a:r>
                  <a:rPr lang="en-US" altLang="zh-CN" sz="1200" b="1" i="1" baseline="-250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(</a:t>
                </a:r>
                <a:r>
                  <a:rPr lang="en-US" altLang="zh-CN" sz="1200" i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lang="en-US" altLang="zh-CN" sz="1200" i="1" baseline="-250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</a:t>
                </a:r>
                <a:r>
                  <a:rPr lang="en-US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)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17552" name="Group 144">
              <a:extLst>
                <a:ext uri="{FF2B5EF4-FFF2-40B4-BE49-F238E27FC236}">
                  <a16:creationId xmlns:a16="http://schemas.microsoft.com/office/drawing/2014/main" id="{B67FB316-78E5-8548-BA5F-4B911ADFB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5" y="1675"/>
              <a:ext cx="1090" cy="648"/>
              <a:chOff x="5667" y="10811"/>
              <a:chExt cx="1967" cy="1214"/>
            </a:xfrm>
          </p:grpSpPr>
          <p:grpSp>
            <p:nvGrpSpPr>
              <p:cNvPr id="17553" name="Group 145">
                <a:extLst>
                  <a:ext uri="{FF2B5EF4-FFF2-40B4-BE49-F238E27FC236}">
                    <a16:creationId xmlns:a16="http://schemas.microsoft.com/office/drawing/2014/main" id="{0A99B1BD-8040-E845-BE99-8D45BFBD5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67" y="10811"/>
                <a:ext cx="1967" cy="1214"/>
                <a:chOff x="7131" y="10790"/>
                <a:chExt cx="1967" cy="1214"/>
              </a:xfrm>
            </p:grpSpPr>
            <p:grpSp>
              <p:nvGrpSpPr>
                <p:cNvPr id="17554" name="Group 146">
                  <a:extLst>
                    <a:ext uri="{FF2B5EF4-FFF2-40B4-BE49-F238E27FC236}">
                      <a16:creationId xmlns:a16="http://schemas.microsoft.com/office/drawing/2014/main" id="{2EA27863-2843-3A43-A446-8DAEFA725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31" y="10790"/>
                  <a:ext cx="1967" cy="1214"/>
                  <a:chOff x="3241" y="10728"/>
                  <a:chExt cx="1967" cy="1214"/>
                </a:xfrm>
              </p:grpSpPr>
              <p:sp>
                <p:nvSpPr>
                  <p:cNvPr id="17555" name="Line 147">
                    <a:extLst>
                      <a:ext uri="{FF2B5EF4-FFF2-40B4-BE49-F238E27FC236}">
                        <a16:creationId xmlns:a16="http://schemas.microsoft.com/office/drawing/2014/main" id="{ACC613B9-880E-FE41-9385-F4B70CE72A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0" y="11167"/>
                    <a:ext cx="1" cy="58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56" name="Line 148">
                    <a:extLst>
                      <a:ext uri="{FF2B5EF4-FFF2-40B4-BE49-F238E27FC236}">
                        <a16:creationId xmlns:a16="http://schemas.microsoft.com/office/drawing/2014/main" id="{5887A1C2-4985-D94D-8777-B3070AD494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1439"/>
                    <a:ext cx="334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57" name="Line 149">
                    <a:extLst>
                      <a:ext uri="{FF2B5EF4-FFF2-40B4-BE49-F238E27FC236}">
                        <a16:creationId xmlns:a16="http://schemas.microsoft.com/office/drawing/2014/main" id="{9C2D4B3D-5DDC-D448-A69C-96ED8EEC2B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91" y="11439"/>
                    <a:ext cx="43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58" name="Oval 150">
                    <a:extLst>
                      <a:ext uri="{FF2B5EF4-FFF2-40B4-BE49-F238E27FC236}">
                        <a16:creationId xmlns:a16="http://schemas.microsoft.com/office/drawing/2014/main" id="{F186C25C-61A4-1741-BF55-F3755315C52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30" y="11272"/>
                    <a:ext cx="378" cy="3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59" name="Oval 151">
                    <a:extLst>
                      <a:ext uri="{FF2B5EF4-FFF2-40B4-BE49-F238E27FC236}">
                        <a16:creationId xmlns:a16="http://schemas.microsoft.com/office/drawing/2014/main" id="{2F7CED7D-AA5B-8848-A665-23C6A09ADB9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17" y="11251"/>
                    <a:ext cx="377" cy="3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60" name="Line 152">
                    <a:extLst>
                      <a:ext uri="{FF2B5EF4-FFF2-40B4-BE49-F238E27FC236}">
                        <a16:creationId xmlns:a16="http://schemas.microsoft.com/office/drawing/2014/main" id="{CEEE5CB3-35AC-4A43-815B-F4CEB5AEBC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1" y="11062"/>
                    <a:ext cx="461" cy="2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61" name="Line 153">
                    <a:extLst>
                      <a:ext uri="{FF2B5EF4-FFF2-40B4-BE49-F238E27FC236}">
                        <a16:creationId xmlns:a16="http://schemas.microsoft.com/office/drawing/2014/main" id="{6985928A-7E8E-624E-8365-E2B4373658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5" y="11587"/>
                    <a:ext cx="336" cy="3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62" name="Line 154">
                    <a:extLst>
                      <a:ext uri="{FF2B5EF4-FFF2-40B4-BE49-F238E27FC236}">
                        <a16:creationId xmlns:a16="http://schemas.microsoft.com/office/drawing/2014/main" id="{9FFB07D3-FA0A-D941-8611-4A843C3AA7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84" y="10874"/>
                    <a:ext cx="314" cy="3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63" name="Line 155">
                    <a:extLst>
                      <a:ext uri="{FF2B5EF4-FFF2-40B4-BE49-F238E27FC236}">
                        <a16:creationId xmlns:a16="http://schemas.microsoft.com/office/drawing/2014/main" id="{8956C142-3D11-734E-884B-49A23957E3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68" y="10958"/>
                    <a:ext cx="62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64" name="Line 156">
                    <a:extLst>
                      <a:ext uri="{FF2B5EF4-FFF2-40B4-BE49-F238E27FC236}">
                        <a16:creationId xmlns:a16="http://schemas.microsoft.com/office/drawing/2014/main" id="{26664078-4374-9148-85B4-C81C7C5886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58" y="11397"/>
                    <a:ext cx="42" cy="1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65" name="Line 157">
                    <a:extLst>
                      <a:ext uri="{FF2B5EF4-FFF2-40B4-BE49-F238E27FC236}">
                        <a16:creationId xmlns:a16="http://schemas.microsoft.com/office/drawing/2014/main" id="{E634EFBE-A627-FD49-91F8-8FC401687E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6" y="11104"/>
                    <a:ext cx="82" cy="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66" name="Text Box 158">
                    <a:extLst>
                      <a:ext uri="{FF2B5EF4-FFF2-40B4-BE49-F238E27FC236}">
                        <a16:creationId xmlns:a16="http://schemas.microsoft.com/office/drawing/2014/main" id="{B3896661-8733-B141-8026-A5C76EC481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6" y="11167"/>
                    <a:ext cx="230" cy="2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r>
                      <a:rPr lang="en-US" altLang="zh-CN" sz="12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10</a:t>
                    </a:r>
                    <a:endParaRPr lang="ru-RU" altLang="en-US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17567" name="Text Box 159">
                    <a:extLst>
                      <a:ext uri="{FF2B5EF4-FFF2-40B4-BE49-F238E27FC236}">
                        <a16:creationId xmlns:a16="http://schemas.microsoft.com/office/drawing/2014/main" id="{E14C1979-CFA3-9749-BBD1-FFBCEBEECA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0" y="10728"/>
                    <a:ext cx="230" cy="2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r>
                      <a:rPr lang="en-US" altLang="zh-CN" sz="12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2</a:t>
                    </a:r>
                    <a:endParaRPr lang="ru-RU" altLang="en-US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17568" name="Text Box 160">
                    <a:extLst>
                      <a:ext uri="{FF2B5EF4-FFF2-40B4-BE49-F238E27FC236}">
                        <a16:creationId xmlns:a16="http://schemas.microsoft.com/office/drawing/2014/main" id="{45903F1F-4154-1B4C-B708-35C804049B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8" y="10832"/>
                    <a:ext cx="230" cy="2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r>
                      <a:rPr lang="en-US" altLang="zh-CN" sz="12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3</a:t>
                    </a:r>
                    <a:endParaRPr lang="ru-RU" altLang="en-US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</p:txBody>
              </p:sp>
            </p:grpSp>
            <p:sp>
              <p:nvSpPr>
                <p:cNvPr id="17569" name="Text Box 161">
                  <a:extLst>
                    <a:ext uri="{FF2B5EF4-FFF2-40B4-BE49-F238E27FC236}">
                      <a16:creationId xmlns:a16="http://schemas.microsoft.com/office/drawing/2014/main" id="{DE3744B1-EA72-474D-8407-791EEDEF15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05" y="11418"/>
                  <a:ext cx="230" cy="2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en-US" altLang="zh-CN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20</a:t>
                  </a:r>
                  <a:endParaRPr lang="ru-RU" altLang="en-US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p:grpSp>
          <p:sp>
            <p:nvSpPr>
              <p:cNvPr id="17570" name="Text Box 162">
                <a:extLst>
                  <a:ext uri="{FF2B5EF4-FFF2-40B4-BE49-F238E27FC236}">
                    <a16:creationId xmlns:a16="http://schemas.microsoft.com/office/drawing/2014/main" id="{0CE34727-4180-724F-8E8E-AF2276B35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6" y="11397"/>
                <a:ext cx="23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17571" name="Text Box 163">
              <a:extLst>
                <a:ext uri="{FF2B5EF4-FFF2-40B4-BE49-F238E27FC236}">
                  <a16:creationId xmlns:a16="http://schemas.microsoft.com/office/drawing/2014/main" id="{6397FC32-BFE3-324B-8FDC-EA00A6249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230"/>
              <a:ext cx="1181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r>
                <a:rPr lang="en-US" altLang="zh-CN" sz="1200" i="1" baseline="30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  <a:r>
                <a:rPr lang="en-US" altLang="zh-CN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ru-RU" altLang="zh-CN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вихід</a:t>
              </a:r>
              <a:r>
                <a:rPr lang="ru-RU" altLang="zh-CN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ru-RU" altLang="zh-CN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маркерів</a:t>
              </a:r>
              <a:r>
                <a:rPr lang="ru-RU" altLang="zh-CN" sz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з </a:t>
              </a:r>
              <a:r>
                <a:rPr lang="ru-RU" altLang="zh-CN" sz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переходів</a:t>
              </a:r>
              <a:endParaRPr lang="ru-RU" alt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72" name="Line 164">
              <a:extLst>
                <a:ext uri="{FF2B5EF4-FFF2-40B4-BE49-F238E27FC236}">
                  <a16:creationId xmlns:a16="http://schemas.microsoft.com/office/drawing/2014/main" id="{30AD6411-ED5C-8F4A-BDBF-6F4A934B3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156"/>
              <a:ext cx="24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73" name="Line 165">
              <a:extLst>
                <a:ext uri="{FF2B5EF4-FFF2-40B4-BE49-F238E27FC236}">
                  <a16:creationId xmlns:a16="http://schemas.microsoft.com/office/drawing/2014/main" id="{53409C48-C159-4E42-A7CE-6E7121BFF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3" y="2234"/>
              <a:ext cx="71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74" name="Text Box 166">
              <a:extLst>
                <a:ext uri="{FF2B5EF4-FFF2-40B4-BE49-F238E27FC236}">
                  <a16:creationId xmlns:a16="http://schemas.microsoft.com/office/drawing/2014/main" id="{8D82EEEC-A045-AC42-BAC7-61EB8FD5F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5" y="2189"/>
              <a:ext cx="93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575" name="Text Box 167">
              <a:extLst>
                <a:ext uri="{FF2B5EF4-FFF2-40B4-BE49-F238E27FC236}">
                  <a16:creationId xmlns:a16="http://schemas.microsoft.com/office/drawing/2014/main" id="{B9B06614-F7D8-DC43-877B-2A55C9F63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3471"/>
              <a:ext cx="1112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zh-CN" sz="12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Стан</a:t>
              </a:r>
              <a:r>
                <a:rPr lang="ru-RU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r>
                <a:rPr lang="en-US" altLang="zh-CN" sz="1200" b="1" i="1" baseline="30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en-US" altLang="zh-CN" sz="1200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lang="en-US" altLang="zh-CN" sz="1200" i="1" baseline="-25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76" name="Text Box 168">
                  <a:extLst>
                    <a:ext uri="{FF2B5EF4-FFF2-40B4-BE49-F238E27FC236}">
                      <a16:creationId xmlns:a16="http://schemas.microsoft.com/office/drawing/2014/main" id="{6416A945-5E5B-6A40-8224-73D9B64F0D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77" y="2535"/>
                  <a:ext cx="215" cy="12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8"/>
                          </a:rPr>
                          <m:t>∞</m:t>
                        </m:r>
                      </m:oMath>
                    </m:oMathPara>
                  </a14:m>
                  <a:endParaRPr lang="ru-RU" altLang="en-US" sz="12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mc:Choice>
          <mc:Fallback xmlns="">
            <p:sp>
              <p:nvSpPr>
                <p:cNvPr id="17576" name="Text Box 168">
                  <a:extLst>
                    <a:ext uri="{FF2B5EF4-FFF2-40B4-BE49-F238E27FC236}">
                      <a16:creationId xmlns:a16="http://schemas.microsoft.com/office/drawing/2014/main" id="{6416A945-5E5B-6A40-8224-73D9B64F0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7" y="2535"/>
                  <a:ext cx="215" cy="1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77" name="Line 169">
              <a:extLst>
                <a:ext uri="{FF2B5EF4-FFF2-40B4-BE49-F238E27FC236}">
                  <a16:creationId xmlns:a16="http://schemas.microsoft.com/office/drawing/2014/main" id="{E1ED8279-666E-014A-BCB2-12358798C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" y="1743"/>
              <a:ext cx="1" cy="3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578" name="Line 170">
              <a:extLst>
                <a:ext uri="{FF2B5EF4-FFF2-40B4-BE49-F238E27FC236}">
                  <a16:creationId xmlns:a16="http://schemas.microsoft.com/office/drawing/2014/main" id="{4F8416B9-677F-D142-B807-04628AF63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200"/>
              <a:ext cx="0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79" name="Text Box 171">
                  <a:extLst>
                    <a:ext uri="{FF2B5EF4-FFF2-40B4-BE49-F238E27FC236}">
                      <a16:creationId xmlns:a16="http://schemas.microsoft.com/office/drawing/2014/main" id="{28187281-F73B-5D41-AD74-1EFB321F54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5" y="1579"/>
                  <a:ext cx="186" cy="11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8"/>
                          </a:rPr>
                          <m:t>∞</m:t>
                        </m:r>
                      </m:oMath>
                    </m:oMathPara>
                  </a14:m>
                  <a:endParaRPr lang="ru-RU" altLang="en-US" sz="12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mc:Choice>
          <mc:Fallback xmlns="">
            <p:sp>
              <p:nvSpPr>
                <p:cNvPr id="17579" name="Text Box 171">
                  <a:extLst>
                    <a:ext uri="{FF2B5EF4-FFF2-40B4-BE49-F238E27FC236}">
                      <a16:creationId xmlns:a16="http://schemas.microsoft.com/office/drawing/2014/main" id="{28187281-F73B-5D41-AD74-1EFB321F5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5" y="1579"/>
                  <a:ext cx="186" cy="1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80" name="Rectangle 172">
              <a:extLst>
                <a:ext uri="{FF2B5EF4-FFF2-40B4-BE49-F238E27FC236}">
                  <a16:creationId xmlns:a16="http://schemas.microsoft.com/office/drawing/2014/main" id="{D9D729C1-753A-754E-9273-23C7225B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1207"/>
              <a:ext cx="1311" cy="2477"/>
            </a:xfrm>
            <a:prstGeom prst="rect">
              <a:avLst/>
            </a:prstGeom>
            <a:solidFill>
              <a:srgbClr val="DDDDDD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17581" name="Group 173">
              <a:extLst>
                <a:ext uri="{FF2B5EF4-FFF2-40B4-BE49-F238E27FC236}">
                  <a16:creationId xmlns:a16="http://schemas.microsoft.com/office/drawing/2014/main" id="{2FFE362F-737B-1F45-B4C2-8210DAF69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1" y="1698"/>
              <a:ext cx="1092" cy="647"/>
              <a:chOff x="5667" y="10811"/>
              <a:chExt cx="1967" cy="1214"/>
            </a:xfrm>
          </p:grpSpPr>
          <p:grpSp>
            <p:nvGrpSpPr>
              <p:cNvPr id="17582" name="Group 174">
                <a:extLst>
                  <a:ext uri="{FF2B5EF4-FFF2-40B4-BE49-F238E27FC236}">
                    <a16:creationId xmlns:a16="http://schemas.microsoft.com/office/drawing/2014/main" id="{C23AE32F-FE7D-214A-9553-7F7E50123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67" y="10811"/>
                <a:ext cx="1967" cy="1214"/>
                <a:chOff x="7131" y="10790"/>
                <a:chExt cx="1967" cy="1214"/>
              </a:xfrm>
            </p:grpSpPr>
            <p:grpSp>
              <p:nvGrpSpPr>
                <p:cNvPr id="17583" name="Group 175">
                  <a:extLst>
                    <a:ext uri="{FF2B5EF4-FFF2-40B4-BE49-F238E27FC236}">
                      <a16:creationId xmlns:a16="http://schemas.microsoft.com/office/drawing/2014/main" id="{EA6F4590-B2A5-074B-98C7-AD046A6DA0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31" y="10790"/>
                  <a:ext cx="1967" cy="1214"/>
                  <a:chOff x="3241" y="10728"/>
                  <a:chExt cx="1967" cy="1214"/>
                </a:xfrm>
              </p:grpSpPr>
              <p:sp>
                <p:nvSpPr>
                  <p:cNvPr id="17584" name="Line 176">
                    <a:extLst>
                      <a:ext uri="{FF2B5EF4-FFF2-40B4-BE49-F238E27FC236}">
                        <a16:creationId xmlns:a16="http://schemas.microsoft.com/office/drawing/2014/main" id="{B4011B5E-B988-2845-AFBB-9A2B305D6D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0" y="11167"/>
                    <a:ext cx="1" cy="58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85" name="Line 177">
                    <a:extLst>
                      <a:ext uri="{FF2B5EF4-FFF2-40B4-BE49-F238E27FC236}">
                        <a16:creationId xmlns:a16="http://schemas.microsoft.com/office/drawing/2014/main" id="{00304F58-1482-F344-8D41-AE28C4FB28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5" y="11439"/>
                    <a:ext cx="334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86" name="Line 178">
                    <a:extLst>
                      <a:ext uri="{FF2B5EF4-FFF2-40B4-BE49-F238E27FC236}">
                        <a16:creationId xmlns:a16="http://schemas.microsoft.com/office/drawing/2014/main" id="{3331B2AE-8728-0445-ABC9-A249306892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91" y="11439"/>
                    <a:ext cx="439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87" name="Oval 179">
                    <a:extLst>
                      <a:ext uri="{FF2B5EF4-FFF2-40B4-BE49-F238E27FC236}">
                        <a16:creationId xmlns:a16="http://schemas.microsoft.com/office/drawing/2014/main" id="{7F1F5AEB-42F3-CE48-8A07-403DB36ACB2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30" y="11272"/>
                    <a:ext cx="378" cy="3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88" name="Oval 180">
                    <a:extLst>
                      <a:ext uri="{FF2B5EF4-FFF2-40B4-BE49-F238E27FC236}">
                        <a16:creationId xmlns:a16="http://schemas.microsoft.com/office/drawing/2014/main" id="{1E0F1229-B827-1243-BE20-F8429CB195C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17" y="11251"/>
                    <a:ext cx="377" cy="3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89" name="Line 181">
                    <a:extLst>
                      <a:ext uri="{FF2B5EF4-FFF2-40B4-BE49-F238E27FC236}">
                        <a16:creationId xmlns:a16="http://schemas.microsoft.com/office/drawing/2014/main" id="{9AEFE5A5-9275-524F-8F8A-9B159F29C7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1" y="11062"/>
                    <a:ext cx="461" cy="2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90" name="Line 182">
                    <a:extLst>
                      <a:ext uri="{FF2B5EF4-FFF2-40B4-BE49-F238E27FC236}">
                        <a16:creationId xmlns:a16="http://schemas.microsoft.com/office/drawing/2014/main" id="{2526EE4C-02EA-0A4B-A139-2A1457C08E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5" y="11587"/>
                    <a:ext cx="336" cy="3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91" name="Line 183">
                    <a:extLst>
                      <a:ext uri="{FF2B5EF4-FFF2-40B4-BE49-F238E27FC236}">
                        <a16:creationId xmlns:a16="http://schemas.microsoft.com/office/drawing/2014/main" id="{015435B3-383D-4E4E-A2B0-846CB98825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84" y="10874"/>
                    <a:ext cx="314" cy="37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92" name="Line 184">
                    <a:extLst>
                      <a:ext uri="{FF2B5EF4-FFF2-40B4-BE49-F238E27FC236}">
                        <a16:creationId xmlns:a16="http://schemas.microsoft.com/office/drawing/2014/main" id="{3562E061-A0CD-4448-A5A7-D578B2DC96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68" y="10958"/>
                    <a:ext cx="62" cy="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93" name="Line 185">
                    <a:extLst>
                      <a:ext uri="{FF2B5EF4-FFF2-40B4-BE49-F238E27FC236}">
                        <a16:creationId xmlns:a16="http://schemas.microsoft.com/office/drawing/2014/main" id="{38DC9327-2E55-9342-B28B-A5F7083922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58" y="11397"/>
                    <a:ext cx="42" cy="1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94" name="Line 186">
                    <a:extLst>
                      <a:ext uri="{FF2B5EF4-FFF2-40B4-BE49-F238E27FC236}">
                        <a16:creationId xmlns:a16="http://schemas.microsoft.com/office/drawing/2014/main" id="{08BB6135-A3A7-7540-95BC-6F01BE45DC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6" y="11104"/>
                    <a:ext cx="82" cy="8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200"/>
                  </a:p>
                </p:txBody>
              </p:sp>
              <p:sp>
                <p:nvSpPr>
                  <p:cNvPr id="17595" name="Text Box 187">
                    <a:extLst>
                      <a:ext uri="{FF2B5EF4-FFF2-40B4-BE49-F238E27FC236}">
                        <a16:creationId xmlns:a16="http://schemas.microsoft.com/office/drawing/2014/main" id="{4970204F-D047-2E4F-BD66-6B73244445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6" y="11167"/>
                    <a:ext cx="230" cy="2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r>
                      <a:rPr lang="en-US" altLang="zh-CN" sz="12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10</a:t>
                    </a:r>
                    <a:endParaRPr lang="ru-RU" altLang="en-US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17596" name="Text Box 188">
                    <a:extLst>
                      <a:ext uri="{FF2B5EF4-FFF2-40B4-BE49-F238E27FC236}">
                        <a16:creationId xmlns:a16="http://schemas.microsoft.com/office/drawing/2014/main" id="{0968EE1F-15EE-C14C-B1A8-59EB7374C98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0" y="10728"/>
                    <a:ext cx="230" cy="2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r>
                      <a:rPr lang="en-US" altLang="zh-CN" sz="12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2</a:t>
                    </a:r>
                    <a:endParaRPr lang="ru-RU" altLang="en-US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</p:txBody>
              </p:sp>
              <p:sp>
                <p:nvSpPr>
                  <p:cNvPr id="17597" name="Text Box 189">
                    <a:extLst>
                      <a:ext uri="{FF2B5EF4-FFF2-40B4-BE49-F238E27FC236}">
                        <a16:creationId xmlns:a16="http://schemas.microsoft.com/office/drawing/2014/main" id="{77651560-670E-8C4F-BE26-3253D9DE0CD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8" y="10832"/>
                    <a:ext cx="230" cy="2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/>
                    <a:r>
                      <a:rPr lang="en-US" altLang="zh-CN" sz="12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3</a:t>
                    </a:r>
                    <a:endParaRPr lang="ru-RU" altLang="en-US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</p:txBody>
              </p:sp>
            </p:grpSp>
            <p:sp>
              <p:nvSpPr>
                <p:cNvPr id="17598" name="Text Box 190">
                  <a:extLst>
                    <a:ext uri="{FF2B5EF4-FFF2-40B4-BE49-F238E27FC236}">
                      <a16:creationId xmlns:a16="http://schemas.microsoft.com/office/drawing/2014/main" id="{381BA2B2-A43E-A54F-B660-761A4BD27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05" y="11418"/>
                  <a:ext cx="230" cy="2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/>
                  <a:r>
                    <a:rPr lang="ru-RU" altLang="zh-CN" sz="12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15</a:t>
                  </a:r>
                  <a:endParaRPr lang="ru-RU" altLang="en-US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p:grpSp>
          <p:sp>
            <p:nvSpPr>
              <p:cNvPr id="17599" name="Text Box 191">
                <a:extLst>
                  <a:ext uri="{FF2B5EF4-FFF2-40B4-BE49-F238E27FC236}">
                    <a16:creationId xmlns:a16="http://schemas.microsoft.com/office/drawing/2014/main" id="{DCA167E5-30CF-C549-A5A2-6F8476F8D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6" y="11397"/>
                <a:ext cx="23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17600" name="Text Box 192">
              <a:extLst>
                <a:ext uri="{FF2B5EF4-FFF2-40B4-BE49-F238E27FC236}">
                  <a16:creationId xmlns:a16="http://schemas.microsoft.com/office/drawing/2014/main" id="{81B278F0-CA60-FD4A-A488-4AD3B3C5C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279"/>
              <a:ext cx="39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33.27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1" name="Text Box 193">
              <a:extLst>
                <a:ext uri="{FF2B5EF4-FFF2-40B4-BE49-F238E27FC236}">
                  <a16:creationId xmlns:a16="http://schemas.microsoft.com/office/drawing/2014/main" id="{EF0167B6-3271-DD4C-8F0D-E796A43E4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423"/>
              <a:ext cx="395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85.51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2" name="Text Box 194">
              <a:extLst>
                <a:ext uri="{FF2B5EF4-FFF2-40B4-BE49-F238E27FC236}">
                  <a16:creationId xmlns:a16="http://schemas.microsoft.com/office/drawing/2014/main" id="{06DB7328-4C11-4443-8990-6DC34AC8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569"/>
              <a:ext cx="395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127.1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3" name="Text Box 195">
              <a:extLst>
                <a:ext uri="{FF2B5EF4-FFF2-40B4-BE49-F238E27FC236}">
                  <a16:creationId xmlns:a16="http://schemas.microsoft.com/office/drawing/2014/main" id="{95FC1FDC-53E7-604D-886C-C5B7555E9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5"/>
              <a:ext cx="408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altLang="zh-CN" sz="1200" b="1" i="1" baseline="-25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en-US" altLang="zh-CN" sz="1200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lang="en-US" altLang="zh-CN" sz="1200" i="1" baseline="-25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4" name="Text Box 196">
              <a:extLst>
                <a:ext uri="{FF2B5EF4-FFF2-40B4-BE49-F238E27FC236}">
                  <a16:creationId xmlns:a16="http://schemas.microsoft.com/office/drawing/2014/main" id="{05C3B74E-B769-5F4C-9141-4DA3D396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713"/>
              <a:ext cx="395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45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.7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5" name="Text Box 197">
              <a:extLst>
                <a:ext uri="{FF2B5EF4-FFF2-40B4-BE49-F238E27FC236}">
                  <a16:creationId xmlns:a16="http://schemas.microsoft.com/office/drawing/2014/main" id="{F93EB0B3-0F17-D34A-8A8F-6563F3AAF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859"/>
              <a:ext cx="395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102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.</a:t>
              </a:r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6" name="Text Box 198">
              <a:extLst>
                <a:ext uri="{FF2B5EF4-FFF2-40B4-BE49-F238E27FC236}">
                  <a16:creationId xmlns:a16="http://schemas.microsoft.com/office/drawing/2014/main" id="{69A5079B-DAF5-EC4B-87A6-3A633A390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3003"/>
              <a:ext cx="395" cy="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37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.</a:t>
              </a:r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  <a:p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7" name="Text Box 199">
              <a:extLst>
                <a:ext uri="{FF2B5EF4-FFF2-40B4-BE49-F238E27FC236}">
                  <a16:creationId xmlns:a16="http://schemas.microsoft.com/office/drawing/2014/main" id="{8209891A-94EF-EC4D-A75B-C40311BD7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" y="1230"/>
              <a:ext cx="1396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en-US" altLang="zh-CN" sz="1200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r>
                <a:rPr lang="ru-RU" altLang="zh-CN" sz="1200" i="1" baseline="30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—</a:t>
              </a:r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r>
                <a:rPr lang="en-US" altLang="zh-CN" sz="1200" i="1" baseline="30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</a:t>
              </a:r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вхід маркерів в переходи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08" name="Line 200">
              <a:extLst>
                <a:ext uri="{FF2B5EF4-FFF2-40B4-BE49-F238E27FC236}">
                  <a16:creationId xmlns:a16="http://schemas.microsoft.com/office/drawing/2014/main" id="{C1BD9646-5BA4-3942-B168-96DB7552A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91"/>
              <a:ext cx="25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609" name="Line 201">
              <a:extLst>
                <a:ext uri="{FF2B5EF4-FFF2-40B4-BE49-F238E27FC236}">
                  <a16:creationId xmlns:a16="http://schemas.microsoft.com/office/drawing/2014/main" id="{53D8C0FC-AFD5-394C-B33E-1F3679A60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8" y="2268"/>
              <a:ext cx="69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610" name="Text Box 202">
              <a:extLst>
                <a:ext uri="{FF2B5EF4-FFF2-40B4-BE49-F238E27FC236}">
                  <a16:creationId xmlns:a16="http://schemas.microsoft.com/office/drawing/2014/main" id="{29228E84-A834-B340-B420-E1EB5D738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222"/>
              <a:ext cx="92" cy="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ru-RU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611" name="Text Box 203">
              <a:extLst>
                <a:ext uri="{FF2B5EF4-FFF2-40B4-BE49-F238E27FC236}">
                  <a16:creationId xmlns:a16="http://schemas.microsoft.com/office/drawing/2014/main" id="{2AB8EFFF-9F77-4F44-AE63-D2E0050E7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3471"/>
              <a:ext cx="1111" cy="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ru-RU" altLang="zh-CN" sz="12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Стан</a:t>
              </a:r>
              <a:r>
                <a:rPr lang="ru-RU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altLang="zh-CN" sz="1200" b="1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en-US" altLang="zh-CN" sz="1200" i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lang="en-US" altLang="zh-CN" sz="1200" i="1" baseline="-250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zh-CN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  <a:endParaRPr lang="ru-RU" altLang="en-US" sz="1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12" name="Text Box 204">
                  <a:extLst>
                    <a:ext uri="{FF2B5EF4-FFF2-40B4-BE49-F238E27FC236}">
                      <a16:creationId xmlns:a16="http://schemas.microsoft.com/office/drawing/2014/main" id="{77B14CC6-90BD-D940-A19C-B38C501107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3" y="2547"/>
                  <a:ext cx="206" cy="1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8"/>
                          </a:rPr>
                          <m:t>∞</m:t>
                        </m:r>
                      </m:oMath>
                    </m:oMathPara>
                  </a14:m>
                  <a:endParaRPr lang="ru-RU" altLang="en-US" sz="12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mc:Choice>
          <mc:Fallback xmlns="">
            <p:sp>
              <p:nvSpPr>
                <p:cNvPr id="17612" name="Text Box 204">
                  <a:extLst>
                    <a:ext uri="{FF2B5EF4-FFF2-40B4-BE49-F238E27FC236}">
                      <a16:creationId xmlns:a16="http://schemas.microsoft.com/office/drawing/2014/main" id="{77B14CC6-90BD-D940-A19C-B38C50110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3" y="2547"/>
                  <a:ext cx="206" cy="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13" name="Line 205">
              <a:extLst>
                <a:ext uri="{FF2B5EF4-FFF2-40B4-BE49-F238E27FC236}">
                  <a16:creationId xmlns:a16="http://schemas.microsoft.com/office/drawing/2014/main" id="{A2E45E1C-3C45-C940-901A-8D89D5087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1755"/>
              <a:ext cx="0" cy="3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614" name="Line 206">
              <a:extLst>
                <a:ext uri="{FF2B5EF4-FFF2-40B4-BE49-F238E27FC236}">
                  <a16:creationId xmlns:a16="http://schemas.microsoft.com/office/drawing/2014/main" id="{4D26D56A-5105-B84D-8708-CA39E7BB9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211"/>
              <a:ext cx="1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15" name="Text Box 207">
                  <a:extLst>
                    <a:ext uri="{FF2B5EF4-FFF2-40B4-BE49-F238E27FC236}">
                      <a16:creationId xmlns:a16="http://schemas.microsoft.com/office/drawing/2014/main" id="{7C91FCCD-CB55-4647-B860-702237FEE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3" y="1579"/>
                  <a:ext cx="206" cy="1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altLang="zh-CN" sz="12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ru-RU" alt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8"/>
                        </a:rPr>
                        <m:t>∞</m:t>
                      </m:r>
                    </m:oMath>
                  </a14:m>
                  <a:endParaRPr lang="ru-RU" altLang="en-US" sz="12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mc:Choice>
          <mc:Fallback xmlns="">
            <p:sp>
              <p:nvSpPr>
                <p:cNvPr id="17615" name="Text Box 207">
                  <a:extLst>
                    <a:ext uri="{FF2B5EF4-FFF2-40B4-BE49-F238E27FC236}">
                      <a16:creationId xmlns:a16="http://schemas.microsoft.com/office/drawing/2014/main" id="{7C91FCCD-CB55-4647-B860-702237FEE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3" y="1579"/>
                  <a:ext cx="206" cy="122"/>
                </a:xfrm>
                <a:prstGeom prst="rect">
                  <a:avLst/>
                </a:prstGeom>
                <a:blipFill>
                  <a:blip r:embed="rId7"/>
                  <a:stretch>
                    <a:fillRect l="-24138" t="-21053" b="-10526"/>
                  </a:stretch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616" name="Group 208">
              <a:extLst>
                <a:ext uri="{FF2B5EF4-FFF2-40B4-BE49-F238E27FC236}">
                  <a16:creationId xmlns:a16="http://schemas.microsoft.com/office/drawing/2014/main" id="{4D89059A-3CE9-5442-AD30-4B435CA24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3" y="1512"/>
              <a:ext cx="320" cy="436"/>
              <a:chOff x="4462" y="10269"/>
              <a:chExt cx="505" cy="727"/>
            </a:xfrm>
          </p:grpSpPr>
          <p:sp>
            <p:nvSpPr>
              <p:cNvPr id="17617" name="Oval 209">
                <a:extLst>
                  <a:ext uri="{FF2B5EF4-FFF2-40B4-BE49-F238E27FC236}">
                    <a16:creationId xmlns:a16="http://schemas.microsoft.com/office/drawing/2014/main" id="{4B76B05D-243C-7548-9707-394ADBFD8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10269"/>
                <a:ext cx="339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ru-RU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7618" name="Arc 210">
                <a:extLst>
                  <a:ext uri="{FF2B5EF4-FFF2-40B4-BE49-F238E27FC236}">
                    <a16:creationId xmlns:a16="http://schemas.microsoft.com/office/drawing/2014/main" id="{40638DBA-50A7-5649-9505-A635B2EAC91D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89571">
                <a:off x="4513" y="10460"/>
                <a:ext cx="454" cy="536"/>
              </a:xfrm>
              <a:custGeom>
                <a:avLst/>
                <a:gdLst>
                  <a:gd name="G0" fmla="+- 0 0 0"/>
                  <a:gd name="G1" fmla="+- 21530 0 0"/>
                  <a:gd name="G2" fmla="+- 21600 0 0"/>
                  <a:gd name="T0" fmla="*/ 1735 w 18843"/>
                  <a:gd name="T1" fmla="*/ 0 h 21530"/>
                  <a:gd name="T2" fmla="*/ 18843 w 18843"/>
                  <a:gd name="T3" fmla="*/ 10971 h 21530"/>
                  <a:gd name="T4" fmla="*/ 0 w 18843"/>
                  <a:gd name="T5" fmla="*/ 21530 h 2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43" h="21530" fill="none" extrusionOk="0">
                    <a:moveTo>
                      <a:pt x="1735" y="-1"/>
                    </a:moveTo>
                    <a:cubicBezTo>
                      <a:pt x="8909" y="577"/>
                      <a:pt x="15324" y="4691"/>
                      <a:pt x="18843" y="10970"/>
                    </a:cubicBezTo>
                  </a:path>
                  <a:path w="18843" h="21530" stroke="0" extrusionOk="0">
                    <a:moveTo>
                      <a:pt x="1735" y="-1"/>
                    </a:moveTo>
                    <a:cubicBezTo>
                      <a:pt x="8909" y="577"/>
                      <a:pt x="15324" y="4691"/>
                      <a:pt x="18843" y="10970"/>
                    </a:cubicBezTo>
                    <a:lnTo>
                      <a:pt x="0" y="2153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17619" name="Group 211">
              <a:extLst>
                <a:ext uri="{FF2B5EF4-FFF2-40B4-BE49-F238E27FC236}">
                  <a16:creationId xmlns:a16="http://schemas.microsoft.com/office/drawing/2014/main" id="{B4641693-44D6-C446-85A7-3B94F8B6D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7" y="1535"/>
              <a:ext cx="321" cy="437"/>
              <a:chOff x="4462" y="10269"/>
              <a:chExt cx="505" cy="727"/>
            </a:xfrm>
          </p:grpSpPr>
          <p:sp>
            <p:nvSpPr>
              <p:cNvPr id="17620" name="Oval 212">
                <a:extLst>
                  <a:ext uri="{FF2B5EF4-FFF2-40B4-BE49-F238E27FC236}">
                    <a16:creationId xmlns:a16="http://schemas.microsoft.com/office/drawing/2014/main" id="{38075B79-1507-F440-B368-D39A09E80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10269"/>
                <a:ext cx="339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ru-RU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7621" name="Arc 213">
                <a:extLst>
                  <a:ext uri="{FF2B5EF4-FFF2-40B4-BE49-F238E27FC236}">
                    <a16:creationId xmlns:a16="http://schemas.microsoft.com/office/drawing/2014/main" id="{55887A7C-B605-A144-835E-C74C72FAD3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89571">
                <a:off x="4513" y="10460"/>
                <a:ext cx="454" cy="536"/>
              </a:xfrm>
              <a:custGeom>
                <a:avLst/>
                <a:gdLst>
                  <a:gd name="G0" fmla="+- 0 0 0"/>
                  <a:gd name="G1" fmla="+- 21530 0 0"/>
                  <a:gd name="G2" fmla="+- 21600 0 0"/>
                  <a:gd name="T0" fmla="*/ 1735 w 18843"/>
                  <a:gd name="T1" fmla="*/ 0 h 21530"/>
                  <a:gd name="T2" fmla="*/ 18843 w 18843"/>
                  <a:gd name="T3" fmla="*/ 10971 h 21530"/>
                  <a:gd name="T4" fmla="*/ 0 w 18843"/>
                  <a:gd name="T5" fmla="*/ 21530 h 2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43" h="21530" fill="none" extrusionOk="0">
                    <a:moveTo>
                      <a:pt x="1735" y="-1"/>
                    </a:moveTo>
                    <a:cubicBezTo>
                      <a:pt x="8909" y="577"/>
                      <a:pt x="15324" y="4691"/>
                      <a:pt x="18843" y="10970"/>
                    </a:cubicBezTo>
                  </a:path>
                  <a:path w="18843" h="21530" stroke="0" extrusionOk="0">
                    <a:moveTo>
                      <a:pt x="1735" y="-1"/>
                    </a:moveTo>
                    <a:cubicBezTo>
                      <a:pt x="8909" y="577"/>
                      <a:pt x="15324" y="4691"/>
                      <a:pt x="18843" y="10970"/>
                    </a:cubicBezTo>
                    <a:lnTo>
                      <a:pt x="0" y="2153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17622" name="Group 214">
              <a:extLst>
                <a:ext uri="{FF2B5EF4-FFF2-40B4-BE49-F238E27FC236}">
                  <a16:creationId xmlns:a16="http://schemas.microsoft.com/office/drawing/2014/main" id="{FE519A19-FCAE-B747-8FA2-5A2D97507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5" y="1558"/>
              <a:ext cx="321" cy="436"/>
              <a:chOff x="4462" y="10269"/>
              <a:chExt cx="505" cy="727"/>
            </a:xfrm>
          </p:grpSpPr>
          <p:sp>
            <p:nvSpPr>
              <p:cNvPr id="17623" name="Oval 215">
                <a:extLst>
                  <a:ext uri="{FF2B5EF4-FFF2-40B4-BE49-F238E27FC236}">
                    <a16:creationId xmlns:a16="http://schemas.microsoft.com/office/drawing/2014/main" id="{4ABA652F-2CED-F94D-A515-25F344E98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10269"/>
                <a:ext cx="339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ru-RU" altLang="zh-CN" sz="120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lang="ru-RU" altLang="en-US" sz="120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7624" name="Arc 216">
                <a:extLst>
                  <a:ext uri="{FF2B5EF4-FFF2-40B4-BE49-F238E27FC236}">
                    <a16:creationId xmlns:a16="http://schemas.microsoft.com/office/drawing/2014/main" id="{67FAC1B1-E344-E148-AC90-E07E0B8D4F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89571">
                <a:off x="4513" y="10460"/>
                <a:ext cx="454" cy="536"/>
              </a:xfrm>
              <a:custGeom>
                <a:avLst/>
                <a:gdLst>
                  <a:gd name="G0" fmla="+- 0 0 0"/>
                  <a:gd name="G1" fmla="+- 21530 0 0"/>
                  <a:gd name="G2" fmla="+- 21600 0 0"/>
                  <a:gd name="T0" fmla="*/ 1735 w 18843"/>
                  <a:gd name="T1" fmla="*/ 0 h 21530"/>
                  <a:gd name="T2" fmla="*/ 18843 w 18843"/>
                  <a:gd name="T3" fmla="*/ 10971 h 21530"/>
                  <a:gd name="T4" fmla="*/ 0 w 18843"/>
                  <a:gd name="T5" fmla="*/ 21530 h 2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43" h="21530" fill="none" extrusionOk="0">
                    <a:moveTo>
                      <a:pt x="1735" y="-1"/>
                    </a:moveTo>
                    <a:cubicBezTo>
                      <a:pt x="8909" y="577"/>
                      <a:pt x="15324" y="4691"/>
                      <a:pt x="18843" y="10970"/>
                    </a:cubicBezTo>
                  </a:path>
                  <a:path w="18843" h="21530" stroke="0" extrusionOk="0">
                    <a:moveTo>
                      <a:pt x="1735" y="-1"/>
                    </a:moveTo>
                    <a:cubicBezTo>
                      <a:pt x="8909" y="577"/>
                      <a:pt x="15324" y="4691"/>
                      <a:pt x="18843" y="10970"/>
                    </a:cubicBezTo>
                    <a:lnTo>
                      <a:pt x="0" y="2153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</p:grpSp>
      </p:grpSp>
      <p:graphicFrame>
        <p:nvGraphicFramePr>
          <p:cNvPr id="17625" name="Object 70">
            <a:extLst>
              <a:ext uri="{FF2B5EF4-FFF2-40B4-BE49-F238E27FC236}">
                <a16:creationId xmlns:a16="http://schemas.microsoft.com/office/drawing/2014/main" id="{BBB50DCE-DDE5-E547-8AAC-80345AAFC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24554"/>
              </p:ext>
            </p:extLst>
          </p:nvPr>
        </p:nvGraphicFramePr>
        <p:xfrm>
          <a:off x="4108937" y="5567857"/>
          <a:ext cx="6049823" cy="72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Формула" r:id="rId8" imgW="35102800" imgH="5562600" progId="Equation.3">
                  <p:embed/>
                </p:oleObj>
              </mc:Choice>
              <mc:Fallback>
                <p:oleObj name="Формула" r:id="rId8" imgW="35102800" imgH="5562600" progId="Equation.3">
                  <p:embed/>
                  <p:pic>
                    <p:nvPicPr>
                      <p:cNvPr id="17625" name="Object 70">
                        <a:extLst>
                          <a:ext uri="{FF2B5EF4-FFF2-40B4-BE49-F238E27FC236}">
                            <a16:creationId xmlns:a16="http://schemas.microsoft.com/office/drawing/2014/main" id="{BBB50DCE-DDE5-E547-8AAC-80345AAFC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937" y="5567857"/>
                        <a:ext cx="6049823" cy="722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8E6BB-0742-F446-8C90-76FF166DA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© </a:t>
            </a:r>
            <a:r>
              <a:rPr lang="ru-RU" dirty="0" err="1"/>
              <a:t>І.В.Стеценко</a:t>
            </a:r>
            <a:r>
              <a:rPr lang="ru-RU" dirty="0"/>
              <a:t> НТУУ "КПІ </a:t>
            </a:r>
            <a:r>
              <a:rPr lang="ru-RU" dirty="0" err="1"/>
              <a:t>ім</a:t>
            </a:r>
            <a:r>
              <a:rPr lang="ru-RU" dirty="0"/>
              <a:t>.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481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EA81-90EF-BD43-8226-3D428B09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15" y="170367"/>
            <a:ext cx="10515600" cy="1325563"/>
          </a:xfrm>
        </p:spPr>
        <p:txBody>
          <a:bodyPr/>
          <a:lstStyle/>
          <a:p>
            <a:r>
              <a:rPr lang="uk-UA" dirty="0"/>
              <a:t>Вихід маркерів з переходів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EF05FC-40DF-774C-956C-8AC4CF2F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0A039E-9EC4-D443-9955-AFC6960E1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215679"/>
              </p:ext>
            </p:extLst>
          </p:nvPr>
        </p:nvGraphicFramePr>
        <p:xfrm>
          <a:off x="955963" y="1446432"/>
          <a:ext cx="2045731" cy="41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" r:id="rId3" imgW="1066800" imgH="215900" progId="Equation.3">
                  <p:embed/>
                </p:oleObj>
              </mc:Choice>
              <mc:Fallback>
                <p:oleObj r:id="rId3" imgW="10668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3" y="1446432"/>
                        <a:ext cx="2045731" cy="414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910A918-3A65-E046-A0B8-9336B03A13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85141"/>
              </p:ext>
            </p:extLst>
          </p:nvPr>
        </p:nvGraphicFramePr>
        <p:xfrm>
          <a:off x="955963" y="2036264"/>
          <a:ext cx="3543573" cy="99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" r:id="rId5" imgW="1625600" imgH="457200" progId="Equation.3">
                  <p:embed/>
                </p:oleObj>
              </mc:Choice>
              <mc:Fallback>
                <p:oleObj r:id="rId5" imgW="1625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3" y="2036264"/>
                        <a:ext cx="3543573" cy="9966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089F05E-BDE7-264D-A4CD-35E5FF507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46368"/>
              </p:ext>
            </p:extLst>
          </p:nvPr>
        </p:nvGraphicFramePr>
        <p:xfrm>
          <a:off x="1030566" y="3247114"/>
          <a:ext cx="1185579" cy="39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" r:id="rId7" imgW="11404600" imgH="3797300" progId="Equation.3">
                  <p:embed/>
                </p:oleObj>
              </mc:Choice>
              <mc:Fallback>
                <p:oleObj r:id="rId7" imgW="11404600" imgH="3797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66" y="3247114"/>
                        <a:ext cx="1185579" cy="395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047D35E-7DD7-7946-8736-0C5C95B2C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453774"/>
              </p:ext>
            </p:extLst>
          </p:nvPr>
        </p:nvGraphicFramePr>
        <p:xfrm>
          <a:off x="2727749" y="3247114"/>
          <a:ext cx="4709325" cy="62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" r:id="rId9" imgW="2667000" imgH="355600" progId="Equation.3">
                  <p:embed/>
                </p:oleObj>
              </mc:Choice>
              <mc:Fallback>
                <p:oleObj r:id="rId9" imgW="26670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749" y="3247114"/>
                        <a:ext cx="4709325" cy="627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F3AE963-84E0-C147-AD24-436EBE2F3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39704"/>
              </p:ext>
            </p:extLst>
          </p:nvPr>
        </p:nvGraphicFramePr>
        <p:xfrm>
          <a:off x="1045647" y="4162747"/>
          <a:ext cx="2420557" cy="39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" r:id="rId11" imgW="1244600" imgH="203200" progId="Equation.3">
                  <p:embed/>
                </p:oleObj>
              </mc:Choice>
              <mc:Fallback>
                <p:oleObj r:id="rId11" imgW="12446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47" y="4162747"/>
                        <a:ext cx="2420557" cy="395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4FED8FA-E62C-0448-8F1E-087541B3A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78537"/>
              </p:ext>
            </p:extLst>
          </p:nvPr>
        </p:nvGraphicFramePr>
        <p:xfrm>
          <a:off x="3751203" y="3957518"/>
          <a:ext cx="6173948" cy="82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" r:id="rId13" imgW="4000500" imgH="533400" progId="Equation.3">
                  <p:embed/>
                </p:oleObj>
              </mc:Choice>
              <mc:Fallback>
                <p:oleObj r:id="rId13" imgW="40005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03" y="3957518"/>
                        <a:ext cx="6173948" cy="823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>
            <a:extLst>
              <a:ext uri="{FF2B5EF4-FFF2-40B4-BE49-F238E27FC236}">
                <a16:creationId xmlns:a16="http://schemas.microsoft.com/office/drawing/2014/main" id="{E03BF881-40AE-5349-AD52-4EF01D53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39929BB-0D55-094F-BFF6-1E829DD08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1734"/>
              </p:ext>
            </p:extLst>
          </p:nvPr>
        </p:nvGraphicFramePr>
        <p:xfrm>
          <a:off x="1058814" y="5170547"/>
          <a:ext cx="4258038" cy="48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" r:id="rId15" imgW="2019300" imgH="228600" progId="Equation.3">
                  <p:embed/>
                </p:oleObj>
              </mc:Choice>
              <mc:Fallback>
                <p:oleObj r:id="rId15" imgW="20193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14" y="5170547"/>
                        <a:ext cx="4258038" cy="482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977CACF-E118-6948-95E4-934060A08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25801"/>
              </p:ext>
            </p:extLst>
          </p:nvPr>
        </p:nvGraphicFramePr>
        <p:xfrm>
          <a:off x="1030566" y="5697865"/>
          <a:ext cx="2169140" cy="48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6" r:id="rId17" imgW="1028700" imgH="228600" progId="Equation.3">
                  <p:embed/>
                </p:oleObj>
              </mc:Choice>
              <mc:Fallback>
                <p:oleObj r:id="rId17" imgW="1028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566" y="5697865"/>
                        <a:ext cx="2169140" cy="482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907A-5AE9-3E49-B2DB-5F12AE5F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14" name="Rectangle 213">
            <a:extLst>
              <a:ext uri="{FF2B5EF4-FFF2-40B4-BE49-F238E27FC236}">
                <a16:creationId xmlns:a16="http://schemas.microsoft.com/office/drawing/2014/main" id="{CAE9239E-78BC-854B-BDCA-DC70A404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413" y="1394939"/>
            <a:ext cx="8786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uk-UA" altLang="zh-CN" sz="1600" dirty="0"/>
              <a:t>предикат, що визначає для кожного переходу</a:t>
            </a:r>
          </a:p>
          <a:p>
            <a:pPr algn="l" eaLnBrk="1" hangingPunct="1"/>
            <a:r>
              <a:rPr lang="uk-UA" altLang="zh-CN" sz="1600" dirty="0"/>
              <a:t>   </a:t>
            </a:r>
            <a:r>
              <a:rPr lang="uk-UA" altLang="zh-CN" sz="1600" dirty="0" err="1"/>
              <a:t>співпадіння</a:t>
            </a:r>
            <a:r>
              <a:rPr lang="uk-UA" altLang="zh-CN" sz="1600" dirty="0"/>
              <a:t> моменту найближчої події з поточним моментом часу</a:t>
            </a:r>
          </a:p>
        </p:txBody>
      </p:sp>
      <p:sp>
        <p:nvSpPr>
          <p:cNvPr id="20" name="Rectangle 213">
            <a:extLst>
              <a:ext uri="{FF2B5EF4-FFF2-40B4-BE49-F238E27FC236}">
                <a16:creationId xmlns:a16="http://schemas.microsoft.com/office/drawing/2014/main" id="{8B4A7C61-3D90-0347-AA94-9E248E3B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722" y="3315935"/>
            <a:ext cx="3099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змінювання</a:t>
            </a:r>
            <a:r>
              <a:rPr lang="ru-RU" altLang="zh-CN" sz="1600" dirty="0"/>
              <a:t> стану </a:t>
            </a:r>
            <a:r>
              <a:rPr lang="ru-RU" altLang="zh-CN" sz="1600" dirty="0" err="1"/>
              <a:t>позиції</a:t>
            </a:r>
            <a:r>
              <a:rPr lang="ru-RU" altLang="zh-CN" sz="1600" dirty="0"/>
              <a:t> </a:t>
            </a:r>
            <a:r>
              <a:rPr lang="ru-RU" altLang="zh-CN" sz="1600" i="1" dirty="0"/>
              <a:t>Р</a:t>
            </a:r>
            <a:endParaRPr lang="uk-UA" altLang="zh-CN" sz="1600" i="1" dirty="0"/>
          </a:p>
        </p:txBody>
      </p:sp>
      <p:sp>
        <p:nvSpPr>
          <p:cNvPr id="21" name="Rectangle 213">
            <a:extLst>
              <a:ext uri="{FF2B5EF4-FFF2-40B4-BE49-F238E27FC236}">
                <a16:creationId xmlns:a16="http://schemas.microsoft.com/office/drawing/2014/main" id="{0CE541EE-F58E-0D45-A0AB-76E81B23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503" y="4815018"/>
            <a:ext cx="34344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змінювання</a:t>
            </a:r>
            <a:r>
              <a:rPr lang="ru-RU" altLang="zh-CN" sz="1600" dirty="0"/>
              <a:t> стану переходу </a:t>
            </a:r>
            <a:r>
              <a:rPr lang="ru-RU" altLang="zh-CN" sz="1600" i="1" dirty="0"/>
              <a:t>Т</a:t>
            </a:r>
            <a:endParaRPr lang="uk-UA" altLang="zh-CN" sz="1600" i="1" dirty="0"/>
          </a:p>
        </p:txBody>
      </p:sp>
      <p:sp>
        <p:nvSpPr>
          <p:cNvPr id="22" name="Rectangle 213">
            <a:extLst>
              <a:ext uri="{FF2B5EF4-FFF2-40B4-BE49-F238E27FC236}">
                <a16:creationId xmlns:a16="http://schemas.microsoft.com/office/drawing/2014/main" id="{73EC3344-33E9-4446-AB89-8BB1E228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29" y="5814212"/>
            <a:ext cx="58884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змінювання</a:t>
            </a:r>
            <a:r>
              <a:rPr lang="ru-RU" altLang="zh-CN" sz="1600" dirty="0"/>
              <a:t> стану </a:t>
            </a:r>
            <a:r>
              <a:rPr lang="ru-RU" altLang="zh-CN" sz="1600" dirty="0" err="1"/>
              <a:t>стохастичної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мережі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Петрі</a:t>
            </a:r>
            <a:endParaRPr lang="uk-UA" altLang="zh-CN" sz="1600" i="1" dirty="0"/>
          </a:p>
        </p:txBody>
      </p:sp>
      <p:sp>
        <p:nvSpPr>
          <p:cNvPr id="23" name="Rectangle 213">
            <a:extLst>
              <a:ext uri="{FF2B5EF4-FFF2-40B4-BE49-F238E27FC236}">
                <a16:creationId xmlns:a16="http://schemas.microsoft.com/office/drawing/2014/main" id="{A48EACE9-0B2D-B74A-948B-FE870EC54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852" y="5300170"/>
            <a:ext cx="58884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перетворення</a:t>
            </a:r>
            <a:r>
              <a:rPr lang="ru-RU" altLang="zh-CN" sz="1600" dirty="0"/>
              <a:t> стану </a:t>
            </a:r>
            <a:r>
              <a:rPr lang="ru-RU" altLang="zh-CN" sz="1600" dirty="0" err="1"/>
              <a:t>стохастичної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мережі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Петрі</a:t>
            </a:r>
            <a:endParaRPr lang="uk-UA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411440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3962-846B-D947-BD33-5E1E185F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3" y="116933"/>
            <a:ext cx="10515600" cy="1325563"/>
          </a:xfrm>
        </p:spPr>
        <p:txBody>
          <a:bodyPr/>
          <a:lstStyle/>
          <a:p>
            <a:r>
              <a:rPr lang="uk-UA" dirty="0"/>
              <a:t>Вхід маркерів в переходи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E46BA9D-137F-2B45-820C-E38FB6463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037606"/>
              </p:ext>
            </p:extLst>
          </p:nvPr>
        </p:nvGraphicFramePr>
        <p:xfrm>
          <a:off x="741219" y="1454707"/>
          <a:ext cx="2395932" cy="48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r:id="rId3" imgW="1066800" imgH="215900" progId="Equation.3">
                  <p:embed/>
                </p:oleObj>
              </mc:Choice>
              <mc:Fallback>
                <p:oleObj r:id="rId3" imgW="10668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19" y="1454707"/>
                        <a:ext cx="2395932" cy="484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CC5011C9-625A-9E41-A532-09E73145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0D570B7-5D79-EC4E-B4BA-4A114A22A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51372"/>
              </p:ext>
            </p:extLst>
          </p:nvPr>
        </p:nvGraphicFramePr>
        <p:xfrm>
          <a:off x="741217" y="2100791"/>
          <a:ext cx="3966569" cy="80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" r:id="rId5" imgW="2514600" imgH="508000" progId="Equation.3">
                  <p:embed/>
                </p:oleObj>
              </mc:Choice>
              <mc:Fallback>
                <p:oleObj r:id="rId5" imgW="2514600" imgH="5080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08F17D3-2F48-2A49-848B-9E3F9E5AD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17" y="2100791"/>
                        <a:ext cx="3966569" cy="801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E9FAE1F-2150-7C46-81E3-E54DF68ED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18" y="35051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C859F21-A8AD-6241-8C26-2B2BB03C2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08932"/>
              </p:ext>
            </p:extLst>
          </p:nvPr>
        </p:nvGraphicFramePr>
        <p:xfrm>
          <a:off x="721997" y="3238255"/>
          <a:ext cx="3911974" cy="44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3" r:id="rId7" imgW="1905000" imgH="215900" progId="Equation.3">
                  <p:embed/>
                </p:oleObj>
              </mc:Choice>
              <mc:Fallback>
                <p:oleObj r:id="rId7" imgW="19050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7" y="3238255"/>
                        <a:ext cx="3911974" cy="443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CAB599-C840-344E-B663-DB914BD328A4}"/>
              </a:ext>
            </a:extLst>
          </p:cNvPr>
          <p:cNvSpPr txBox="1"/>
          <p:nvPr/>
        </p:nvSpPr>
        <p:spPr>
          <a:xfrm>
            <a:off x="4709815" y="3275267"/>
            <a:ext cx="564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- множина переходів, для яких виконана умова запуску</a:t>
            </a:r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B8C9C90-4A0F-4546-BA74-664C25637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42931"/>
              </p:ext>
            </p:extLst>
          </p:nvPr>
        </p:nvGraphicFramePr>
        <p:xfrm>
          <a:off x="741217" y="4011500"/>
          <a:ext cx="1936766" cy="44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r:id="rId9" imgW="1054100" imgH="241300" progId="Equation.3">
                  <p:embed/>
                </p:oleObj>
              </mc:Choice>
              <mc:Fallback>
                <p:oleObj r:id="rId9" imgW="1054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17" y="4011500"/>
                        <a:ext cx="1936766" cy="443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654FEBB-4378-A541-BF85-A454519C0973}"/>
              </a:ext>
            </a:extLst>
          </p:cNvPr>
          <p:cNvSpPr txBox="1"/>
          <p:nvPr/>
        </p:nvSpPr>
        <p:spPr>
          <a:xfrm>
            <a:off x="2677983" y="4042118"/>
            <a:ext cx="794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- множина переход</a:t>
            </a:r>
            <a:r>
              <a:rPr lang="uk-UA" b="1" u="sng" dirty="0"/>
              <a:t>ів</a:t>
            </a:r>
            <a:r>
              <a:rPr lang="uk-UA" dirty="0"/>
              <a:t>, що не містять спільні позиції з іншими, та переходів, вибраних в результаті  вирішення конфлікту</a:t>
            </a:r>
            <a:endParaRPr lang="en-US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2FB7C6E-17A1-AD4C-828E-4CB5566F4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40049"/>
              </p:ext>
            </p:extLst>
          </p:nvPr>
        </p:nvGraphicFramePr>
        <p:xfrm>
          <a:off x="741217" y="4763004"/>
          <a:ext cx="1868431" cy="36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" r:id="rId11" imgW="1092200" imgH="215900" progId="Equation.3">
                  <p:embed/>
                </p:oleObj>
              </mc:Choice>
              <mc:Fallback>
                <p:oleObj r:id="rId11" imgW="10922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17" y="4763004"/>
                        <a:ext cx="1868431" cy="369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A0685EE-414B-A840-ADFC-7AD7010AD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87542"/>
              </p:ext>
            </p:extLst>
          </p:nvPr>
        </p:nvGraphicFramePr>
        <p:xfrm>
          <a:off x="741217" y="5436662"/>
          <a:ext cx="2961861" cy="80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r:id="rId13" imgW="1587500" imgH="431800" progId="Equation.3">
                  <p:embed/>
                </p:oleObj>
              </mc:Choice>
              <mc:Fallback>
                <p:oleObj r:id="rId13" imgW="15875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17" y="5436662"/>
                        <a:ext cx="2961861" cy="8056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6B147-ACB7-8A44-9D48-EC3FBE65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15" name="Rectangle 213">
            <a:extLst>
              <a:ext uri="{FF2B5EF4-FFF2-40B4-BE49-F238E27FC236}">
                <a16:creationId xmlns:a16="http://schemas.microsoft.com/office/drawing/2014/main" id="{1D778F79-626D-8344-AD8A-E7B58C21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151" y="1527875"/>
            <a:ext cx="878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uk-UA" altLang="zh-CN" sz="1600" dirty="0"/>
              <a:t>предикат, що визначає для кожного переходу умову виконання запуску</a:t>
            </a:r>
          </a:p>
        </p:txBody>
      </p:sp>
      <p:sp>
        <p:nvSpPr>
          <p:cNvPr id="16" name="Rectangle 213">
            <a:extLst>
              <a:ext uri="{FF2B5EF4-FFF2-40B4-BE49-F238E27FC236}">
                <a16:creationId xmlns:a16="http://schemas.microsoft.com/office/drawing/2014/main" id="{4FC73B9F-1835-3845-BAD8-2A6AC3986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983" y="4784744"/>
            <a:ext cx="9379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uk-UA" altLang="zh-CN" sz="1600" dirty="0"/>
              <a:t>предикат, що визначає для кожного переходу приналежність до </a:t>
            </a:r>
            <a:r>
              <a:rPr lang="uk-UA" sz="1600" dirty="0"/>
              <a:t>множини переходів, вибраних в результаті  вирішення конфлікту</a:t>
            </a:r>
            <a:r>
              <a:rPr lang="uk-UA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9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F3AB-331C-2D40-95D5-8400A045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575"/>
            <a:ext cx="10515600" cy="1325563"/>
          </a:xfrm>
        </p:spPr>
        <p:txBody>
          <a:bodyPr/>
          <a:lstStyle/>
          <a:p>
            <a:r>
              <a:rPr lang="uk-UA" dirty="0"/>
              <a:t>Вхід маркерів в переходи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7C4142-156A-7148-ACCC-2C47A536A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36222"/>
              </p:ext>
            </p:extLst>
          </p:nvPr>
        </p:nvGraphicFramePr>
        <p:xfrm>
          <a:off x="915084" y="1691216"/>
          <a:ext cx="1045819" cy="42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" r:id="rId3" imgW="11696700" imgH="3797300" progId="Equation.3">
                  <p:embed/>
                </p:oleObj>
              </mc:Choice>
              <mc:Fallback>
                <p:oleObj r:id="rId3" imgW="11696700" imgH="3797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84" y="1691216"/>
                        <a:ext cx="1045819" cy="422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4EEC939C-EF0A-7048-85DE-69239962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174" y="18884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9DE2A2-3D86-BF46-982B-455189AD6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628951"/>
              </p:ext>
            </p:extLst>
          </p:nvPr>
        </p:nvGraphicFramePr>
        <p:xfrm>
          <a:off x="2383452" y="1564901"/>
          <a:ext cx="6250186" cy="94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r:id="rId5" imgW="2349500" imgH="355600" progId="Equation.3">
                  <p:embed/>
                </p:oleObj>
              </mc:Choice>
              <mc:Fallback>
                <p:oleObj r:id="rId5" imgW="23495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452" y="1564901"/>
                        <a:ext cx="6250186" cy="945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F046A09-67E5-8445-94E7-367CCCBC8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78273"/>
              </p:ext>
            </p:extLst>
          </p:nvPr>
        </p:nvGraphicFramePr>
        <p:xfrm>
          <a:off x="838200" y="3140267"/>
          <a:ext cx="2997697" cy="47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r:id="rId7" imgW="1282700" imgH="203200" progId="Equation.3">
                  <p:embed/>
                </p:oleObj>
              </mc:Choice>
              <mc:Fallback>
                <p:oleObj r:id="rId7" imgW="1282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40267"/>
                        <a:ext cx="2997697" cy="474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7BFA869-5CD9-9046-A65E-1191635D7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85625"/>
              </p:ext>
            </p:extLst>
          </p:nvPr>
        </p:nvGraphicFramePr>
        <p:xfrm>
          <a:off x="4203512" y="2734645"/>
          <a:ext cx="6250186" cy="128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r:id="rId9" imgW="2349500" imgH="482600" progId="Equation.3">
                  <p:embed/>
                </p:oleObj>
              </mc:Choice>
              <mc:Fallback>
                <p:oleObj r:id="rId9" imgW="23495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512" y="2734645"/>
                        <a:ext cx="6250186" cy="1283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FFFC2BF-D2C9-0042-A448-494DE0B4E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27444"/>
              </p:ext>
            </p:extLst>
          </p:nvPr>
        </p:nvGraphicFramePr>
        <p:xfrm>
          <a:off x="915084" y="4609217"/>
          <a:ext cx="5111031" cy="55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r:id="rId11" imgW="2095500" imgH="228600" progId="Equation.3">
                  <p:embed/>
                </p:oleObj>
              </mc:Choice>
              <mc:Fallback>
                <p:oleObj r:id="rId11" imgW="2095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84" y="4609217"/>
                        <a:ext cx="5111031" cy="5575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EB8A34D-2E25-6741-9EBF-C787301EB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25811"/>
              </p:ext>
            </p:extLst>
          </p:nvPr>
        </p:nvGraphicFramePr>
        <p:xfrm>
          <a:off x="885116" y="5362956"/>
          <a:ext cx="1879350" cy="56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r:id="rId13" imgW="635000" imgH="228600" progId="Equation.3">
                  <p:embed/>
                </p:oleObj>
              </mc:Choice>
              <mc:Fallback>
                <p:oleObj r:id="rId13" imgW="6350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16" y="5362956"/>
                        <a:ext cx="1879350" cy="569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394DE-6412-3846-B2BE-040336EF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  <p:sp>
        <p:nvSpPr>
          <p:cNvPr id="14" name="Rectangle 213">
            <a:extLst>
              <a:ext uri="{FF2B5EF4-FFF2-40B4-BE49-F238E27FC236}">
                <a16:creationId xmlns:a16="http://schemas.microsoft.com/office/drawing/2014/main" id="{00D0C962-D201-BB44-BCE3-7C4257F13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537" y="5507623"/>
            <a:ext cx="54035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змінювання</a:t>
            </a:r>
            <a:r>
              <a:rPr lang="ru-RU" altLang="zh-CN" sz="1600" dirty="0"/>
              <a:t> стану </a:t>
            </a:r>
            <a:r>
              <a:rPr lang="ru-RU" altLang="zh-CN" sz="1600" dirty="0" err="1"/>
              <a:t>стохастичної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мережі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Петрі</a:t>
            </a:r>
            <a:endParaRPr lang="uk-UA" altLang="zh-CN" sz="1600" i="1" dirty="0"/>
          </a:p>
        </p:txBody>
      </p:sp>
      <p:sp>
        <p:nvSpPr>
          <p:cNvPr id="16" name="Rectangle 213">
            <a:extLst>
              <a:ext uri="{FF2B5EF4-FFF2-40B4-BE49-F238E27FC236}">
                <a16:creationId xmlns:a16="http://schemas.microsoft.com/office/drawing/2014/main" id="{EFCB7838-8C34-7143-946D-7A28B2AD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74" y="1727323"/>
            <a:ext cx="3099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змінювання</a:t>
            </a:r>
            <a:r>
              <a:rPr lang="ru-RU" altLang="zh-CN" sz="1600" dirty="0"/>
              <a:t> стану </a:t>
            </a:r>
            <a:r>
              <a:rPr lang="ru-RU" altLang="zh-CN" sz="1600" dirty="0" err="1"/>
              <a:t>позиції</a:t>
            </a:r>
            <a:r>
              <a:rPr lang="ru-RU" altLang="zh-CN" sz="1600" dirty="0"/>
              <a:t> </a:t>
            </a:r>
            <a:r>
              <a:rPr lang="ru-RU" altLang="zh-CN" sz="1600" i="1" dirty="0"/>
              <a:t>Р</a:t>
            </a:r>
            <a:endParaRPr lang="uk-UA" altLang="zh-CN" sz="1600" i="1" dirty="0"/>
          </a:p>
        </p:txBody>
      </p:sp>
      <p:sp>
        <p:nvSpPr>
          <p:cNvPr id="17" name="Rectangle 213">
            <a:extLst>
              <a:ext uri="{FF2B5EF4-FFF2-40B4-BE49-F238E27FC236}">
                <a16:creationId xmlns:a16="http://schemas.microsoft.com/office/drawing/2014/main" id="{CA95160E-0247-444A-BDAB-488F73BD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905" y="4072960"/>
            <a:ext cx="34344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змінювання</a:t>
            </a:r>
            <a:r>
              <a:rPr lang="ru-RU" altLang="zh-CN" sz="1600" dirty="0"/>
              <a:t> стану переходу </a:t>
            </a:r>
            <a:r>
              <a:rPr lang="ru-RU" altLang="zh-CN" sz="1600" i="1" dirty="0"/>
              <a:t>Т</a:t>
            </a:r>
            <a:endParaRPr lang="uk-UA" altLang="zh-CN" sz="1600" i="1" dirty="0"/>
          </a:p>
        </p:txBody>
      </p:sp>
      <p:sp>
        <p:nvSpPr>
          <p:cNvPr id="18" name="Rectangle 213">
            <a:extLst>
              <a:ext uri="{FF2B5EF4-FFF2-40B4-BE49-F238E27FC236}">
                <a16:creationId xmlns:a16="http://schemas.microsoft.com/office/drawing/2014/main" id="{2A84D88E-9EA8-B44C-A4C8-0EE00B31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15" y="4718723"/>
            <a:ext cx="58884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ru-RU" altLang="zh-CN" sz="1400" dirty="0"/>
              <a:t> </a:t>
            </a:r>
            <a:r>
              <a:rPr lang="ru-RU" altLang="zh-CN" sz="1600" dirty="0"/>
              <a:t>- </a:t>
            </a:r>
            <a:r>
              <a:rPr lang="ru-RU" altLang="zh-CN" sz="1600" dirty="0" err="1"/>
              <a:t>перетворення</a:t>
            </a:r>
            <a:r>
              <a:rPr lang="ru-RU" altLang="zh-CN" sz="1600" dirty="0"/>
              <a:t> стану </a:t>
            </a:r>
            <a:r>
              <a:rPr lang="ru-RU" altLang="zh-CN" sz="1600" dirty="0" err="1"/>
              <a:t>стохастичної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мережі</a:t>
            </a:r>
            <a:r>
              <a:rPr lang="ru-RU" altLang="zh-CN" sz="1600" dirty="0"/>
              <a:t> </a:t>
            </a:r>
            <a:r>
              <a:rPr lang="ru-RU" altLang="zh-CN" sz="1600" dirty="0" err="1"/>
              <a:t>Петрі</a:t>
            </a:r>
            <a:endParaRPr lang="uk-UA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276359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F3AB-331C-2D40-95D5-8400A045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575"/>
            <a:ext cx="10515600" cy="1325563"/>
          </a:xfrm>
        </p:spPr>
        <p:txBody>
          <a:bodyPr/>
          <a:lstStyle/>
          <a:p>
            <a:r>
              <a:rPr lang="uk-UA" dirty="0"/>
              <a:t>Багатократний вхід маркерів в переходи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EC939C-EF0A-7048-85DE-69239962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174" y="18884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55219ED-52E8-C04F-8F77-7FD76397C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19154"/>
              </p:ext>
            </p:extLst>
          </p:nvPr>
        </p:nvGraphicFramePr>
        <p:xfrm>
          <a:off x="1051063" y="2595503"/>
          <a:ext cx="5658765" cy="88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8" r:id="rId3" imgW="2019300" imgH="317500" progId="Equation.3">
                  <p:embed/>
                </p:oleObj>
              </mc:Choice>
              <mc:Fallback>
                <p:oleObj r:id="rId3" imgW="2019300" imgH="3175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55219ED-52E8-C04F-8F77-7FD76397C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63" y="2595503"/>
                        <a:ext cx="5658765" cy="889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A3A66B0-175A-B348-829E-D4A63CDC7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891969"/>
              </p:ext>
            </p:extLst>
          </p:nvPr>
        </p:nvGraphicFramePr>
        <p:xfrm>
          <a:off x="1051063" y="1513478"/>
          <a:ext cx="5044937" cy="7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r:id="rId5" imgW="1816100" imgH="266700" progId="Equation.3">
                  <p:embed/>
                </p:oleObj>
              </mc:Choice>
              <mc:Fallback>
                <p:oleObj r:id="rId5" imgW="1816100" imgH="2667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4A3A66B0-175A-B348-829E-D4A63CDC7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63" y="1513478"/>
                        <a:ext cx="5044937" cy="740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94B9A9-EE87-6646-A2B8-D9329987D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807069"/>
              </p:ext>
            </p:extLst>
          </p:nvPr>
        </p:nvGraphicFramePr>
        <p:xfrm>
          <a:off x="1051063" y="3933462"/>
          <a:ext cx="5433788" cy="88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0" r:id="rId7" imgW="2171700" imgH="355600" progId="Equation.3">
                  <p:embed/>
                </p:oleObj>
              </mc:Choice>
              <mc:Fallback>
                <p:oleObj r:id="rId7" imgW="2171700" imgH="355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63" y="3933462"/>
                        <a:ext cx="5433788" cy="889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944AC6B-852F-114C-8C2D-D982282E2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399444"/>
              </p:ext>
            </p:extLst>
          </p:nvPr>
        </p:nvGraphicFramePr>
        <p:xfrm>
          <a:off x="1051063" y="5348898"/>
          <a:ext cx="1478896" cy="5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1" r:id="rId9" imgW="546100" imgH="215900" progId="Equation.3">
                  <p:embed/>
                </p:oleObj>
              </mc:Choice>
              <mc:Fallback>
                <p:oleObj r:id="rId9" imgW="5461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63" y="5348898"/>
                        <a:ext cx="1478896" cy="584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63227E4-F42D-784C-BBD9-EC490A2C4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58435"/>
              </p:ext>
            </p:extLst>
          </p:nvPr>
        </p:nvGraphicFramePr>
        <p:xfrm>
          <a:off x="2797037" y="5271421"/>
          <a:ext cx="2464904" cy="7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r:id="rId11" imgW="1676400" imgH="533400" progId="Equation.3">
                  <p:embed/>
                </p:oleObj>
              </mc:Choice>
              <mc:Fallback>
                <p:oleObj r:id="rId11" imgW="1676400" imgH="533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037" y="5271421"/>
                        <a:ext cx="2464904" cy="784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>
            <a:extLst>
              <a:ext uri="{FF2B5EF4-FFF2-40B4-BE49-F238E27FC236}">
                <a16:creationId xmlns:a16="http://schemas.microsoft.com/office/drawing/2014/main" id="{8D541830-87A6-9B49-AF30-8720470F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AE2C7BE-AF82-A842-9F40-49D7086CF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03282"/>
              </p:ext>
            </p:extLst>
          </p:nvPr>
        </p:nvGraphicFramePr>
        <p:xfrm>
          <a:off x="5361332" y="5271421"/>
          <a:ext cx="5156893" cy="73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r:id="rId13" imgW="3187700" imgH="457200" progId="Equation.3">
                  <p:embed/>
                </p:oleObj>
              </mc:Choice>
              <mc:Fallback>
                <p:oleObj r:id="rId13" imgW="3187700" imgH="4572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45A659ED-E89D-704F-8496-5E36F330A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332" y="5271421"/>
                        <a:ext cx="5156893" cy="7396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2A2E-37F1-3341-A18F-EFCDBB73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І.В.Стеценко НТУУ "КПІ ім. Ігоря Сікорського"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1585</Words>
  <Application>Microsoft Macintosh PowerPoint</Application>
  <PresentationFormat>Widescreen</PresentationFormat>
  <Paragraphs>262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Формула</vt:lpstr>
      <vt:lpstr>Equation.3</vt:lpstr>
      <vt:lpstr>Рівняння стохастичної мережі Петрі</vt:lpstr>
      <vt:lpstr>Формальний опис стохастичної мережі Петрі</vt:lpstr>
      <vt:lpstr>Стан стохастичної мережі Петрі</vt:lpstr>
      <vt:lpstr>Визначення моменту найближчої події</vt:lpstr>
      <vt:lpstr>PowerPoint Presentation</vt:lpstr>
      <vt:lpstr>Вихід маркерів з переходів</vt:lpstr>
      <vt:lpstr>Вхід маркерів в переходи</vt:lpstr>
      <vt:lpstr>Вхід маркерів в переходи</vt:lpstr>
      <vt:lpstr>Багатократний вхід маркерів в переходи</vt:lpstr>
      <vt:lpstr>Багатократний вхід маркерів в переходи</vt:lpstr>
      <vt:lpstr>PowerPoint Presentation</vt:lpstr>
      <vt:lpstr>PowerPoint Presentation</vt:lpstr>
      <vt:lpstr>Матричний опис стану стохастичної мережі Петрі</vt:lpstr>
      <vt:lpstr>Матричні рівняння станів стохастичної мережі Петрі з часовими затримками, з багатоканальними та конфліктними переходами, з інформаційними зв’язками</vt:lpstr>
      <vt:lpstr>Порівняння матричних рівнянь станів стохастичної мережі Петрі з часовими затримками  з відомими рівняннями станів мереж Петрі</vt:lpstr>
      <vt:lpstr>Приклад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Рівняння стохастичної мережі Петрі</dc:title>
  <dc:creator>Microsoft Office User</dc:creator>
  <cp:lastModifiedBy>Microsoft Office User</cp:lastModifiedBy>
  <cp:revision>49</cp:revision>
  <dcterms:created xsi:type="dcterms:W3CDTF">2019-02-28T21:04:36Z</dcterms:created>
  <dcterms:modified xsi:type="dcterms:W3CDTF">2023-11-07T10:04:32Z</dcterms:modified>
</cp:coreProperties>
</file>