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71" r:id="rId4"/>
    <p:sldId id="270" r:id="rId5"/>
    <p:sldId id="259" r:id="rId6"/>
    <p:sldId id="272" r:id="rId7"/>
    <p:sldId id="268" r:id="rId8"/>
    <p:sldId id="273" r:id="rId9"/>
    <p:sldId id="274" r:id="rId10"/>
    <p:sldId id="269" r:id="rId11"/>
    <p:sldId id="267" r:id="rId12"/>
    <p:sldId id="260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15"/>
    <p:restoredTop sz="94667"/>
  </p:normalViewPr>
  <p:slideViewPr>
    <p:cSldViewPr snapToGrid="0" snapToObjects="1">
      <p:cViewPr>
        <p:scale>
          <a:sx n="136" d="100"/>
          <a:sy n="136" d="100"/>
        </p:scale>
        <p:origin x="-152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8468-D7ED-EB43-B293-67771F2E4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62BF1-1DDA-0B41-A927-B32F85767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0215-AEEB-E14D-AC7A-57C6D10D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98BC3-9BFB-C24F-B05D-6B2C161A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CEF7-17F5-154D-879B-2E29E660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8459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68AC-9AF2-4F4A-8AD4-4834F545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35AD2-2F25-0442-8F1C-D00A74894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427AD-3B62-2E4A-8BA4-78A37B1E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1973-4A78-AA42-880E-627AF1AA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117A-DE6B-4246-8E92-93BD0377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1903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DD573-95FE-4748-A920-3E8A029DD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086D3-985B-3745-B488-65B036359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6DB1-2B92-D14E-A34D-0A38CFE2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4D8A-C156-6341-B9E6-FB72B294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E183-05AD-F247-B7A6-1360B8C8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0166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9904-6337-4D43-A0DE-5CBE221B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0E0B-81F6-B948-B838-B9DF69B5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01C9-0B17-2F48-803B-835ED659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1071-9C24-2A45-B29F-8437B204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BBC3-ACD0-1F41-928E-F8DADE4E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724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FB0-8A1B-8A43-90EE-B6DC7B44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717F-0E72-EE4B-A59E-DC3525FCB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B98-150B-1746-8131-698466C1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6487-26D6-FC45-877A-F7E4930B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5B19-9407-354A-91A7-46C218B4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016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008D-A5E9-724B-B1F2-CEF30374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500C-0FDE-6C4F-A774-FA3771F6C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83B96-A928-A34A-BAFB-B80E4100B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568DB-9A28-3F46-B726-0C98EBF9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0D28D-59BA-7545-AD26-F820533E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6DDE-C69C-3D4F-A632-804F7E03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24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C98C-05D1-2E43-9177-A6EF9182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AEDF5-9782-4843-9A83-67009EA6D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15C61-635A-F344-BB02-1BC240556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3A6382-7944-554E-BBD6-54502859E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F2033-BBC7-2941-9550-B9D60B61A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498E9-5B6F-D841-A075-B895BB26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BBBF3-A6E9-A244-8AA7-321CD070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633AC-4F20-DB47-8504-7128FA9A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9073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5F6A-928E-AE4B-AF94-195170B5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F586D-5FA9-C649-86A8-C3DD0C24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6A758-7498-9941-88AB-2B08112A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0DC68-AF04-1E44-BAD5-5D1792D5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66669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36C2E-A478-8A48-BECF-B5B7E9DC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79A8F-0FC0-1A44-A9BA-9D533CB9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93D99-9DF3-C14D-87D1-DA24944B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7323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C267-8AC1-DC44-BB79-CBAA95C1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E54E-E6F1-1149-9AEC-1B4B28B73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7876B-2AA0-8548-88BA-10596403D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9F373-6D96-4A4A-A167-CDCADB66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F23D7-C9A4-7549-9E88-5A2FD054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2453-6F51-DC4B-8295-0588318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762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12BB-E125-674A-9A8F-005ACE6B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375B9-CDB7-6D4D-85D1-1EC6755AE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A88D4-8A69-4045-B635-2C81D69D1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B6CC3-8564-0B48-916D-0041B327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653E4-502C-D043-B209-1068A352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1C18D-71E6-734D-880C-9B5A13CD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84649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88A58-5214-694C-9856-FED74534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13FB1-602F-334F-9C2B-53D7AB98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BAA1-6D84-3C47-B59B-C04D831D9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1D4E3-F435-3742-98C7-331491885F0E}" type="datetimeFigureOut">
              <a:rPr lang="en-UA" smtClean="0"/>
              <a:t>12/16/20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347E-A4CA-F646-A517-CEF4DBA66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222C6-94DE-D94E-A199-CE6E89813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E935-8BCB-6A42-93FA-F53A59DABCCA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865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pntools.org/2018/01/16/documentation-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2892426" y="765175"/>
            <a:ext cx="7127875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uk-UA" altLang="uk-UA" sz="2800" b="1" dirty="0">
                <a:latin typeface="Arial Unicode MS" pitchFamily="34" charset="-128"/>
              </a:rPr>
              <a:t>Програмне забезпечення </a:t>
            </a:r>
            <a:r>
              <a:rPr lang="en-US" altLang="uk-UA" sz="2800" b="1" dirty="0" err="1">
                <a:latin typeface="Arial Unicode MS" pitchFamily="34" charset="-128"/>
              </a:rPr>
              <a:t>CPNTools</a:t>
            </a:r>
            <a:r>
              <a:rPr lang="en-US" altLang="uk-UA" sz="2800" b="1" dirty="0">
                <a:latin typeface="Arial Unicode MS" pitchFamily="34" charset="-128"/>
              </a:rPr>
              <a:t> </a:t>
            </a:r>
          </a:p>
          <a:p>
            <a:pPr algn="ctr">
              <a:spcBef>
                <a:spcPct val="0"/>
              </a:spcBef>
              <a:buNone/>
            </a:pP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General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Purpose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Simulation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uk-UA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System</a:t>
            </a:r>
            <a:r>
              <a:rPr lang="uk-UA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uk-UA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100263" y="3886200"/>
            <a:ext cx="817245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br>
              <a:rPr lang="en-US" dirty="0"/>
            </a:br>
            <a:endParaRPr lang="en-US" dirty="0"/>
          </a:p>
          <a:p>
            <a:pPr>
              <a:defRPr/>
            </a:pPr>
            <a:endParaRPr lang="uk-UA" dirty="0"/>
          </a:p>
        </p:txBody>
      </p:sp>
      <p:sp>
        <p:nvSpPr>
          <p:cNvPr id="5" name="Нижний колонтитул 3">
            <a:extLst>
              <a:ext uri="{FF2B5EF4-FFF2-40B4-BE49-F238E27FC236}">
                <a16:creationId xmlns:a16="http://schemas.microsoft.com/office/drawing/2014/main" id="{9BEF0C41-447C-9841-857A-D6075BB1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388614318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ED73-D9BB-1F44-A26E-E3813C66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Модель передачі повідомлень з часовими затримками</a:t>
            </a:r>
            <a:endParaRPr lang="en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AFC69-FDA8-014D-B067-A3C65AE3C53C}"/>
              </a:ext>
            </a:extLst>
          </p:cNvPr>
          <p:cNvSpPr txBox="1"/>
          <p:nvPr/>
        </p:nvSpPr>
        <p:spPr>
          <a:xfrm>
            <a:off x="765810" y="310583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Пояснення до реалізації в </a:t>
            </a:r>
            <a:r>
              <a:rPr lang="en-US" dirty="0" err="1"/>
              <a:t>CPNTools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cpntools.org</a:t>
            </a:r>
            <a:r>
              <a:rPr lang="en-US" dirty="0"/>
              <a:t>/wp-content/uploads/2018/01/</a:t>
            </a:r>
            <a:r>
              <a:rPr lang="en-US" dirty="0" err="1"/>
              <a:t>timedprotocol.pdf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757353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816BAE-C852-4544-B723-60DD92EA6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1" t="2544" r="3126" b="44048"/>
          <a:stretch/>
        </p:blipFill>
        <p:spPr>
          <a:xfrm>
            <a:off x="762395" y="957262"/>
            <a:ext cx="7162009" cy="4943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CF6AB-EA96-B443-A610-5AA61D3B09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03" t="54950" r="24685" b="5450"/>
          <a:stretch/>
        </p:blipFill>
        <p:spPr>
          <a:xfrm>
            <a:off x="8401050" y="1014414"/>
            <a:ext cx="2471738" cy="2171700"/>
          </a:xfrm>
          <a:prstGeom prst="rect">
            <a:avLst/>
          </a:prstGeom>
        </p:spPr>
      </p:pic>
      <p:sp>
        <p:nvSpPr>
          <p:cNvPr id="8" name="Line Callout 3 (Accent Bar) 7">
            <a:extLst>
              <a:ext uri="{FF2B5EF4-FFF2-40B4-BE49-F238E27FC236}">
                <a16:creationId xmlns:a16="http://schemas.microsoft.com/office/drawing/2014/main" id="{C9E62397-573F-8D40-A9DF-56C459B9F168}"/>
              </a:ext>
            </a:extLst>
          </p:cNvPr>
          <p:cNvSpPr/>
          <p:nvPr/>
        </p:nvSpPr>
        <p:spPr>
          <a:xfrm>
            <a:off x="574560" y="1974558"/>
            <a:ext cx="1368251" cy="576943"/>
          </a:xfrm>
          <a:prstGeom prst="accentCallout3">
            <a:avLst>
              <a:gd name="adj1" fmla="val 37618"/>
              <a:gd name="adj2" fmla="val 88522"/>
              <a:gd name="adj3" fmla="val 31958"/>
              <a:gd name="adj4" fmla="val 107232"/>
              <a:gd name="adj5" fmla="val 49057"/>
              <a:gd name="adj6" fmla="val 107861"/>
              <a:gd name="adj7" fmla="val -2789"/>
              <a:gd name="adj8" fmla="val 1594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Ім’я позиції</a:t>
            </a:r>
            <a:endParaRPr lang="en-UA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Line Callout 3 (Accent Bar) 8">
            <a:extLst>
              <a:ext uri="{FF2B5EF4-FFF2-40B4-BE49-F238E27FC236}">
                <a16:creationId xmlns:a16="http://schemas.microsoft.com/office/drawing/2014/main" id="{1AFACDC2-42EF-6048-8E2C-AA4CF5B103AD}"/>
              </a:ext>
            </a:extLst>
          </p:cNvPr>
          <p:cNvSpPr/>
          <p:nvPr/>
        </p:nvSpPr>
        <p:spPr>
          <a:xfrm>
            <a:off x="3888696" y="380319"/>
            <a:ext cx="4414607" cy="576943"/>
          </a:xfrm>
          <a:prstGeom prst="accentCallout3">
            <a:avLst>
              <a:gd name="adj1" fmla="val 42698"/>
              <a:gd name="adj2" fmla="val 665"/>
              <a:gd name="adj3" fmla="val 182545"/>
              <a:gd name="adj4" fmla="val 10882"/>
              <a:gd name="adj5" fmla="val 185431"/>
              <a:gd name="adj6" fmla="val 2815"/>
              <a:gd name="adj7" fmla="val 170594"/>
              <a:gd name="adj8" fmla="val -96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’ = </a:t>
            </a:r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Один маркер (1 = номер повідомлення в пакеті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“</a:t>
            </a:r>
            <a:r>
              <a:rPr lang="en-US" sz="1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вміст повідомлення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A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Line Callout 3 (Accent Bar) 10">
            <a:extLst>
              <a:ext uri="{FF2B5EF4-FFF2-40B4-BE49-F238E27FC236}">
                <a16:creationId xmlns:a16="http://schemas.microsoft.com/office/drawing/2014/main" id="{F136CDF2-03F6-334E-89FF-932035CE8360}"/>
              </a:ext>
            </a:extLst>
          </p:cNvPr>
          <p:cNvSpPr/>
          <p:nvPr/>
        </p:nvSpPr>
        <p:spPr>
          <a:xfrm>
            <a:off x="574560" y="202328"/>
            <a:ext cx="1907254" cy="576943"/>
          </a:xfrm>
          <a:prstGeom prst="accentCallout3">
            <a:avLst>
              <a:gd name="adj1" fmla="val 121349"/>
              <a:gd name="adj2" fmla="val -3746"/>
              <a:gd name="adj3" fmla="val 217575"/>
              <a:gd name="adj4" fmla="val 2577"/>
              <a:gd name="adj5" fmla="val 255181"/>
              <a:gd name="adj6" fmla="val 18064"/>
              <a:gd name="adj7" fmla="val 274819"/>
              <a:gd name="adj8" fmla="val 7487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 типу маркера,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 and DATA</a:t>
            </a:r>
            <a:endParaRPr lang="en-UA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4126237-75B2-F24D-A449-63246D45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086" y="3578371"/>
            <a:ext cx="2833808" cy="5769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095F52-DCEF-A34D-990D-FB70B7927112}"/>
              </a:ext>
            </a:extLst>
          </p:cNvPr>
          <p:cNvSpPr txBox="1"/>
          <p:nvPr/>
        </p:nvSpPr>
        <p:spPr>
          <a:xfrm>
            <a:off x="8321039" y="3328206"/>
            <a:ext cx="255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Пояснення до параметрів дуг:</a:t>
            </a:r>
            <a:endParaRPr lang="en-UA" sz="1400" dirty="0"/>
          </a:p>
        </p:txBody>
      </p:sp>
      <p:sp>
        <p:nvSpPr>
          <p:cNvPr id="14" name="Line Callout 3 (Accent Bar) 13">
            <a:extLst>
              <a:ext uri="{FF2B5EF4-FFF2-40B4-BE49-F238E27FC236}">
                <a16:creationId xmlns:a16="http://schemas.microsoft.com/office/drawing/2014/main" id="{EFA08D36-D825-7449-8D5E-A98B519987D8}"/>
              </a:ext>
            </a:extLst>
          </p:cNvPr>
          <p:cNvSpPr/>
          <p:nvPr/>
        </p:nvSpPr>
        <p:spPr>
          <a:xfrm>
            <a:off x="0" y="3387270"/>
            <a:ext cx="1910434" cy="576943"/>
          </a:xfrm>
          <a:prstGeom prst="accentCallout3">
            <a:avLst>
              <a:gd name="adj1" fmla="val 28813"/>
              <a:gd name="adj2" fmla="val 105019"/>
              <a:gd name="adj3" fmla="val 63656"/>
              <a:gd name="adj4" fmla="val 122016"/>
              <a:gd name="adj5" fmla="val 78994"/>
              <a:gd name="adj6" fmla="val 114544"/>
              <a:gd name="adj7" fmla="val 97588"/>
              <a:gd name="adj8" fmla="val 12552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Один маркер,   тип = 1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</a:t>
            </a:r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номер повідомлення)</a:t>
            </a:r>
            <a:endParaRPr lang="en-UA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Line Callout 3 (Accent Bar) 14">
            <a:extLst>
              <a:ext uri="{FF2B5EF4-FFF2-40B4-BE49-F238E27FC236}">
                <a16:creationId xmlns:a16="http://schemas.microsoft.com/office/drawing/2014/main" id="{E8CC189F-4A3C-B742-8D06-77897599FEB3}"/>
              </a:ext>
            </a:extLst>
          </p:cNvPr>
          <p:cNvSpPr/>
          <p:nvPr/>
        </p:nvSpPr>
        <p:spPr>
          <a:xfrm>
            <a:off x="542183" y="4445217"/>
            <a:ext cx="1368251" cy="576943"/>
          </a:xfrm>
          <a:prstGeom prst="accentCallout3">
            <a:avLst>
              <a:gd name="adj1" fmla="val 37618"/>
              <a:gd name="adj2" fmla="val 99660"/>
              <a:gd name="adj3" fmla="val 31958"/>
              <a:gd name="adj4" fmla="val 107232"/>
              <a:gd name="adj5" fmla="val 49057"/>
              <a:gd name="adj6" fmla="val 107861"/>
              <a:gd name="adj7" fmla="val -23921"/>
              <a:gd name="adj8" fmla="val 1387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 даних  </a:t>
            </a:r>
            <a:r>
              <a: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endParaRPr lang="en-UA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56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E888-8C53-AB49-A817-68D8DCED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CPNTools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92AD-F797-104C-B7D4-37032072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Програмне забезпечення для моделювання розфарбованими мережами Петрі: базові і з часовими затримками, імітація і аналіз властивостей, прості та ієрархічні.</a:t>
            </a:r>
          </a:p>
          <a:p>
            <a:r>
              <a:rPr lang="uk-UA" dirty="0"/>
              <a:t>Документація </a:t>
            </a:r>
            <a:r>
              <a:rPr lang="en-US" dirty="0">
                <a:hlinkClick r:id="rId2"/>
              </a:rPr>
              <a:t>http://cpntools.org/2018/01/16/documentation-2/</a:t>
            </a:r>
            <a:endParaRPr lang="uk-UA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31320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Colored Petri Net</a:t>
            </a:r>
            <a:br>
              <a:rPr lang="en-US" b="1" dirty="0">
                <a:effectLst/>
              </a:rPr>
            </a:br>
            <a:r>
              <a:rPr lang="uk-UA" b="1" dirty="0">
                <a:effectLst/>
              </a:rPr>
              <a:t>Розфарбовані мережі Петрі</a:t>
            </a:r>
            <a:r>
              <a:rPr lang="en-UA" dirty="0">
                <a:effectLst/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6857" cy="4351338"/>
          </a:xfrm>
        </p:spPr>
        <p:txBody>
          <a:bodyPr>
            <a:normAutofit/>
          </a:bodyPr>
          <a:lstStyle/>
          <a:p>
            <a:r>
              <a:rPr lang="uk-UA" dirty="0"/>
              <a:t>У розфарбованій мережі Петрі маркерам можна присвоїти тип. Правило запуску переходу відповідно може бути розширене таким чином, що для запуску переходу необхідною є наявність маркерів конкретного типу. При цьому на </a:t>
            </a:r>
            <a:r>
              <a:rPr lang="uk-UA" dirty="0" err="1"/>
              <a:t>дузі</a:t>
            </a:r>
            <a:r>
              <a:rPr lang="uk-UA" dirty="0"/>
              <a:t> </a:t>
            </a:r>
            <a:r>
              <a:rPr lang="uk-UA" dirty="0" err="1"/>
              <a:t>формулюється</a:t>
            </a:r>
            <a:r>
              <a:rPr lang="uk-UA" dirty="0"/>
              <a:t> вимога щодо наявності маркерів одного чи більше типів. Може бути так, що входять в перехід маркери одного типу, а виходять – іншого. </a:t>
            </a:r>
            <a:endParaRPr lang="en-US" dirty="0"/>
          </a:p>
          <a:p>
            <a:r>
              <a:rPr lang="en-UA" dirty="0">
                <a:effectLst/>
              </a:rPr>
              <a:t> </a:t>
            </a:r>
            <a:r>
              <a:rPr lang="uk-UA" dirty="0"/>
              <a:t>Запам’ятовування типу маркера надає можливість зменшити кількість переходів, необхідних для моделювання складної системи. Власне, це і є основною метою такого розширення мереж Петрі.</a:t>
            </a:r>
            <a:endParaRPr lang="en-UA" dirty="0">
              <a:effectLst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07415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B80C-910F-6947-B07D-31E61CAF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248" y="344139"/>
            <a:ext cx="10515600" cy="855200"/>
          </a:xfrm>
        </p:spPr>
        <p:txBody>
          <a:bodyPr>
            <a:normAutofit fontScale="90000"/>
          </a:bodyPr>
          <a:lstStyle/>
          <a:p>
            <a:r>
              <a:rPr lang="uk-UA" dirty="0"/>
              <a:t>Задача про філософів, представлена класичною мережею Петрі</a:t>
            </a:r>
            <a:endParaRPr lang="en-UA" dirty="0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0422D1E-E803-4840-A995-C4F4881B0FBC}"/>
              </a:ext>
            </a:extLst>
          </p:cNvPr>
          <p:cNvGrpSpPr/>
          <p:nvPr/>
        </p:nvGrpSpPr>
        <p:grpSpPr>
          <a:xfrm rot="18299244">
            <a:off x="5119314" y="1330656"/>
            <a:ext cx="4824989" cy="4969168"/>
            <a:chOff x="3502269" y="1340281"/>
            <a:chExt cx="4824989" cy="49691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2D02D93-4113-3740-9422-91C0934AB8CB}"/>
                </a:ext>
              </a:extLst>
            </p:cNvPr>
            <p:cNvGrpSpPr/>
            <p:nvPr/>
          </p:nvGrpSpPr>
          <p:grpSpPr>
            <a:xfrm rot="578913">
              <a:off x="4880973" y="4111702"/>
              <a:ext cx="1390650" cy="2197747"/>
              <a:chOff x="232221" y="55248"/>
              <a:chExt cx="1390659" cy="2198164"/>
            </a:xfrm>
          </p:grpSpPr>
          <p:sp>
            <p:nvSpPr>
              <p:cNvPr id="13" name="Text Box 144">
                <a:extLst>
                  <a:ext uri="{FF2B5EF4-FFF2-40B4-BE49-F238E27FC236}">
                    <a16:creationId xmlns:a16="http://schemas.microsoft.com/office/drawing/2014/main" id="{77A97C59-8D80-4E46-90BB-8B3B1772A36A}"/>
                  </a:ext>
                </a:extLst>
              </p:cNvPr>
              <p:cNvSpPr txBox="1"/>
              <p:nvPr/>
            </p:nvSpPr>
            <p:spPr>
              <a:xfrm>
                <a:off x="645993" y="1983865"/>
                <a:ext cx="518359" cy="2695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Think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2C9BAB0-4173-7E44-96CF-50D508978F51}"/>
                  </a:ext>
                </a:extLst>
              </p:cNvPr>
              <p:cNvCxnSpPr>
                <a:cxnSpLocks/>
                <a:stCxn id="50" idx="1"/>
              </p:cNvCxnSpPr>
              <p:nvPr/>
            </p:nvCxnSpPr>
            <p:spPr>
              <a:xfrm rot="21021087" flipH="1">
                <a:off x="306254" y="547922"/>
                <a:ext cx="1182850" cy="77446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3411417-7E23-764A-9881-F902D2CC74B9}"/>
                  </a:ext>
                </a:extLst>
              </p:cNvPr>
              <p:cNvSpPr/>
              <p:nvPr/>
            </p:nvSpPr>
            <p:spPr>
              <a:xfrm>
                <a:off x="739372" y="1723521"/>
                <a:ext cx="294575" cy="299022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9FDF0B4-B25B-7C49-A41C-7271F0072261}"/>
                  </a:ext>
                </a:extLst>
              </p:cNvPr>
              <p:cNvCxnSpPr/>
              <p:nvPr/>
            </p:nvCxnSpPr>
            <p:spPr>
              <a:xfrm flipV="1">
                <a:off x="1033248" y="1416055"/>
                <a:ext cx="297795" cy="18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AE04B66-FA5A-B94C-A313-494F3A78FCB0}"/>
                  </a:ext>
                </a:extLst>
              </p:cNvPr>
              <p:cNvSpPr/>
              <p:nvPr/>
            </p:nvSpPr>
            <p:spPr>
              <a:xfrm>
                <a:off x="232221" y="1229034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5F3B1F8-8BDF-C248-A96C-F6E362DE22F6}"/>
                  </a:ext>
                </a:extLst>
              </p:cNvPr>
              <p:cNvCxnSpPr/>
              <p:nvPr/>
            </p:nvCxnSpPr>
            <p:spPr>
              <a:xfrm flipH="1">
                <a:off x="1033947" y="1416283"/>
                <a:ext cx="293077" cy="45674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9E210B-F866-254D-8D98-CEFF81D858D6}"/>
                  </a:ext>
                </a:extLst>
              </p:cNvPr>
              <p:cNvSpPr/>
              <p:nvPr/>
            </p:nvSpPr>
            <p:spPr>
              <a:xfrm>
                <a:off x="738684" y="1266988"/>
                <a:ext cx="294574" cy="298494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indent="146050"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AA447E7-BF49-7142-A52B-586BC9584EF2}"/>
                  </a:ext>
                </a:extLst>
              </p:cNvPr>
              <p:cNvCxnSpPr/>
              <p:nvPr/>
            </p:nvCxnSpPr>
            <p:spPr>
              <a:xfrm>
                <a:off x="379240" y="1415990"/>
                <a:ext cx="359437" cy="24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440264C-8273-C642-AE22-2E64BA70296C}"/>
                  </a:ext>
                </a:extLst>
              </p:cNvPr>
              <p:cNvSpPr/>
              <p:nvPr/>
            </p:nvSpPr>
            <p:spPr>
              <a:xfrm>
                <a:off x="1327024" y="1229262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EB8BA26-A1C1-6448-959E-F7E41BBE23FE}"/>
                  </a:ext>
                </a:extLst>
              </p:cNvPr>
              <p:cNvCxnSpPr/>
              <p:nvPr/>
            </p:nvCxnSpPr>
            <p:spPr>
              <a:xfrm flipH="1" flipV="1">
                <a:off x="379509" y="1416055"/>
                <a:ext cx="359863" cy="45697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A93054C2-23A4-BE46-9394-05F81816EE3C}"/>
                  </a:ext>
                </a:extLst>
              </p:cNvPr>
              <p:cNvSpPr txBox="1"/>
              <p:nvPr/>
            </p:nvSpPr>
            <p:spPr>
              <a:xfrm>
                <a:off x="709985" y="1500422"/>
                <a:ext cx="453154" cy="22309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Eat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482DEF5-8F2C-AD48-A6CA-39A4F1E2CE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577" y="501449"/>
                <a:ext cx="147519" cy="87015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AEBB9B4-841D-9745-BF33-381BD4346918}"/>
                  </a:ext>
                </a:extLst>
              </p:cNvPr>
              <p:cNvSpPr/>
              <p:nvPr/>
            </p:nvSpPr>
            <p:spPr>
              <a:xfrm>
                <a:off x="391439" y="282588"/>
                <a:ext cx="294036" cy="297894"/>
              </a:xfrm>
              <a:prstGeom prst="ellipse">
                <a:avLst/>
              </a:prstGeom>
              <a:solidFill>
                <a:srgbClr val="EDEDE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C8EF1BF-A396-C04A-B72D-0C8AB655C04D}"/>
                  </a:ext>
                </a:extLst>
              </p:cNvPr>
              <p:cNvCxnSpPr>
                <a:cxnSpLocks/>
                <a:endCxn id="26" idx="5"/>
              </p:cNvCxnSpPr>
              <p:nvPr/>
            </p:nvCxnSpPr>
            <p:spPr>
              <a:xfrm flipH="1" flipV="1">
                <a:off x="642415" y="536857"/>
                <a:ext cx="684610" cy="87942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 Box 144">
                <a:extLst>
                  <a:ext uri="{FF2B5EF4-FFF2-40B4-BE49-F238E27FC236}">
                    <a16:creationId xmlns:a16="http://schemas.microsoft.com/office/drawing/2014/main" id="{EA296976-1588-0E4A-A2FF-137389007C52}"/>
                  </a:ext>
                </a:extLst>
              </p:cNvPr>
              <p:cNvSpPr txBox="1"/>
              <p:nvPr/>
            </p:nvSpPr>
            <p:spPr>
              <a:xfrm>
                <a:off x="1163140" y="1575559"/>
                <a:ext cx="459740" cy="3251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Put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DDF8B4-C2C8-9042-8167-B168B2B4912C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 flipH="1">
                <a:off x="379510" y="580483"/>
                <a:ext cx="158947" cy="83557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628545CE-6D08-894C-9531-778655005D4B}"/>
                  </a:ext>
                </a:extLst>
              </p:cNvPr>
              <p:cNvSpPr txBox="1"/>
              <p:nvPr/>
            </p:nvSpPr>
            <p:spPr>
              <a:xfrm>
                <a:off x="353640" y="55248"/>
                <a:ext cx="577850" cy="2660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Stick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BC0D997-6021-974C-960B-CCA3713F27ED}"/>
                </a:ext>
              </a:extLst>
            </p:cNvPr>
            <p:cNvGrpSpPr/>
            <p:nvPr/>
          </p:nvGrpSpPr>
          <p:grpSpPr>
            <a:xfrm rot="18488321">
              <a:off x="6435564" y="3627434"/>
              <a:ext cx="1390650" cy="2197250"/>
              <a:chOff x="232221" y="55746"/>
              <a:chExt cx="1390659" cy="2197666"/>
            </a:xfrm>
          </p:grpSpPr>
          <p:sp>
            <p:nvSpPr>
              <p:cNvPr id="37" name="Text Box 144">
                <a:extLst>
                  <a:ext uri="{FF2B5EF4-FFF2-40B4-BE49-F238E27FC236}">
                    <a16:creationId xmlns:a16="http://schemas.microsoft.com/office/drawing/2014/main" id="{D9DAC41B-9422-B142-9BBA-4E3F657A9F31}"/>
                  </a:ext>
                </a:extLst>
              </p:cNvPr>
              <p:cNvSpPr txBox="1"/>
              <p:nvPr/>
            </p:nvSpPr>
            <p:spPr>
              <a:xfrm>
                <a:off x="645993" y="1983865"/>
                <a:ext cx="518359" cy="2695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Think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1437776-1F40-984E-8BE7-6C455DAAC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9510" y="457586"/>
                <a:ext cx="987266" cy="95846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A386309-AB78-9F46-827D-66BB444D7C17}"/>
                  </a:ext>
                </a:extLst>
              </p:cNvPr>
              <p:cNvSpPr/>
              <p:nvPr/>
            </p:nvSpPr>
            <p:spPr>
              <a:xfrm>
                <a:off x="739372" y="1723521"/>
                <a:ext cx="294575" cy="299022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BDFCF0-6716-2B44-8633-5E8DCB8C60BD}"/>
                  </a:ext>
                </a:extLst>
              </p:cNvPr>
              <p:cNvCxnSpPr/>
              <p:nvPr/>
            </p:nvCxnSpPr>
            <p:spPr>
              <a:xfrm flipV="1">
                <a:off x="1033248" y="1416055"/>
                <a:ext cx="297795" cy="18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31085AE0-E472-6646-A5AF-E2B172AE4FF9}"/>
                  </a:ext>
                </a:extLst>
              </p:cNvPr>
              <p:cNvSpPr/>
              <p:nvPr/>
            </p:nvSpPr>
            <p:spPr>
              <a:xfrm>
                <a:off x="232221" y="1229034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4DC1EC8-9B8F-7844-AD29-550BCE3645C3}"/>
                  </a:ext>
                </a:extLst>
              </p:cNvPr>
              <p:cNvCxnSpPr/>
              <p:nvPr/>
            </p:nvCxnSpPr>
            <p:spPr>
              <a:xfrm flipH="1">
                <a:off x="1033947" y="1416283"/>
                <a:ext cx="293077" cy="45674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4DC2B48-F8E5-5F43-AD88-3721A06C3AFC}"/>
                  </a:ext>
                </a:extLst>
              </p:cNvPr>
              <p:cNvSpPr/>
              <p:nvPr/>
            </p:nvSpPr>
            <p:spPr>
              <a:xfrm>
                <a:off x="738684" y="1266988"/>
                <a:ext cx="294574" cy="298494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indent="146050"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4EB700-C806-404E-BFD6-0D326DE791FB}"/>
                  </a:ext>
                </a:extLst>
              </p:cNvPr>
              <p:cNvCxnSpPr/>
              <p:nvPr/>
            </p:nvCxnSpPr>
            <p:spPr>
              <a:xfrm>
                <a:off x="379240" y="1415990"/>
                <a:ext cx="359437" cy="24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650AFF05-DC0D-B849-A792-130AFB258BE5}"/>
                  </a:ext>
                </a:extLst>
              </p:cNvPr>
              <p:cNvSpPr/>
              <p:nvPr/>
            </p:nvSpPr>
            <p:spPr>
              <a:xfrm>
                <a:off x="1327024" y="1229262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049DCF5-D2AE-9D4E-9A76-991C5A484061}"/>
                  </a:ext>
                </a:extLst>
              </p:cNvPr>
              <p:cNvCxnSpPr/>
              <p:nvPr/>
            </p:nvCxnSpPr>
            <p:spPr>
              <a:xfrm flipH="1" flipV="1">
                <a:off x="379509" y="1416055"/>
                <a:ext cx="359863" cy="45697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 Box 13">
                <a:extLst>
                  <a:ext uri="{FF2B5EF4-FFF2-40B4-BE49-F238E27FC236}">
                    <a16:creationId xmlns:a16="http://schemas.microsoft.com/office/drawing/2014/main" id="{9A3796FA-1215-C04F-BFC5-3601FD26DD4E}"/>
                  </a:ext>
                </a:extLst>
              </p:cNvPr>
              <p:cNvSpPr txBox="1"/>
              <p:nvPr/>
            </p:nvSpPr>
            <p:spPr>
              <a:xfrm>
                <a:off x="709985" y="1500422"/>
                <a:ext cx="453154" cy="22309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Eat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0CF5988-B1E2-7547-9FB4-CD693232AE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577" y="501450"/>
                <a:ext cx="147519" cy="87015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A477391-367F-C445-81BE-DC6FAF720C0E}"/>
                  </a:ext>
                </a:extLst>
              </p:cNvPr>
              <p:cNvSpPr/>
              <p:nvPr/>
            </p:nvSpPr>
            <p:spPr>
              <a:xfrm>
                <a:off x="391439" y="282588"/>
                <a:ext cx="294036" cy="297894"/>
              </a:xfrm>
              <a:prstGeom prst="ellipse">
                <a:avLst/>
              </a:prstGeom>
              <a:solidFill>
                <a:srgbClr val="EDEDE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BA7854C-BC49-454C-8FF2-B24F7D8C0E5D}"/>
                  </a:ext>
                </a:extLst>
              </p:cNvPr>
              <p:cNvCxnSpPr>
                <a:cxnSpLocks/>
                <a:endCxn id="50" idx="5"/>
              </p:cNvCxnSpPr>
              <p:nvPr/>
            </p:nvCxnSpPr>
            <p:spPr>
              <a:xfrm flipH="1" flipV="1">
                <a:off x="642415" y="536857"/>
                <a:ext cx="684610" cy="87942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 Box 144">
                <a:extLst>
                  <a:ext uri="{FF2B5EF4-FFF2-40B4-BE49-F238E27FC236}">
                    <a16:creationId xmlns:a16="http://schemas.microsoft.com/office/drawing/2014/main" id="{7C8416FF-7289-8D4F-8798-9091755598A2}"/>
                  </a:ext>
                </a:extLst>
              </p:cNvPr>
              <p:cNvSpPr txBox="1"/>
              <p:nvPr/>
            </p:nvSpPr>
            <p:spPr>
              <a:xfrm>
                <a:off x="1163140" y="1575559"/>
                <a:ext cx="459740" cy="3251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Put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D6B53A4-547A-EA4E-AE74-0E78D389F3F4}"/>
                  </a:ext>
                </a:extLst>
              </p:cNvPr>
              <p:cNvCxnSpPr>
                <a:cxnSpLocks/>
                <a:stCxn id="50" idx="4"/>
              </p:cNvCxnSpPr>
              <p:nvPr/>
            </p:nvCxnSpPr>
            <p:spPr>
              <a:xfrm flipH="1">
                <a:off x="379510" y="580483"/>
                <a:ext cx="158947" cy="83557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6">
                <a:extLst>
                  <a:ext uri="{FF2B5EF4-FFF2-40B4-BE49-F238E27FC236}">
                    <a16:creationId xmlns:a16="http://schemas.microsoft.com/office/drawing/2014/main" id="{4D395651-FF68-BE40-A0F0-50CD8DA32B4B}"/>
                  </a:ext>
                </a:extLst>
              </p:cNvPr>
              <p:cNvSpPr txBox="1"/>
              <p:nvPr/>
            </p:nvSpPr>
            <p:spPr>
              <a:xfrm>
                <a:off x="334127" y="55746"/>
                <a:ext cx="577850" cy="2660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Stick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D168F39-CB11-DA45-A0BB-15D0F9DB386F}"/>
                </a:ext>
              </a:extLst>
            </p:cNvPr>
            <p:cNvGrpSpPr/>
            <p:nvPr/>
          </p:nvGrpSpPr>
          <p:grpSpPr>
            <a:xfrm rot="14015280">
              <a:off x="6548341" y="1944404"/>
              <a:ext cx="1390650" cy="2167184"/>
              <a:chOff x="232221" y="85817"/>
              <a:chExt cx="1390659" cy="2167595"/>
            </a:xfrm>
          </p:grpSpPr>
          <p:sp>
            <p:nvSpPr>
              <p:cNvPr id="57" name="Text Box 144">
                <a:extLst>
                  <a:ext uri="{FF2B5EF4-FFF2-40B4-BE49-F238E27FC236}">
                    <a16:creationId xmlns:a16="http://schemas.microsoft.com/office/drawing/2014/main" id="{4816813E-D267-F74E-8C3C-306F85A2DB81}"/>
                  </a:ext>
                </a:extLst>
              </p:cNvPr>
              <p:cNvSpPr txBox="1"/>
              <p:nvPr/>
            </p:nvSpPr>
            <p:spPr>
              <a:xfrm>
                <a:off x="645993" y="1983865"/>
                <a:ext cx="518359" cy="2695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Think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28DEF65-B2E2-EA47-AECE-651392A01CD2}"/>
                  </a:ext>
                </a:extLst>
              </p:cNvPr>
              <p:cNvCxnSpPr>
                <a:cxnSpLocks/>
              </p:cNvCxnSpPr>
              <p:nvPr/>
            </p:nvCxnSpPr>
            <p:spPr>
              <a:xfrm rot="7584720">
                <a:off x="205367" y="773424"/>
                <a:ext cx="1446619" cy="29796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64BA5C9-99D6-9243-8633-9DACFBB4475A}"/>
                  </a:ext>
                </a:extLst>
              </p:cNvPr>
              <p:cNvSpPr/>
              <p:nvPr/>
            </p:nvSpPr>
            <p:spPr>
              <a:xfrm>
                <a:off x="739372" y="1723521"/>
                <a:ext cx="294575" cy="299022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7685759-A5BE-1640-BEA0-4646FAFD6BCE}"/>
                  </a:ext>
                </a:extLst>
              </p:cNvPr>
              <p:cNvCxnSpPr/>
              <p:nvPr/>
            </p:nvCxnSpPr>
            <p:spPr>
              <a:xfrm flipV="1">
                <a:off x="1033248" y="1416055"/>
                <a:ext cx="297795" cy="18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1FA04439-0BE4-8848-875B-D92EF072B77C}"/>
                  </a:ext>
                </a:extLst>
              </p:cNvPr>
              <p:cNvSpPr/>
              <p:nvPr/>
            </p:nvSpPr>
            <p:spPr>
              <a:xfrm>
                <a:off x="232221" y="1229034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A5EC2E1-CE34-3D4E-8DDF-14745A52061F}"/>
                  </a:ext>
                </a:extLst>
              </p:cNvPr>
              <p:cNvCxnSpPr/>
              <p:nvPr/>
            </p:nvCxnSpPr>
            <p:spPr>
              <a:xfrm flipH="1">
                <a:off x="1033947" y="1416283"/>
                <a:ext cx="293077" cy="45674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85F16E3-63D7-0649-AB2D-7DD0E0F1A4A3}"/>
                  </a:ext>
                </a:extLst>
              </p:cNvPr>
              <p:cNvSpPr/>
              <p:nvPr/>
            </p:nvSpPr>
            <p:spPr>
              <a:xfrm>
                <a:off x="738684" y="1266988"/>
                <a:ext cx="294574" cy="298494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indent="146050"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11D600C-2C5B-7A4A-9EEA-00828C4D289B}"/>
                  </a:ext>
                </a:extLst>
              </p:cNvPr>
              <p:cNvCxnSpPr/>
              <p:nvPr/>
            </p:nvCxnSpPr>
            <p:spPr>
              <a:xfrm>
                <a:off x="379240" y="1415990"/>
                <a:ext cx="359437" cy="24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2875E9A-5C38-884F-B3EB-4E19A03C837F}"/>
                  </a:ext>
                </a:extLst>
              </p:cNvPr>
              <p:cNvSpPr/>
              <p:nvPr/>
            </p:nvSpPr>
            <p:spPr>
              <a:xfrm>
                <a:off x="1327024" y="1229262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1F8C961-C611-FD45-9BC0-CE3D889BDE70}"/>
                  </a:ext>
                </a:extLst>
              </p:cNvPr>
              <p:cNvCxnSpPr/>
              <p:nvPr/>
            </p:nvCxnSpPr>
            <p:spPr>
              <a:xfrm flipH="1" flipV="1">
                <a:off x="379509" y="1416055"/>
                <a:ext cx="359863" cy="45697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 Box 13">
                <a:extLst>
                  <a:ext uri="{FF2B5EF4-FFF2-40B4-BE49-F238E27FC236}">
                    <a16:creationId xmlns:a16="http://schemas.microsoft.com/office/drawing/2014/main" id="{C74B4437-D069-D84B-A1A6-0CE2CDAF586F}"/>
                  </a:ext>
                </a:extLst>
              </p:cNvPr>
              <p:cNvSpPr txBox="1"/>
              <p:nvPr/>
            </p:nvSpPr>
            <p:spPr>
              <a:xfrm>
                <a:off x="709985" y="1500422"/>
                <a:ext cx="453154" cy="22309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Eat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A06ABB9-CC24-3048-A9D9-CEFC4C7AE6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577" y="501449"/>
                <a:ext cx="147519" cy="87015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BE0F275-2994-1544-95DF-E7F130BBFB71}"/>
                  </a:ext>
                </a:extLst>
              </p:cNvPr>
              <p:cNvSpPr/>
              <p:nvPr/>
            </p:nvSpPr>
            <p:spPr>
              <a:xfrm>
                <a:off x="391439" y="282588"/>
                <a:ext cx="294036" cy="297894"/>
              </a:xfrm>
              <a:prstGeom prst="ellipse">
                <a:avLst/>
              </a:prstGeom>
              <a:solidFill>
                <a:srgbClr val="EDEDE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7E31BFA-48D4-1444-BDFE-467E1BE5027C}"/>
                  </a:ext>
                </a:extLst>
              </p:cNvPr>
              <p:cNvCxnSpPr>
                <a:cxnSpLocks/>
                <a:endCxn id="70" idx="5"/>
              </p:cNvCxnSpPr>
              <p:nvPr/>
            </p:nvCxnSpPr>
            <p:spPr>
              <a:xfrm flipH="1" flipV="1">
                <a:off x="642415" y="536857"/>
                <a:ext cx="684610" cy="87942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 Box 144">
                <a:extLst>
                  <a:ext uri="{FF2B5EF4-FFF2-40B4-BE49-F238E27FC236}">
                    <a16:creationId xmlns:a16="http://schemas.microsoft.com/office/drawing/2014/main" id="{80F5FB73-8A2C-D04A-9A73-E7A05CA0FF52}"/>
                  </a:ext>
                </a:extLst>
              </p:cNvPr>
              <p:cNvSpPr txBox="1"/>
              <p:nvPr/>
            </p:nvSpPr>
            <p:spPr>
              <a:xfrm>
                <a:off x="1163140" y="1575559"/>
                <a:ext cx="459740" cy="3251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Put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D9CB2CF-C47E-F647-B058-80AB1F53F253}"/>
                  </a:ext>
                </a:extLst>
              </p:cNvPr>
              <p:cNvCxnSpPr>
                <a:cxnSpLocks/>
                <a:stCxn id="70" idx="4"/>
              </p:cNvCxnSpPr>
              <p:nvPr/>
            </p:nvCxnSpPr>
            <p:spPr>
              <a:xfrm flipH="1">
                <a:off x="379510" y="580483"/>
                <a:ext cx="158947" cy="83557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Text Box 26">
                <a:extLst>
                  <a:ext uri="{FF2B5EF4-FFF2-40B4-BE49-F238E27FC236}">
                    <a16:creationId xmlns:a16="http://schemas.microsoft.com/office/drawing/2014/main" id="{C6F5EC7F-2239-DB48-888C-F941FD6EE4FB}"/>
                  </a:ext>
                </a:extLst>
              </p:cNvPr>
              <p:cNvSpPr txBox="1"/>
              <p:nvPr/>
            </p:nvSpPr>
            <p:spPr>
              <a:xfrm>
                <a:off x="341090" y="85817"/>
                <a:ext cx="577850" cy="2660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Stick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44F5C8-B47C-494D-9FB3-1EB19EA04070}"/>
                </a:ext>
              </a:extLst>
            </p:cNvPr>
            <p:cNvGrpSpPr/>
            <p:nvPr/>
          </p:nvGrpSpPr>
          <p:grpSpPr>
            <a:xfrm rot="5400000">
              <a:off x="3903502" y="2671474"/>
              <a:ext cx="1390650" cy="2193116"/>
              <a:chOff x="232221" y="59880"/>
              <a:chExt cx="1390659" cy="2193532"/>
            </a:xfrm>
          </p:grpSpPr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CE296E9-075F-2248-AADA-8CB1F6CE7ABF}"/>
                  </a:ext>
                </a:extLst>
              </p:cNvPr>
              <p:cNvSpPr txBox="1"/>
              <p:nvPr/>
            </p:nvSpPr>
            <p:spPr>
              <a:xfrm>
                <a:off x="645993" y="1983865"/>
                <a:ext cx="518359" cy="2695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Think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9B897C2-9550-6E4C-BE80-35A626695C15}"/>
                  </a:ext>
                </a:extLst>
              </p:cNvPr>
              <p:cNvCxnSpPr>
                <a:cxnSpLocks/>
                <a:stCxn id="26" idx="0"/>
              </p:cNvCxnSpPr>
              <p:nvPr/>
            </p:nvCxnSpPr>
            <p:spPr>
              <a:xfrm rot="16200000" flipH="1" flipV="1">
                <a:off x="412817" y="383234"/>
                <a:ext cx="999511" cy="1066128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AA0959D-8F1C-C847-BEB8-8C6F9FF6C9A6}"/>
                  </a:ext>
                </a:extLst>
              </p:cNvPr>
              <p:cNvSpPr/>
              <p:nvPr/>
            </p:nvSpPr>
            <p:spPr>
              <a:xfrm>
                <a:off x="739372" y="1723521"/>
                <a:ext cx="294575" cy="299022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D2B1730E-747C-5B4E-9CCF-DE3D3298B6D4}"/>
                  </a:ext>
                </a:extLst>
              </p:cNvPr>
              <p:cNvCxnSpPr/>
              <p:nvPr/>
            </p:nvCxnSpPr>
            <p:spPr>
              <a:xfrm flipV="1">
                <a:off x="1033248" y="1416055"/>
                <a:ext cx="297795" cy="18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31D70692-B03C-9145-BA29-C007F6CDAA51}"/>
                  </a:ext>
                </a:extLst>
              </p:cNvPr>
              <p:cNvSpPr/>
              <p:nvPr/>
            </p:nvSpPr>
            <p:spPr>
              <a:xfrm>
                <a:off x="232221" y="1229034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F5BE2B9-520C-BD44-BBB1-563E6B4E54FF}"/>
                  </a:ext>
                </a:extLst>
              </p:cNvPr>
              <p:cNvCxnSpPr/>
              <p:nvPr/>
            </p:nvCxnSpPr>
            <p:spPr>
              <a:xfrm flipH="1">
                <a:off x="1033947" y="1416283"/>
                <a:ext cx="293077" cy="45674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7C06AF62-E92A-5F48-AC2A-5533AB54F8D9}"/>
                  </a:ext>
                </a:extLst>
              </p:cNvPr>
              <p:cNvSpPr/>
              <p:nvPr/>
            </p:nvSpPr>
            <p:spPr>
              <a:xfrm>
                <a:off x="738684" y="1266988"/>
                <a:ext cx="294574" cy="298494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indent="146050"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ED47B2E-99F8-3341-9F0F-BFB2ABD5F202}"/>
                  </a:ext>
                </a:extLst>
              </p:cNvPr>
              <p:cNvCxnSpPr/>
              <p:nvPr/>
            </p:nvCxnSpPr>
            <p:spPr>
              <a:xfrm>
                <a:off x="379240" y="1415990"/>
                <a:ext cx="359437" cy="24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912577D1-9792-0047-9E85-98793171862B}"/>
                  </a:ext>
                </a:extLst>
              </p:cNvPr>
              <p:cNvSpPr/>
              <p:nvPr/>
            </p:nvSpPr>
            <p:spPr>
              <a:xfrm>
                <a:off x="1327024" y="1229262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B3890A4E-46D0-1A4A-A1B1-C91A6352A379}"/>
                  </a:ext>
                </a:extLst>
              </p:cNvPr>
              <p:cNvCxnSpPr/>
              <p:nvPr/>
            </p:nvCxnSpPr>
            <p:spPr>
              <a:xfrm flipH="1" flipV="1">
                <a:off x="379509" y="1416055"/>
                <a:ext cx="359863" cy="45697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 Box 13">
                <a:extLst>
                  <a:ext uri="{FF2B5EF4-FFF2-40B4-BE49-F238E27FC236}">
                    <a16:creationId xmlns:a16="http://schemas.microsoft.com/office/drawing/2014/main" id="{8E5D331A-C41E-7D4E-94A6-CD0349BC781D}"/>
                  </a:ext>
                </a:extLst>
              </p:cNvPr>
              <p:cNvSpPr txBox="1"/>
              <p:nvPr/>
            </p:nvSpPr>
            <p:spPr>
              <a:xfrm>
                <a:off x="709985" y="1500422"/>
                <a:ext cx="453154" cy="22309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Eat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F4ED0FA-ECCE-4C40-A1E2-CC88BFACA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577" y="501449"/>
                <a:ext cx="147519" cy="87015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630FF25-2865-D946-9C0F-31E5F3002789}"/>
                  </a:ext>
                </a:extLst>
              </p:cNvPr>
              <p:cNvSpPr/>
              <p:nvPr/>
            </p:nvSpPr>
            <p:spPr>
              <a:xfrm>
                <a:off x="391439" y="282588"/>
                <a:ext cx="294036" cy="297894"/>
              </a:xfrm>
              <a:prstGeom prst="ellipse">
                <a:avLst/>
              </a:prstGeom>
              <a:solidFill>
                <a:srgbClr val="EDEDE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9FA70962-30F9-0046-BED1-5B1AD5154CE7}"/>
                  </a:ext>
                </a:extLst>
              </p:cNvPr>
              <p:cNvCxnSpPr>
                <a:cxnSpLocks/>
                <a:endCxn id="90" idx="5"/>
              </p:cNvCxnSpPr>
              <p:nvPr/>
            </p:nvCxnSpPr>
            <p:spPr>
              <a:xfrm flipH="1" flipV="1">
                <a:off x="642415" y="536857"/>
                <a:ext cx="684610" cy="87942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3" name="Text Box 144">
                <a:extLst>
                  <a:ext uri="{FF2B5EF4-FFF2-40B4-BE49-F238E27FC236}">
                    <a16:creationId xmlns:a16="http://schemas.microsoft.com/office/drawing/2014/main" id="{CB6194E5-65FE-4F4B-8DE7-124CA8241C14}"/>
                  </a:ext>
                </a:extLst>
              </p:cNvPr>
              <p:cNvSpPr txBox="1"/>
              <p:nvPr/>
            </p:nvSpPr>
            <p:spPr>
              <a:xfrm>
                <a:off x="1163140" y="1575559"/>
                <a:ext cx="459740" cy="3251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Put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BDF199D1-082B-2340-B560-2530B88E22FB}"/>
                  </a:ext>
                </a:extLst>
              </p:cNvPr>
              <p:cNvCxnSpPr>
                <a:cxnSpLocks/>
                <a:stCxn id="90" idx="4"/>
              </p:cNvCxnSpPr>
              <p:nvPr/>
            </p:nvCxnSpPr>
            <p:spPr>
              <a:xfrm flipH="1">
                <a:off x="379510" y="580483"/>
                <a:ext cx="158947" cy="83557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 Box 26">
                <a:extLst>
                  <a:ext uri="{FF2B5EF4-FFF2-40B4-BE49-F238E27FC236}">
                    <a16:creationId xmlns:a16="http://schemas.microsoft.com/office/drawing/2014/main" id="{6BF1AF18-9C7A-5248-B44B-CE8DD4BD0032}"/>
                  </a:ext>
                </a:extLst>
              </p:cNvPr>
              <p:cNvSpPr txBox="1"/>
              <p:nvPr/>
            </p:nvSpPr>
            <p:spPr>
              <a:xfrm>
                <a:off x="342651" y="59880"/>
                <a:ext cx="577850" cy="2660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Stick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B0BC032-D7A6-1A4E-814F-9F3F91ABC036}"/>
                </a:ext>
              </a:extLst>
            </p:cNvPr>
            <p:cNvGrpSpPr/>
            <p:nvPr/>
          </p:nvGrpSpPr>
          <p:grpSpPr>
            <a:xfrm rot="9351344">
              <a:off x="4877645" y="1340281"/>
              <a:ext cx="1390650" cy="2169141"/>
              <a:chOff x="232221" y="83860"/>
              <a:chExt cx="1390659" cy="2169552"/>
            </a:xfrm>
          </p:grpSpPr>
          <p:sp>
            <p:nvSpPr>
              <p:cNvPr id="97" name="Text Box 144">
                <a:extLst>
                  <a:ext uri="{FF2B5EF4-FFF2-40B4-BE49-F238E27FC236}">
                    <a16:creationId xmlns:a16="http://schemas.microsoft.com/office/drawing/2014/main" id="{3ADC0B22-F3D3-8540-8130-E9BAEBA1A184}"/>
                  </a:ext>
                </a:extLst>
              </p:cNvPr>
              <p:cNvSpPr txBox="1"/>
              <p:nvPr/>
            </p:nvSpPr>
            <p:spPr>
              <a:xfrm>
                <a:off x="645993" y="1983865"/>
                <a:ext cx="518359" cy="26954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Think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7BBEAF7-D5E9-8B4D-826F-E68D53FABCCF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 rot="12248656" flipV="1">
                <a:off x="621648" y="283682"/>
                <a:ext cx="542783" cy="130027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E74F8E9-768D-0D42-8A34-357C000DC76D}"/>
                  </a:ext>
                </a:extLst>
              </p:cNvPr>
              <p:cNvSpPr/>
              <p:nvPr/>
            </p:nvSpPr>
            <p:spPr>
              <a:xfrm>
                <a:off x="739372" y="1723521"/>
                <a:ext cx="294575" cy="299022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409943-6CF6-684E-9255-072BC40BAFA8}"/>
                  </a:ext>
                </a:extLst>
              </p:cNvPr>
              <p:cNvCxnSpPr/>
              <p:nvPr/>
            </p:nvCxnSpPr>
            <p:spPr>
              <a:xfrm flipV="1">
                <a:off x="1033248" y="1416055"/>
                <a:ext cx="297795" cy="18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4AC18187-E99A-B141-BB49-4750095A9DD1}"/>
                  </a:ext>
                </a:extLst>
              </p:cNvPr>
              <p:cNvSpPr/>
              <p:nvPr/>
            </p:nvSpPr>
            <p:spPr>
              <a:xfrm>
                <a:off x="232221" y="1229034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27D9AC52-ECD6-3B49-949B-3D83564CCF91}"/>
                  </a:ext>
                </a:extLst>
              </p:cNvPr>
              <p:cNvCxnSpPr/>
              <p:nvPr/>
            </p:nvCxnSpPr>
            <p:spPr>
              <a:xfrm flipH="1">
                <a:off x="1033947" y="1416283"/>
                <a:ext cx="293077" cy="456749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28950E1-1C64-D24F-BCFB-A2BAECEBD48E}"/>
                  </a:ext>
                </a:extLst>
              </p:cNvPr>
              <p:cNvSpPr/>
              <p:nvPr/>
            </p:nvSpPr>
            <p:spPr>
              <a:xfrm>
                <a:off x="738684" y="1266988"/>
                <a:ext cx="294574" cy="298494"/>
              </a:xfrm>
              <a:prstGeom prst="ellipse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indent="146050"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016E44A1-781D-8542-91F8-832B61392F9C}"/>
                  </a:ext>
                </a:extLst>
              </p:cNvPr>
              <p:cNvCxnSpPr/>
              <p:nvPr/>
            </p:nvCxnSpPr>
            <p:spPr>
              <a:xfrm>
                <a:off x="379240" y="1415990"/>
                <a:ext cx="359437" cy="24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749DBC5D-27ED-C241-A94E-E3B4E35E85BC}"/>
                  </a:ext>
                </a:extLst>
              </p:cNvPr>
              <p:cNvSpPr/>
              <p:nvPr/>
            </p:nvSpPr>
            <p:spPr>
              <a:xfrm>
                <a:off x="1327024" y="1229262"/>
                <a:ext cx="147288" cy="374042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indent="146050"/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2EBE9543-F6BA-A449-965E-D6A0932B8796}"/>
                  </a:ext>
                </a:extLst>
              </p:cNvPr>
              <p:cNvCxnSpPr/>
              <p:nvPr/>
            </p:nvCxnSpPr>
            <p:spPr>
              <a:xfrm flipH="1" flipV="1">
                <a:off x="379509" y="1416055"/>
                <a:ext cx="359863" cy="456977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" name="Text Box 13">
                <a:extLst>
                  <a:ext uri="{FF2B5EF4-FFF2-40B4-BE49-F238E27FC236}">
                    <a16:creationId xmlns:a16="http://schemas.microsoft.com/office/drawing/2014/main" id="{6D6D1ED3-5DF5-844B-AB1A-6541E72A1E5F}"/>
                  </a:ext>
                </a:extLst>
              </p:cNvPr>
              <p:cNvSpPr txBox="1"/>
              <p:nvPr/>
            </p:nvSpPr>
            <p:spPr>
              <a:xfrm>
                <a:off x="709985" y="1500422"/>
                <a:ext cx="453154" cy="22309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Eat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98A08C76-8AED-9E44-8AAC-424F0020D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3577" y="501449"/>
                <a:ext cx="147519" cy="870155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9A6832F-4C6F-FD4B-8F6D-CFE443DCF880}"/>
                  </a:ext>
                </a:extLst>
              </p:cNvPr>
              <p:cNvSpPr/>
              <p:nvPr/>
            </p:nvSpPr>
            <p:spPr>
              <a:xfrm>
                <a:off x="391439" y="282588"/>
                <a:ext cx="294036" cy="297894"/>
              </a:xfrm>
              <a:prstGeom prst="ellipse">
                <a:avLst/>
              </a:prstGeom>
              <a:solidFill>
                <a:srgbClr val="EDEDED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F2F2B656-4CCE-1C49-925B-F6F91ABA7641}"/>
                  </a:ext>
                </a:extLst>
              </p:cNvPr>
              <p:cNvCxnSpPr>
                <a:cxnSpLocks/>
                <a:endCxn id="109" idx="5"/>
              </p:cNvCxnSpPr>
              <p:nvPr/>
            </p:nvCxnSpPr>
            <p:spPr>
              <a:xfrm flipH="1" flipV="1">
                <a:off x="642415" y="536857"/>
                <a:ext cx="684610" cy="879426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Text Box 144">
                <a:extLst>
                  <a:ext uri="{FF2B5EF4-FFF2-40B4-BE49-F238E27FC236}">
                    <a16:creationId xmlns:a16="http://schemas.microsoft.com/office/drawing/2014/main" id="{DA5EF629-3EE0-0E4E-A13B-2C969659E490}"/>
                  </a:ext>
                </a:extLst>
              </p:cNvPr>
              <p:cNvSpPr txBox="1"/>
              <p:nvPr/>
            </p:nvSpPr>
            <p:spPr>
              <a:xfrm>
                <a:off x="1163140" y="1575559"/>
                <a:ext cx="459740" cy="3251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Put</a:t>
                </a:r>
                <a:endParaRPr lang="en-UA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B3DDBF36-3F54-9B4B-9979-AB4385397917}"/>
                  </a:ext>
                </a:extLst>
              </p:cNvPr>
              <p:cNvCxnSpPr>
                <a:cxnSpLocks/>
                <a:stCxn id="109" idx="4"/>
              </p:cNvCxnSpPr>
              <p:nvPr/>
            </p:nvCxnSpPr>
            <p:spPr>
              <a:xfrm flipH="1">
                <a:off x="379510" y="580483"/>
                <a:ext cx="158947" cy="835572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Text Box 26">
                <a:extLst>
                  <a:ext uri="{FF2B5EF4-FFF2-40B4-BE49-F238E27FC236}">
                    <a16:creationId xmlns:a16="http://schemas.microsoft.com/office/drawing/2014/main" id="{F6623694-4B22-B14B-B64D-D74DB9359087}"/>
                  </a:ext>
                </a:extLst>
              </p:cNvPr>
              <p:cNvSpPr txBox="1"/>
              <p:nvPr/>
            </p:nvSpPr>
            <p:spPr>
              <a:xfrm>
                <a:off x="360613" y="83860"/>
                <a:ext cx="577850" cy="26606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Stick</a:t>
                </a:r>
                <a:endParaRPr lang="en-UA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0DD4C1D0-7432-DF44-8F8F-1BEC05C5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685"/>
          <a:stretch/>
        </p:blipFill>
        <p:spPr>
          <a:xfrm>
            <a:off x="1581211" y="1843713"/>
            <a:ext cx="2627389" cy="2045908"/>
          </a:xfrm>
          <a:prstGeom prst="rect">
            <a:avLst/>
          </a:prstGeom>
        </p:spPr>
      </p:pic>
      <p:sp>
        <p:nvSpPr>
          <p:cNvPr id="120" name="Нижний колонтитул 3">
            <a:extLst>
              <a:ext uri="{FF2B5EF4-FFF2-40B4-BE49-F238E27FC236}">
                <a16:creationId xmlns:a16="http://schemas.microsoft.com/office/drawing/2014/main" id="{8DF73037-B97A-4948-9EEA-D7F01F69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219910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B4FF-F6D9-3E4E-9192-FAEB5F69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821" y="365125"/>
            <a:ext cx="10515600" cy="656153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задача про філософів</a:t>
            </a:r>
            <a:br>
              <a:rPr lang="en-UA" dirty="0"/>
            </a:br>
            <a:r>
              <a:rPr lang="en-US" sz="1800" dirty="0"/>
              <a:t>http://</a:t>
            </a:r>
            <a:r>
              <a:rPr lang="en-US" sz="1800" dirty="0" err="1"/>
              <a:t>cpntools.org</a:t>
            </a:r>
            <a:r>
              <a:rPr lang="en-US" sz="1800" dirty="0"/>
              <a:t>/wp-content/uploads/2018/01/</a:t>
            </a:r>
            <a:r>
              <a:rPr lang="en-US" sz="1800" dirty="0" err="1"/>
              <a:t>manual.pdf</a:t>
            </a:r>
            <a:endParaRPr lang="en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BB728-DB30-DD41-8E28-4F19DB6A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844" y="1128421"/>
            <a:ext cx="4744672" cy="52507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09790-AB0A-AB45-AEDD-F72501D075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t="1685"/>
          <a:stretch/>
        </p:blipFill>
        <p:spPr>
          <a:xfrm>
            <a:off x="1215451" y="2090550"/>
            <a:ext cx="2627389" cy="2045908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FF21E08B-2A72-6847-A8FF-7096667B3C6C}"/>
              </a:ext>
            </a:extLst>
          </p:cNvPr>
          <p:cNvSpPr/>
          <p:nvPr/>
        </p:nvSpPr>
        <p:spPr>
          <a:xfrm>
            <a:off x="5016844" y="2098788"/>
            <a:ext cx="3909615" cy="115330"/>
          </a:xfrm>
          <a:custGeom>
            <a:avLst/>
            <a:gdLst>
              <a:gd name="connsiteX0" fmla="*/ 0 w 3909615"/>
              <a:gd name="connsiteY0" fmla="*/ 107092 h 115330"/>
              <a:gd name="connsiteX1" fmla="*/ 3410464 w 3909615"/>
              <a:gd name="connsiteY1" fmla="*/ 115330 h 115330"/>
              <a:gd name="connsiteX2" fmla="*/ 3822356 w 3909615"/>
              <a:gd name="connsiteY2" fmla="*/ 0 h 11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9615" h="115330">
                <a:moveTo>
                  <a:pt x="0" y="107092"/>
                </a:moveTo>
                <a:lnTo>
                  <a:pt x="3410464" y="115330"/>
                </a:lnTo>
                <a:cubicBezTo>
                  <a:pt x="4047523" y="97481"/>
                  <a:pt x="3934939" y="48740"/>
                  <a:pt x="382235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4" name="Нижний колонтитул 3">
            <a:extLst>
              <a:ext uri="{FF2B5EF4-FFF2-40B4-BE49-F238E27FC236}">
                <a16:creationId xmlns:a16="http://schemas.microsoft.com/office/drawing/2014/main" id="{28A7B157-3669-6649-9C1A-6680ED1C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20472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66C2-A869-6548-B170-29DFB6FE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07" y="415705"/>
            <a:ext cx="11030585" cy="11250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uk-UA" dirty="0"/>
              <a:t>Приклад: передача повідомлень</a:t>
            </a:r>
            <a:br>
              <a:rPr lang="en-US" dirty="0"/>
            </a:br>
            <a:endParaRPr lang="en-UA" sz="13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E92A1-1868-1048-ADDF-F63C8483B8DA}"/>
              </a:ext>
            </a:extLst>
          </p:cNvPr>
          <p:cNvSpPr txBox="1"/>
          <p:nvPr/>
        </p:nvSpPr>
        <p:spPr>
          <a:xfrm>
            <a:off x="765810" y="1780381"/>
            <a:ext cx="912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Пояснення до розробки моделі:</a:t>
            </a:r>
          </a:p>
          <a:p>
            <a:r>
              <a:rPr lang="en-US" dirty="0"/>
              <a:t>Kurt Jensen</a:t>
            </a:r>
            <a:r>
              <a:rPr lang="uk-UA" dirty="0"/>
              <a:t> </a:t>
            </a:r>
            <a:r>
              <a:rPr lang="en-US" dirty="0"/>
              <a:t>’An Introduction to the Practical Use of </a:t>
            </a:r>
            <a:r>
              <a:rPr lang="en-US" dirty="0" err="1"/>
              <a:t>Coloured</a:t>
            </a:r>
            <a:r>
              <a:rPr lang="en-US" dirty="0"/>
              <a:t> Petri Nets’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E9CA7D-C55C-864F-A189-78E94F30841D}"/>
              </a:ext>
            </a:extLst>
          </p:cNvPr>
          <p:cNvSpPr txBox="1"/>
          <p:nvPr/>
        </p:nvSpPr>
        <p:spPr>
          <a:xfrm>
            <a:off x="765810" y="2782669"/>
            <a:ext cx="730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Пояснення до реалізації в </a:t>
            </a:r>
            <a:r>
              <a:rPr lang="en-US" dirty="0" err="1"/>
              <a:t>CPNTools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cpntools.org</a:t>
            </a:r>
            <a:r>
              <a:rPr lang="en-US" dirty="0"/>
              <a:t>/wp-content/uploads/2018/01/</a:t>
            </a:r>
            <a:r>
              <a:rPr lang="en-US" dirty="0" err="1"/>
              <a:t>simpleprotocol.pdf</a:t>
            </a:r>
            <a:endParaRPr lang="en-UA" dirty="0"/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F0C32E2C-96F8-E54F-9447-669CF7B9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</p:spTree>
    <p:extLst>
      <p:ext uri="{BB962C8B-B14F-4D97-AF65-F5344CB8AC3E}">
        <p14:creationId xmlns:p14="http://schemas.microsoft.com/office/powerpoint/2010/main" val="424760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EA72-D514-3B47-9EE5-F6085AE2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34537"/>
            <a:ext cx="10515600" cy="390249"/>
          </a:xfrm>
        </p:spPr>
        <p:txBody>
          <a:bodyPr>
            <a:normAutofit fontScale="90000"/>
          </a:bodyPr>
          <a:lstStyle/>
          <a:p>
            <a:r>
              <a:rPr lang="uk-UA" dirty="0"/>
              <a:t>Приклад: модель передачі повідомлень</a:t>
            </a:r>
            <a:endParaRPr lang="en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E0CD7-F019-324B-8737-EF87FC87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13" y="1960098"/>
            <a:ext cx="2833808" cy="576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006D8-1C2C-864B-873C-BBB30C01CFAA}"/>
              </a:ext>
            </a:extLst>
          </p:cNvPr>
          <p:cNvSpPr txBox="1"/>
          <p:nvPr/>
        </p:nvSpPr>
        <p:spPr>
          <a:xfrm>
            <a:off x="8703766" y="1709933"/>
            <a:ext cx="255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/>
              <a:t>Пояснення до параметрів дуг:</a:t>
            </a:r>
            <a:endParaRPr lang="en-UA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18BD7-75E4-CE40-8FC2-2B2D25C18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22" y="695962"/>
            <a:ext cx="2151118" cy="1467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F81BCC-0FC0-2C43-8DE7-AF55EDDFC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612" y="1129068"/>
            <a:ext cx="6018154" cy="4599863"/>
          </a:xfrm>
          <a:prstGeom prst="rect">
            <a:avLst/>
          </a:prstGeom>
        </p:spPr>
      </p:pic>
      <p:sp>
        <p:nvSpPr>
          <p:cNvPr id="14" name="Oval Callout 13">
            <a:extLst>
              <a:ext uri="{FF2B5EF4-FFF2-40B4-BE49-F238E27FC236}">
                <a16:creationId xmlns:a16="http://schemas.microsoft.com/office/drawing/2014/main" id="{783B2AE6-7826-F44B-93C5-21A3923CFD4F}"/>
              </a:ext>
            </a:extLst>
          </p:cNvPr>
          <p:cNvSpPr/>
          <p:nvPr/>
        </p:nvSpPr>
        <p:spPr>
          <a:xfrm>
            <a:off x="739684" y="2334828"/>
            <a:ext cx="1766656" cy="763479"/>
          </a:xfrm>
          <a:prstGeom prst="wedgeEllipseCallout">
            <a:avLst>
              <a:gd name="adj1" fmla="val 76151"/>
              <a:gd name="adj2" fmla="val -5154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dirty="0"/>
              <a:t>Не кратність дуги, а тип маркерів, які передаються</a:t>
            </a:r>
            <a:endParaRPr lang="en-UA" sz="1200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FBA122BB-77C7-3441-BC68-910A59D7B667}"/>
              </a:ext>
            </a:extLst>
          </p:cNvPr>
          <p:cNvSpPr/>
          <p:nvPr/>
        </p:nvSpPr>
        <p:spPr>
          <a:xfrm>
            <a:off x="4452028" y="596285"/>
            <a:ext cx="2440091" cy="763479"/>
          </a:xfrm>
          <a:prstGeom prst="wedgeEllipseCallout">
            <a:avLst>
              <a:gd name="adj1" fmla="val -35407"/>
              <a:gd name="adj2" fmla="val 8799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dirty="0"/>
              <a:t>Маркери, які на початку моделювання містяться в позиції</a:t>
            </a:r>
            <a:endParaRPr lang="en-UA" sz="1200" dirty="0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8084331E-1CFF-6E4F-9620-C1B8BC8FD539}"/>
              </a:ext>
            </a:extLst>
          </p:cNvPr>
          <p:cNvSpPr/>
          <p:nvPr/>
        </p:nvSpPr>
        <p:spPr>
          <a:xfrm>
            <a:off x="2707686" y="445188"/>
            <a:ext cx="1145224" cy="763479"/>
          </a:xfrm>
          <a:prstGeom prst="wedgeEllipseCallout">
            <a:avLst>
              <a:gd name="adj1" fmla="val 1802"/>
              <a:gd name="adj2" fmla="val 9031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dirty="0"/>
              <a:t>Тип маркерів в позиції</a:t>
            </a:r>
            <a:endParaRPr lang="en-UA" sz="1200" dirty="0"/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F8EA98A7-5608-E74B-A181-9250A18B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7ED2533B-A209-274A-A07E-798FE2B186A5}"/>
              </a:ext>
            </a:extLst>
          </p:cNvPr>
          <p:cNvSpPr/>
          <p:nvPr/>
        </p:nvSpPr>
        <p:spPr>
          <a:xfrm>
            <a:off x="739684" y="3759694"/>
            <a:ext cx="1766656" cy="763479"/>
          </a:xfrm>
          <a:prstGeom prst="wedgeEllipseCallout">
            <a:avLst>
              <a:gd name="adj1" fmla="val 76151"/>
              <a:gd name="adj2" fmla="val -5154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dirty="0"/>
              <a:t>Маркер зі значенням 1, тому </a:t>
            </a:r>
            <a:r>
              <a:rPr lang="en-US" sz="1200" dirty="0"/>
              <a:t>n=1 </a:t>
            </a:r>
            <a:r>
              <a:rPr lang="uk-UA" sz="1200" dirty="0"/>
              <a:t>на першому кроці</a:t>
            </a:r>
            <a:endParaRPr lang="en-UA" sz="1200" dirty="0"/>
          </a:p>
        </p:txBody>
      </p:sp>
    </p:spTree>
    <p:extLst>
      <p:ext uri="{BB962C8B-B14F-4D97-AF65-F5344CB8AC3E}">
        <p14:creationId xmlns:p14="http://schemas.microsoft.com/office/powerpoint/2010/main" val="128235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EA72-D514-3B47-9EE5-F6085AE2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34537"/>
            <a:ext cx="10515600" cy="390249"/>
          </a:xfrm>
        </p:spPr>
        <p:txBody>
          <a:bodyPr>
            <a:normAutofit fontScale="90000"/>
          </a:bodyPr>
          <a:lstStyle/>
          <a:p>
            <a:r>
              <a:rPr lang="uk-UA" dirty="0"/>
              <a:t>Перший крок: спрацьовує перехід </a:t>
            </a:r>
            <a:r>
              <a:rPr lang="en-US" dirty="0" err="1"/>
              <a:t>SendPacket</a:t>
            </a:r>
            <a:endParaRPr lang="en-U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18BD7-75E4-CE40-8FC2-2B2D25C1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914" y="830306"/>
            <a:ext cx="3256654" cy="2221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F81BCC-0FC0-2C43-8DE7-AF55EDDF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612" y="1129068"/>
            <a:ext cx="6018154" cy="4599863"/>
          </a:xfrm>
          <a:prstGeom prst="rect">
            <a:avLst/>
          </a:prstGeom>
        </p:spPr>
      </p:pic>
      <p:sp>
        <p:nvSpPr>
          <p:cNvPr id="14" name="Oval Callout 13">
            <a:extLst>
              <a:ext uri="{FF2B5EF4-FFF2-40B4-BE49-F238E27FC236}">
                <a16:creationId xmlns:a16="http://schemas.microsoft.com/office/drawing/2014/main" id="{783B2AE6-7826-F44B-93C5-21A3923CFD4F}"/>
              </a:ext>
            </a:extLst>
          </p:cNvPr>
          <p:cNvSpPr/>
          <p:nvPr/>
        </p:nvSpPr>
        <p:spPr>
          <a:xfrm>
            <a:off x="482551" y="2091611"/>
            <a:ext cx="1896459" cy="763479"/>
          </a:xfrm>
          <a:prstGeom prst="wedgeEllipseCallout">
            <a:avLst>
              <a:gd name="adj1" fmla="val 80030"/>
              <a:gd name="adj2" fmla="val -2263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n=1</a:t>
            </a:r>
            <a:r>
              <a:rPr lang="uk-UA" sz="1200" dirty="0"/>
              <a:t>, </a:t>
            </a:r>
            <a:r>
              <a:rPr lang="en-US" sz="1200" dirty="0"/>
              <a:t>p=”</a:t>
            </a:r>
            <a:r>
              <a:rPr lang="en-US" sz="1200" dirty="0" err="1"/>
              <a:t>Modellin</a:t>
            </a:r>
            <a:r>
              <a:rPr lang="en-US" sz="1200" dirty="0"/>
              <a:t>”</a:t>
            </a:r>
            <a:endParaRPr lang="en-UA" sz="1200" dirty="0"/>
          </a:p>
        </p:txBody>
      </p:sp>
      <p:sp>
        <p:nvSpPr>
          <p:cNvPr id="17" name="Нижний колонтитул 3">
            <a:extLst>
              <a:ext uri="{FF2B5EF4-FFF2-40B4-BE49-F238E27FC236}">
                <a16:creationId xmlns:a16="http://schemas.microsoft.com/office/drawing/2014/main" id="{F8EA98A7-5608-E74B-A181-9250A18B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1029" y="6356350"/>
            <a:ext cx="4822371" cy="365125"/>
          </a:xfrm>
        </p:spPr>
        <p:txBody>
          <a:bodyPr/>
          <a:lstStyle/>
          <a:p>
            <a:r>
              <a:rPr lang="uk-UA" dirty="0"/>
              <a:t>© Стеценко Інна </a:t>
            </a:r>
            <a:r>
              <a:rPr lang="uk-UA" dirty="0" err="1"/>
              <a:t>Вячеславівна</a:t>
            </a:r>
            <a:r>
              <a:rPr lang="uk-UA" dirty="0"/>
              <a:t> НТУУ"КПІ </a:t>
            </a:r>
            <a:r>
              <a:rPr lang="uk-UA" dirty="0" err="1"/>
              <a:t>ім</a:t>
            </a:r>
            <a:r>
              <a:rPr lang="en-US" dirty="0"/>
              <a:t>.</a:t>
            </a:r>
            <a:r>
              <a:rPr lang="uk-UA" dirty="0"/>
              <a:t> Ігоря Сікорського"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3A44E932-F90C-2D46-B012-EDF5F23FACB9}"/>
              </a:ext>
            </a:extLst>
          </p:cNvPr>
          <p:cNvSpPr/>
          <p:nvPr/>
        </p:nvSpPr>
        <p:spPr>
          <a:xfrm>
            <a:off x="655320" y="3177561"/>
            <a:ext cx="1766656" cy="1073178"/>
          </a:xfrm>
          <a:prstGeom prst="wedgeEllipseCallout">
            <a:avLst>
              <a:gd name="adj1" fmla="val 79721"/>
              <a:gd name="adj2" fmla="val -212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</a:t>
            </a:r>
            <a:r>
              <a:rPr lang="en-UA" sz="1200" dirty="0"/>
              <a:t>=1 </a:t>
            </a:r>
            <a:r>
              <a:rPr lang="uk-UA" sz="1200" dirty="0"/>
              <a:t>на </a:t>
            </a:r>
            <a:r>
              <a:rPr lang="uk-UA" sz="1200" dirty="0" err="1"/>
              <a:t>дузі</a:t>
            </a:r>
            <a:r>
              <a:rPr lang="uk-UA" sz="1200" dirty="0"/>
              <a:t> </a:t>
            </a:r>
            <a:r>
              <a:rPr lang="uk-UA" sz="1200" dirty="0" err="1"/>
              <a:t>визначий</a:t>
            </a:r>
            <a:r>
              <a:rPr lang="uk-UA" sz="1200" dirty="0"/>
              <a:t> повідомлення з яким номером відправляється</a:t>
            </a:r>
            <a:endParaRPr lang="en-UA" sz="1200" dirty="0"/>
          </a:p>
        </p:txBody>
      </p:sp>
      <p:sp>
        <p:nvSpPr>
          <p:cNvPr id="21" name="Oval Callout 20">
            <a:extLst>
              <a:ext uri="{FF2B5EF4-FFF2-40B4-BE49-F238E27FC236}">
                <a16:creationId xmlns:a16="http://schemas.microsoft.com/office/drawing/2014/main" id="{568B8B93-5231-EA45-9E1A-BEADF3EEAA45}"/>
              </a:ext>
            </a:extLst>
          </p:cNvPr>
          <p:cNvSpPr/>
          <p:nvPr/>
        </p:nvSpPr>
        <p:spPr>
          <a:xfrm>
            <a:off x="4723843" y="1564151"/>
            <a:ext cx="2065840" cy="763479"/>
          </a:xfrm>
          <a:prstGeom prst="wedgeEllipseCallout">
            <a:avLst>
              <a:gd name="adj1" fmla="val -66835"/>
              <a:gd name="adj2" fmla="val 9575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1200" dirty="0"/>
              <a:t>Створюється копія повідомлення </a:t>
            </a:r>
            <a:r>
              <a:rPr lang="en-US" sz="1200" dirty="0"/>
              <a:t>n=1</a:t>
            </a:r>
            <a:r>
              <a:rPr lang="uk-UA" sz="1200" dirty="0"/>
              <a:t>, </a:t>
            </a:r>
            <a:r>
              <a:rPr lang="en-US" sz="1200" dirty="0"/>
              <a:t>p=”</a:t>
            </a:r>
            <a:r>
              <a:rPr lang="en-US" sz="1200" dirty="0" err="1"/>
              <a:t>Modellin</a:t>
            </a:r>
            <a:r>
              <a:rPr lang="en-US" sz="1200" dirty="0"/>
              <a:t>”</a:t>
            </a:r>
            <a:endParaRPr lang="en-UA" sz="1200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6A5A983-1922-4E44-952B-202EB895BBC4}"/>
              </a:ext>
            </a:extLst>
          </p:cNvPr>
          <p:cNvSpPr/>
          <p:nvPr/>
        </p:nvSpPr>
        <p:spPr>
          <a:xfrm>
            <a:off x="8967401" y="2588654"/>
            <a:ext cx="2742047" cy="390248"/>
          </a:xfrm>
          <a:custGeom>
            <a:avLst/>
            <a:gdLst>
              <a:gd name="connsiteX0" fmla="*/ 174976 w 2349693"/>
              <a:gd name="connsiteY0" fmla="*/ 59025 h 227970"/>
              <a:gd name="connsiteX1" fmla="*/ 259058 w 2349693"/>
              <a:gd name="connsiteY1" fmla="*/ 206170 h 227970"/>
              <a:gd name="connsiteX2" fmla="*/ 2298065 w 2349693"/>
              <a:gd name="connsiteY2" fmla="*/ 206170 h 227970"/>
              <a:gd name="connsiteX3" fmla="*/ 1604382 w 2349693"/>
              <a:gd name="connsiteY3" fmla="*/ 6474 h 227970"/>
              <a:gd name="connsiteX4" fmla="*/ 174976 w 2349693"/>
              <a:gd name="connsiteY4" fmla="*/ 59025 h 22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693" h="227970">
                <a:moveTo>
                  <a:pt x="174976" y="59025"/>
                </a:moveTo>
                <a:cubicBezTo>
                  <a:pt x="-49245" y="92308"/>
                  <a:pt x="-94790" y="181646"/>
                  <a:pt x="259058" y="206170"/>
                </a:cubicBezTo>
                <a:cubicBezTo>
                  <a:pt x="612906" y="230694"/>
                  <a:pt x="2073844" y="239453"/>
                  <a:pt x="2298065" y="206170"/>
                </a:cubicBezTo>
                <a:cubicBezTo>
                  <a:pt x="2522286" y="172887"/>
                  <a:pt x="1965237" y="29246"/>
                  <a:pt x="1604382" y="6474"/>
                </a:cubicBezTo>
                <a:cubicBezTo>
                  <a:pt x="1243527" y="-16298"/>
                  <a:pt x="399197" y="25742"/>
                  <a:pt x="174976" y="590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33814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4659-44B4-F54A-AA83-4F4EC9B9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033"/>
          </a:xfrm>
        </p:spPr>
        <p:txBody>
          <a:bodyPr>
            <a:normAutofit fontScale="90000"/>
          </a:bodyPr>
          <a:lstStyle/>
          <a:p>
            <a:r>
              <a:rPr lang="uk-UA" dirty="0"/>
              <a:t>Перебіг імітації (один з кроків)</a:t>
            </a:r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4A120-4328-064D-9A31-83EEF757C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8"/>
          <a:stretch/>
        </p:blipFill>
        <p:spPr>
          <a:xfrm>
            <a:off x="762000" y="975360"/>
            <a:ext cx="7151510" cy="54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DD21-D22C-6543-BD44-C58A7EC6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955"/>
          </a:xfrm>
        </p:spPr>
        <p:txBody>
          <a:bodyPr/>
          <a:lstStyle/>
          <a:p>
            <a:r>
              <a:rPr lang="uk-UA" dirty="0"/>
              <a:t>Фінальне маркірування</a:t>
            </a:r>
            <a:endParaRPr lang="en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D7050-E1D0-0842-A067-AF8D6CD0E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7"/>
          <a:stretch/>
        </p:blipFill>
        <p:spPr>
          <a:xfrm>
            <a:off x="838200" y="1148080"/>
            <a:ext cx="7934694" cy="60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9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2680</TotalTime>
  <Words>506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Times New Roman</vt:lpstr>
      <vt:lpstr>Office Theme</vt:lpstr>
      <vt:lpstr>PowerPoint Presentation</vt:lpstr>
      <vt:lpstr>Colored Petri Net Розфарбовані мережі Петрі </vt:lpstr>
      <vt:lpstr>Задача про філософів, представлена класичною мережею Петрі</vt:lpstr>
      <vt:lpstr>Приклад: задача про філософів http://cpntools.org/wp-content/uploads/2018/01/manual.pdf</vt:lpstr>
      <vt:lpstr>Приклад: передача повідомлень </vt:lpstr>
      <vt:lpstr>Приклад: модель передачі повідомлень</vt:lpstr>
      <vt:lpstr>Перший крок: спрацьовує перехід SendPacket</vt:lpstr>
      <vt:lpstr>Перебіг імітації (один з кроків)</vt:lpstr>
      <vt:lpstr>Фінальне маркірування</vt:lpstr>
      <vt:lpstr>Модель передачі повідомлень з часовими затримками</vt:lpstr>
      <vt:lpstr>PowerPoint Presentation</vt:lpstr>
      <vt:lpstr>CPNTools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2020-12-14T15:50:17Z</dcterms:created>
  <dcterms:modified xsi:type="dcterms:W3CDTF">2020-12-16T20:04:51Z</dcterms:modified>
</cp:coreProperties>
</file>