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73" r:id="rId4"/>
    <p:sldId id="272" r:id="rId5"/>
    <p:sldId id="271" r:id="rId6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33"/>
    <p:restoredTop sz="94659"/>
  </p:normalViewPr>
  <p:slideViewPr>
    <p:cSldViewPr snapToGrid="0" snapToObjects="1">
      <p:cViewPr varScale="1">
        <p:scale>
          <a:sx n="72" d="100"/>
          <a:sy n="72" d="100"/>
        </p:scale>
        <p:origin x="216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726D-DE5E-E142-9AE8-CC8260B55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143A2-638A-D548-80CB-E44B0024A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E3995-36B5-1541-836A-2D0EF1AC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373A-1ECF-AB46-A681-826F0356C712}" type="datetimeFigureOut">
              <a:rPr lang="en-UA" smtClean="0"/>
              <a:t>12/28/20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7ED34-3965-BB4E-A0DD-286C1401E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ED076-BBE3-6F48-AE10-20906366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3822-80EE-B949-B5F6-8EA62F20216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7554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5FCB3-B4CD-BE44-9227-4595C7DD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AFA57-E7D2-3541-BBF4-2BB4BA986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C2C7-D6F2-DD48-9455-6767D6DA6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373A-1ECF-AB46-A681-826F0356C712}" type="datetimeFigureOut">
              <a:rPr lang="en-UA" smtClean="0"/>
              <a:t>12/28/20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3E7F9-1E56-894A-B805-B503B55E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81072-03B9-E14D-A628-A8EACFED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3822-80EE-B949-B5F6-8EA62F20216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1735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67615-8D73-644E-ABAD-EC8FE834C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4BD2F-33A4-8D47-8685-D65429E0B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98090-E8B6-F14F-9D74-E31D64F2B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373A-1ECF-AB46-A681-826F0356C712}" type="datetimeFigureOut">
              <a:rPr lang="en-UA" smtClean="0"/>
              <a:t>12/28/20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1DFC3-AF80-7A46-A977-889B2DC6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EF907-0B96-EC40-8D98-D3E59DED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3822-80EE-B949-B5F6-8EA62F20216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6479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C54B-CF60-7B47-BAA7-11A5596F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E9336-97CF-8646-9ED9-D72CC1A0B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24A26-02A8-2046-9999-2F91BD712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373A-1ECF-AB46-A681-826F0356C712}" type="datetimeFigureOut">
              <a:rPr lang="en-UA" smtClean="0"/>
              <a:t>12/28/20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9725-F7DC-294C-8085-4B6ABB10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290AE-EFC3-A94D-9649-919C81F8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3822-80EE-B949-B5F6-8EA62F20216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38102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81C7-060A-D54F-B56E-392146103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ECB0F-ABA8-8640-A7A1-C1EA96408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D5EBF-A3D5-5F46-BE19-B4F79664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373A-1ECF-AB46-A681-826F0356C712}" type="datetimeFigureOut">
              <a:rPr lang="en-UA" smtClean="0"/>
              <a:t>12/28/20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95583-2CDB-AF4F-A11C-8B52A545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21538-A8BE-2343-A005-8BFBDD6BE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3822-80EE-B949-B5F6-8EA62F20216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964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D391-22E7-CA45-90FF-8EDD2329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3CA55-E161-5347-B28E-FB36F41C6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90A42-4132-134A-A326-C9405011F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AE47B-9555-A149-99AC-D8F8011C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373A-1ECF-AB46-A681-826F0356C712}" type="datetimeFigureOut">
              <a:rPr lang="en-UA" smtClean="0"/>
              <a:t>12/28/20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1E5FA-5363-3941-BA54-EBEF7282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31032-684C-DC4D-86F2-818EBDD4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3822-80EE-B949-B5F6-8EA62F20216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1800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CE26-79CE-9D49-9F22-5E848658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C8C08-4CFE-F64E-88FB-0FD7D7F5D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2A592-5EEF-8C47-8C9D-2A080B4CE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F696E-545D-3C4F-B93D-42F4A4A21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7013A-4960-0D4E-83B8-385226749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40BC18-385F-454D-A413-CED7E5B9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373A-1ECF-AB46-A681-826F0356C712}" type="datetimeFigureOut">
              <a:rPr lang="en-UA" smtClean="0"/>
              <a:t>12/28/20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92E62-CB50-944C-BF22-C40CF00A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1FF69-1ECD-064D-A526-C50FD030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3822-80EE-B949-B5F6-8EA62F20216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0966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FFBF-E2DF-AB46-8736-BAC949B5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4FF12-CF7B-BE46-8D3B-5EEBFFD0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373A-1ECF-AB46-A681-826F0356C712}" type="datetimeFigureOut">
              <a:rPr lang="en-UA" smtClean="0"/>
              <a:t>12/28/20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CC0BF-D0E2-3943-ABF4-1E92562F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911D3-8CEB-B842-B901-97A76C31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3822-80EE-B949-B5F6-8EA62F20216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219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F79447-226F-124F-8A39-3A520727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373A-1ECF-AB46-A681-826F0356C712}" type="datetimeFigureOut">
              <a:rPr lang="en-UA" smtClean="0"/>
              <a:t>12/28/20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C8C12-3434-984C-972C-3B8252EF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6419F-41B5-9C4F-B29E-72FCA8C9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3822-80EE-B949-B5F6-8EA62F20216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79940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7B62-7DE0-4E4F-825D-EC2E90E2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1B5F4-9EFA-3343-862D-A20A49030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25CF2-4365-5B47-B32B-8F2A6D6A3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70797-DFD9-E34B-9620-CA3DB685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373A-1ECF-AB46-A681-826F0356C712}" type="datetimeFigureOut">
              <a:rPr lang="en-UA" smtClean="0"/>
              <a:t>12/28/20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E0110-8BDB-424B-AAD1-75B40009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28B7A-A3EE-BE40-9A52-A03BB7CB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3822-80EE-B949-B5F6-8EA62F20216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3452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ADC18-D820-334D-BB43-20B1FA34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5D194-4F6F-AE41-ACFC-BCC1AD395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E26EF-4065-6542-BC73-9A7896A5D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B96C4-FCDD-3645-B7CF-DD6B1517A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373A-1ECF-AB46-A681-826F0356C712}" type="datetimeFigureOut">
              <a:rPr lang="en-UA" smtClean="0"/>
              <a:t>12/28/20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A220F-F38D-7A4D-AA6C-DEDA05DF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C308E-A821-5244-BBDE-8318CBFE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3822-80EE-B949-B5F6-8EA62F20216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33380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5ACA7-259A-8444-93F5-C4285D30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05B44-4DA4-714A-B6E5-D6E396009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26D0E-08D0-0249-A4C7-5792E55FC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F373A-1ECF-AB46-A681-826F0356C712}" type="datetimeFigureOut">
              <a:rPr lang="en-UA" smtClean="0"/>
              <a:t>12/28/20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2070D-44EF-E84F-9F6A-F413E1CC1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88609-3DB4-FB4B-BF05-C302DDA28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A3822-80EE-B949-B5F6-8EA62F20216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800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discrete_event_simulation_softwar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2892426" y="765175"/>
            <a:ext cx="7127875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uk-UA" altLang="uk-UA" sz="2800" b="1" dirty="0">
                <a:latin typeface="Arial Unicode MS" pitchFamily="34" charset="-128"/>
              </a:rPr>
              <a:t>Програмне забезпечення </a:t>
            </a:r>
            <a:r>
              <a:rPr lang="en-US" altLang="uk-UA" sz="2800" b="1" dirty="0">
                <a:latin typeface="Arial Unicode MS" pitchFamily="34" charset="-128"/>
              </a:rPr>
              <a:t>GPSS </a:t>
            </a:r>
          </a:p>
          <a:p>
            <a:pPr algn="ctr">
              <a:spcBef>
                <a:spcPct val="0"/>
              </a:spcBef>
              <a:buNone/>
            </a:pPr>
            <a:r>
              <a:rPr lang="uk-UA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uk-UA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General</a:t>
            </a:r>
            <a:r>
              <a:rPr lang="uk-UA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uk-UA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Purpose</a:t>
            </a:r>
            <a:r>
              <a:rPr lang="uk-UA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uk-UA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Simulation</a:t>
            </a:r>
            <a:r>
              <a:rPr lang="uk-UA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uk-UA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System</a:t>
            </a:r>
            <a:r>
              <a:rPr lang="uk-UA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A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altLang="uk-U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2100263" y="3886200"/>
            <a:ext cx="8172450" cy="1752600"/>
          </a:xfrm>
        </p:spPr>
        <p:txBody>
          <a:bodyPr rtlCol="0">
            <a:normAutofit/>
          </a:bodyPr>
          <a:lstStyle/>
          <a:p>
            <a:pPr>
              <a:defRPr/>
            </a:pPr>
            <a:endParaRPr lang="uk-UA" dirty="0"/>
          </a:p>
        </p:txBody>
      </p:sp>
      <p:sp>
        <p:nvSpPr>
          <p:cNvPr id="5" name="Нижний колонтитул 3">
            <a:extLst>
              <a:ext uri="{FF2B5EF4-FFF2-40B4-BE49-F238E27FC236}">
                <a16:creationId xmlns:a16="http://schemas.microsoft.com/office/drawing/2014/main" id="{9BEF0C41-447C-9841-857A-D6075BB1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1029" y="6356350"/>
            <a:ext cx="4822371" cy="365125"/>
          </a:xfrm>
        </p:spPr>
        <p:txBody>
          <a:bodyPr/>
          <a:lstStyle/>
          <a:p>
            <a:r>
              <a:rPr lang="uk-UA" dirty="0"/>
              <a:t>© Стеценко Інна </a:t>
            </a:r>
            <a:r>
              <a:rPr lang="uk-UA" dirty="0" err="1"/>
              <a:t>Вячеславівна</a:t>
            </a:r>
            <a:r>
              <a:rPr lang="uk-UA" dirty="0"/>
              <a:t> НТУУ"КПІ </a:t>
            </a:r>
            <a:r>
              <a:rPr lang="uk-UA" dirty="0" err="1"/>
              <a:t>ім</a:t>
            </a:r>
            <a:r>
              <a:rPr lang="en-US" dirty="0"/>
              <a:t>.</a:t>
            </a:r>
            <a:r>
              <a:rPr lang="uk-UA" dirty="0"/>
              <a:t>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381517730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Основні компоненти ПЗ імітаційного моделювання</a:t>
            </a:r>
            <a:r>
              <a:rPr lang="en-US" b="1" dirty="0"/>
              <a:t> </a:t>
            </a:r>
            <a:r>
              <a:rPr lang="uk-UA" b="1" dirty="0"/>
              <a:t>дискретно-</a:t>
            </a:r>
            <a:r>
              <a:rPr lang="uk-UA" b="1" dirty="0" err="1"/>
              <a:t>подійних</a:t>
            </a:r>
            <a:r>
              <a:rPr lang="uk-UA" b="1" dirty="0"/>
              <a:t> систем</a:t>
            </a:r>
            <a:r>
              <a:rPr lang="en-UA" dirty="0">
                <a:effectLst/>
              </a:rPr>
              <a:t>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6943" y="1847850"/>
            <a:ext cx="11220610" cy="4351338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uk-UA" dirty="0"/>
              <a:t>Комплекс елементів для складання моделей.</a:t>
            </a:r>
            <a:endParaRPr lang="en-UA" dirty="0"/>
          </a:p>
          <a:p>
            <a:pPr lvl="0"/>
            <a:r>
              <a:rPr lang="uk-UA" dirty="0"/>
              <a:t>Графічний редактор для складання, редагування та збереження моделі з набору елементів.</a:t>
            </a:r>
            <a:endParaRPr lang="en-UA" dirty="0"/>
          </a:p>
          <a:p>
            <a:r>
              <a:rPr lang="uk-UA" dirty="0"/>
              <a:t>Модуль для збору статистичних даних (стандартний або з можливістю налаштування).</a:t>
            </a:r>
          </a:p>
          <a:p>
            <a:r>
              <a:rPr lang="uk-UA" dirty="0"/>
              <a:t>Модуль для управління збором статистики (час моделювання, час розгону моделі, налаштування набору даних, по яких збирається статистика).</a:t>
            </a:r>
            <a:endParaRPr lang="en-UA" dirty="0"/>
          </a:p>
          <a:p>
            <a:r>
              <a:rPr lang="uk-UA" dirty="0"/>
              <a:t>Модуль для проведення експериментальних досліджень з моделлю (дослідження відгуку в часі, факторний експеримент, експеримент з метою оптимізації).</a:t>
            </a:r>
          </a:p>
          <a:p>
            <a:r>
              <a:rPr lang="uk-UA" dirty="0"/>
              <a:t>Анімація процесу функціонування моделі (2</a:t>
            </a:r>
            <a:r>
              <a:rPr lang="en-US" dirty="0"/>
              <a:t>D, 3D).</a:t>
            </a:r>
          </a:p>
          <a:p>
            <a:r>
              <a:rPr lang="uk-UA" dirty="0"/>
              <a:t>Тестові моделі для демонстрації імітаційного моделювання.</a:t>
            </a:r>
          </a:p>
          <a:p>
            <a:r>
              <a:rPr lang="uk-UA" dirty="0"/>
              <a:t>Модуль для аналізу властивостей моделі.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331029" y="6356350"/>
            <a:ext cx="4822371" cy="365125"/>
          </a:xfrm>
        </p:spPr>
        <p:txBody>
          <a:bodyPr/>
          <a:lstStyle/>
          <a:p>
            <a:r>
              <a:rPr lang="uk-UA" dirty="0"/>
              <a:t>© Стеценко Інна </a:t>
            </a:r>
            <a:r>
              <a:rPr lang="uk-UA" dirty="0" err="1"/>
              <a:t>Вячеславівна</a:t>
            </a:r>
            <a:r>
              <a:rPr lang="uk-UA" dirty="0"/>
              <a:t> НТУУ"КПІ </a:t>
            </a:r>
            <a:r>
              <a:rPr lang="uk-UA" dirty="0" err="1"/>
              <a:t>ім</a:t>
            </a:r>
            <a:r>
              <a:rPr lang="en-US" dirty="0"/>
              <a:t>.</a:t>
            </a:r>
            <a:r>
              <a:rPr lang="uk-UA" dirty="0"/>
              <a:t>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267029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6F45-FEB4-A84C-AE0B-7626D438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82" y="365125"/>
            <a:ext cx="10815918" cy="1325563"/>
          </a:xfrm>
        </p:spPr>
        <p:txBody>
          <a:bodyPr/>
          <a:lstStyle/>
          <a:p>
            <a:r>
              <a:rPr lang="uk-UA" dirty="0"/>
              <a:t>Сучасні тенденції розвитку ПЗ імітаційного моделювання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9CF9B-C002-2D4A-84D9-E8E16BE1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041" y="2241177"/>
            <a:ext cx="10815918" cy="2868706"/>
          </a:xfrm>
        </p:spPr>
        <p:txBody>
          <a:bodyPr/>
          <a:lstStyle/>
          <a:p>
            <a:r>
              <a:rPr lang="uk-UA" dirty="0"/>
              <a:t>Підтримка паралельної реалізації алгоритму імітації (одно чи багатопроцесорної)</a:t>
            </a:r>
          </a:p>
          <a:p>
            <a:r>
              <a:rPr lang="uk-UA" dirty="0"/>
              <a:t>Підтримка віддаленої роботи з моделлю системи (хмарні технології)</a:t>
            </a:r>
          </a:p>
          <a:p>
            <a:r>
              <a:rPr lang="uk-UA" dirty="0"/>
              <a:t>Предметно-орієнтовані середовища моделювання</a:t>
            </a:r>
            <a:r>
              <a:rPr lang="en-US" dirty="0"/>
              <a:t> (</a:t>
            </a:r>
            <a:r>
              <a:rPr lang="en-US" dirty="0" err="1"/>
              <a:t>VisSim</a:t>
            </a:r>
            <a:r>
              <a:rPr lang="en-US" dirty="0"/>
              <a:t>, Network Simulator)</a:t>
            </a:r>
            <a:endParaRPr lang="uk-UA" dirty="0"/>
          </a:p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412769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F86E-F5A8-EB41-8AEB-B7D42BCA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Найбільш відомі програмні продукти з імітаційного моделювання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84F1-A81B-574C-9F4C-735A41FD6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A" dirty="0"/>
              <a:t>GPSS</a:t>
            </a:r>
          </a:p>
          <a:p>
            <a:r>
              <a:rPr lang="en-UA" dirty="0"/>
              <a:t>Arena Simulation</a:t>
            </a:r>
          </a:p>
          <a:p>
            <a:r>
              <a:rPr lang="en-UA" dirty="0"/>
              <a:t>Simio</a:t>
            </a:r>
          </a:p>
          <a:p>
            <a:r>
              <a:rPr lang="en-UA" dirty="0"/>
              <a:t>SIMUL8</a:t>
            </a:r>
          </a:p>
          <a:p>
            <a:r>
              <a:rPr lang="en-UA" dirty="0"/>
              <a:t>CPNTools</a:t>
            </a:r>
          </a:p>
          <a:p>
            <a:r>
              <a:rPr lang="en-UA" dirty="0"/>
              <a:t>PIPE</a:t>
            </a:r>
          </a:p>
          <a:p>
            <a:r>
              <a:rPr lang="en-UA" dirty="0"/>
              <a:t>AnyLogic</a:t>
            </a:r>
          </a:p>
          <a:p>
            <a:r>
              <a:rPr lang="en-US" dirty="0">
                <a:hlinkClick r:id="rId2"/>
              </a:rPr>
              <a:t>https://en.wikipedia.org/wiki/List_of_discrete_event_simulation_software</a:t>
            </a:r>
            <a:r>
              <a:rPr lang="en-US" dirty="0"/>
              <a:t> </a:t>
            </a:r>
            <a:endParaRPr lang="en-UA" dirty="0"/>
          </a:p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56274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AE19-DFFA-AA40-A84B-93518D71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0D420-5DC4-9D49-A1DA-3063AFF08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Для самостійного опрацювання</a:t>
            </a:r>
          </a:p>
          <a:p>
            <a:pPr marL="0" indent="0">
              <a:buNone/>
            </a:pP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2557724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3651</TotalTime>
  <Words>211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Unicode MS</vt:lpstr>
      <vt:lpstr>Arial</vt:lpstr>
      <vt:lpstr>Calibri</vt:lpstr>
      <vt:lpstr>Calibri Light</vt:lpstr>
      <vt:lpstr>Office Theme</vt:lpstr>
      <vt:lpstr>PowerPoint Presentation</vt:lpstr>
      <vt:lpstr>Основні компоненти ПЗ імітаційного моделювання дискретно-подійних систем </vt:lpstr>
      <vt:lpstr>Сучасні тенденції розвитку ПЗ імітаційного моделювання</vt:lpstr>
      <vt:lpstr>Найбільш відомі програмні продукти з імітаційного моделювання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2020-12-14T11:21:51Z</dcterms:created>
  <dcterms:modified xsi:type="dcterms:W3CDTF">2020-12-28T15:05:19Z</dcterms:modified>
</cp:coreProperties>
</file>