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notesSlide+xml" PartName="/ppt/notesSlides/notesSlide7.xml"/>
  <Override ContentType="application/vnd.openxmlformats-officedocument.presentationml.slide+xml" PartName="/ppt/slides/slide7.xml"/>
  <Override ContentType="application/vnd.openxmlformats-officedocument.presentationml.notesSlide+xml" PartName="/ppt/notesSlides/notesSlide8.xml"/>
  <Override ContentType="application/vnd.openxmlformats-officedocument.presentationml.slide+xml" PartName="/ppt/slides/slide8.xml"/>
  <Override ContentType="application/vnd.openxmlformats-officedocument.presentationml.notesSlide+xml" PartName="/ppt/notesSlides/notesSlide9.xml"/>
  <Override ContentType="application/vnd.openxmlformats-officedocument.presentationml.slide+xml" PartName="/ppt/slides/slide9.xml"/>
  <Override ContentType="application/vnd.openxmlformats-officedocument.presentationml.notesSlide+xml" PartName="/ppt/notesSlides/notesSlide10.xml"/>
  <Override ContentType="application/vnd.openxmlformats-officedocument.presentationml.slide+xml" PartName="/ppt/slides/slide10.xml"/>
  <Override ContentType="application/vnd.openxmlformats-officedocument.presentationml.notesSlide+xml" PartName="/ppt/notesSlides/notesSlide11.xml"/>
  <Override ContentType="application/vnd.openxmlformats-officedocument.presentationml.slide+xml" PartName="/ppt/slides/slide11.xml"/>
  <Override ContentType="application/vnd.openxmlformats-officedocument.presentationml.notesSlide+xml" PartName="/ppt/notesSlides/notesSlide12.xml"/>
  <Override ContentType="application/vnd.openxmlformats-officedocument.presentationml.slide+xml" PartName="/ppt/slides/slide12.xml"/>
  <Override ContentType="application/vnd.openxmlformats-officedocument.presentationml.notesSlide+xml" PartName="/ppt/notesSlides/notesSlide13.xml"/>
  <Override ContentType="application/vnd.openxmlformats-officedocument.presentationml.slide+xml" PartName="/ppt/slides/slide13.xml"/>
  <Override ContentType="application/vnd.openxmlformats-officedocument.presentationml.notesSlide+xml" PartName="/ppt/notesSlides/notesSlide14.xml"/>
  <Override ContentType="application/vnd.openxmlformats-officedocument.presentationml.slide+xml" PartName="/ppt/slides/slide14.xml"/>
  <Override ContentType="application/vnd.openxmlformats-officedocument.presentationml.notesSlide+xml" PartName="/ppt/notesSlides/notesSlide15.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Default ContentType="image/png" Extension="png"/>
  <Default ContentType="image/jpeg" Extension="jpe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jpeg" Type="http://schemas.openxmlformats.org/officeDocument/2006/relationships/image"/><Relationship Id="rId4" Target="/ppt/media/image4.jpeg" Type="http://schemas.openxmlformats.org/officeDocument/2006/relationships/image"/><Relationship Id="rId5" Target="/ppt/media/image5.jpeg" Type="http://schemas.openxmlformats.org/officeDocument/2006/relationships/image"/><Relationship Id="rId6" Target="ppt/media/img_cc_black.png" Type="http://schemas.openxmlformats.org/officeDocument/2006/relationships/image"/><Relationship Id="rId7" Target="ppt/presentation.xml" Type="http://schemas.openxmlformats.org/officeDocument/2006/relationships/officeDocument"/><Relationship Id="rId8" Target="docProps/core.xml" Type="http://schemas.openxmlformats.org/package/2006/relationships/metadata/core-properties"/><Relationship Id="rId9"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9"/>
    <p:sldId id="264" r:id="rId21"/>
    <p:sldId id="265" r:id="rId23"/>
    <p:sldId id="266" r:id="rId25"/>
    <p:sldId id="267" r:id="rId27"/>
    <p:sldId id="268" r:id="rId29"/>
    <p:sldId id="269" r:id="rId31"/>
    <p:sldId id="270" r:id="rId33"/>
    <p:sldId id="271" r:id="rId35"/>
  </p:sldIdLst>
  <p:sldSz cx="9144000" cy="6858000" type="screen4x3"/>
  <p:notesSz cx="9144000" cy="6858000"/>
  <p:embeddedFontLst/>
  <p:custDataLst/>
  <p:defaultTextStyle>
    <a:defPPr>
      <a:defRPr lang="en-US"/>
    </a:defPPr>
    <a:lvl1pPr algn="l" lv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notesSlides/notesSlide7.xml" Type="http://schemas.openxmlformats.org/officeDocument/2006/relationships/notesSlide"/><Relationship Id="rId19" Target="slides/slide8.xml" Type="http://schemas.openxmlformats.org/officeDocument/2006/relationships/slide"/><Relationship Id="rId20" Target="notesSlides/notesSlide8.xml" Type="http://schemas.openxmlformats.org/officeDocument/2006/relationships/notesSlide"/><Relationship Id="rId21" Target="slides/slide9.xml" Type="http://schemas.openxmlformats.org/officeDocument/2006/relationships/slide"/><Relationship Id="rId22" Target="notesSlides/notesSlide9.xml" Type="http://schemas.openxmlformats.org/officeDocument/2006/relationships/notesSlide"/><Relationship Id="rId23" Target="slides/slide10.xml" Type="http://schemas.openxmlformats.org/officeDocument/2006/relationships/slide"/><Relationship Id="rId24" Target="notesSlides/notesSlide10.xml" Type="http://schemas.openxmlformats.org/officeDocument/2006/relationships/notesSlide"/><Relationship Id="rId25" Target="slides/slide11.xml" Type="http://schemas.openxmlformats.org/officeDocument/2006/relationships/slide"/><Relationship Id="rId26" Target="notesSlides/notesSlide11.xml" Type="http://schemas.openxmlformats.org/officeDocument/2006/relationships/notesSlide"/><Relationship Id="rId27" Target="slides/slide12.xml" Type="http://schemas.openxmlformats.org/officeDocument/2006/relationships/slide"/><Relationship Id="rId28" Target="notesSlides/notesSlide12.xml" Type="http://schemas.openxmlformats.org/officeDocument/2006/relationships/notesSlide"/><Relationship Id="rId29" Target="slides/slide13.xml" Type="http://schemas.openxmlformats.org/officeDocument/2006/relationships/slide"/><Relationship Id="rId30" Target="notesSlides/notesSlide13.xml" Type="http://schemas.openxmlformats.org/officeDocument/2006/relationships/notesSlide"/><Relationship Id="rId31" Target="slides/slide14.xml" Type="http://schemas.openxmlformats.org/officeDocument/2006/relationships/slide"/><Relationship Id="rId32" Target="notesSlides/notesSlide14.xml" Type="http://schemas.openxmlformats.org/officeDocument/2006/relationships/notesSlide"/><Relationship Id="rId33" Target="slides/slide15.xml" Type="http://schemas.openxmlformats.org/officeDocument/2006/relationships/slide"/><Relationship Id="rId34" Target="notesSlides/notesSlide15.xml" Type="http://schemas.openxmlformats.org/officeDocument/2006/relationships/notesSlide"/><Relationship Id="rId35" Target="slides/slide16.xml" Type="http://schemas.openxmlformats.org/officeDocument/2006/relationships/slide"/><Relationship Id="rId36" Target="tableStyles.xml" Type="http://schemas.openxmlformats.org/officeDocument/2006/relationships/tableStyles"/><Relationship Id="rId37" Target="presProps.xml" Type="http://schemas.openxmlformats.org/officeDocument/2006/relationships/presProps"/><Relationship Id="rId38"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Hello and Congratulations on being selected as a mentor with the National PAL Mentoring Program!Today you will be participating in the National PAL Mentoring program mentor training. To successfully complete this training and participate as a National PAL mentor you will be required to take a brief survey assessment to acknowledge your understanding of the training material. If you have any questions before completing the survey we will be providing you with the contact information of Mrs. Angie Caffee the Director of Grant Operations for National PAL</a:t>
            </a:r>
          </a:p>
        </p:txBody>
      </p:sp>
    </p:spTree>
  </p:cSld>
</p:notes>
</file>

<file path=ppt/notesSlides/notesSlide10.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To ensure both you as the mentor and the mentee are protected, limit contact to a handshake or back on the back. Whether in person or remotely, always have a third party aware of your interactions with youth, and no interactions should take place behind closed doors or in a one-on-one conversation online– this is what is meant by “observable and interruptible.” Someone should always be able to observe your interactions or be able to interrupt them at any time. Safe places to touch being that youth have a strong need for positive physical contact is the elbows, shoulder or hands. No where else. For best outcome, ensure that touch is initiated by youth.  Remember that these rules are the same for teens acting as peer mentors as well as adult mentors.  As a peer mentor, you should follow the same precautions as an adult mentor when setting boundaries.</a:t>
            </a:r>
          </a:p>
        </p:txBody>
      </p:sp>
    </p:spTree>
  </p:cSld>
</p:notes>
</file>

<file path=ppt/notesSlides/notesSlide11.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All of us can benefit from having healthy boundaries in our relationships. Setting boundaries helps to establish and nurture trust within your relationship with the mentee. Remember a mentor’s role is not that of a provider.  You are not a mentor as a means of finical support for your mentee. That is not your responsibility. The planned activities and outings are funded by your PAL and contact or outings outside of those planned by the your PAL are prohibited. </a:t>
            </a:r>
          </a:p>
        </p:txBody>
      </p:sp>
    </p:spTree>
  </p:cSld>
</p:notes>
</file>

<file path=ppt/notesSlides/notesSlide12.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Keep all activities and contact to being at the PAL site together in-person. Discuss with your mentee what conversations and language are off limits and appropriate ways and times of day to communicate.There should be no interactions online or over the phone, and no pictures being taken of mentees on personal cell phones. This will help maintain their privacy and ensure that their image is only being used in ways that parents have consented to. Be mindful not to disclose to your mentee any information that may be considered inappropriate.  If you have difficulty deciding if the information is appropriate, more than likely you should not be telling your mentee about it. So when in doubt, stay silent. If needed, change the subject of the conversation. Or simply tell the mentee that the topic should not be under discussion and the two of you have more important things to talk about.</a:t>
            </a:r>
          </a:p>
        </p:txBody>
      </p:sp>
    </p:spTree>
  </p:cSld>
</p:notes>
</file>

<file path=ppt/notesSlides/notesSlide13.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Change from last year**-- The person who directly hears about the abuse should be the one to report, not their supervisor or PAL Staff, if it was the mentor who heard directly from the child. It is okay to notify the staff, but ensure that the person who has been confided in is the one to report </a:t>
            </a:r>
          </a:p>
        </p:txBody>
      </p:sp>
    </p:spTree>
  </p:cSld>
</p:notes>
</file>

<file path=ppt/notesSlides/notesSlide14.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All 50 states have passed some form of mandatory child abuse and neglect reporting and it is critical for mentors to understand the reporting requirements as defined by your state. Be sure to work with the program coordinator at your PAL to inquire more about reporting requirements. Most state’s definitions of child abuse and neglect will cover what constitutes physical abuse, neglect, sexual abuse, sexual exploitation, emotional or mental injury, and abandonment.Mandatory reporting by mentors may or may not be required by your state, but even if you are not 100% sure if your mentee or someone they know is subject to any kind of abuse it is strongly recommended you report your findings.  </a:t>
            </a:r>
          </a:p>
        </p:txBody>
      </p:sp>
    </p:spTree>
  </p:cSld>
</p:notes>
</file>

<file path=ppt/notesSlides/notesSlide15.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Congratulations! You’re almost done. To successfully complete this training and participate as a National PAL mentor you will be required to take a brief survey to acknowledge your understanding of the mentor training material. Please note that each mentor must complete their own individual survey. Click the link to the survey to complete your training. If you have any questions please contact Ms. Angie Caffee with the National PAL. </a:t>
            </a:r>
          </a:p>
        </p:txBody>
      </p:sp>
    </p:spTree>
  </p:cSld>
</p:notes>
</file>

<file path=ppt/notesSlides/notesSlide2.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The presentation will consist of the following:</a:t>
            </a:r>
          </a:p>
        </p:txBody>
      </p:sp>
    </p:spTree>
  </p:cSld>
</p:notes>
</file>

<file path=ppt/notesSlides/notesSlide3.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The National PAL Mentoring Program connects youth and teens with caring mentors. Mentors will engage with mentees on a weekly or bi-weekly schedule, depending on your individual PAL Chapter’s meeting schedule. Very important program elements to keep in mind as a mentor includeThe minimum of one year commitment to your mentee. Some programs will continue through the summer months.  Please confirm with your Program Coordinator what commitment may be necessary during the summerAll mentors must volunteer their time, meaning you will not and should not be paid for time spent serving as a mentorEach mentor will be paired with a maximum of 7 mentees and is required to log 4 hours of mentor-mentee sessions per monthDuring each meeting, mentors will participate in your Chapter’s selected curriculum of activitiesDuring the course of the grant period, you will help plan and implement a community service project alongside staff and mentees</a:t>
            </a:r>
          </a:p>
        </p:txBody>
      </p:sp>
    </p:spTree>
  </p:cSld>
</p:notes>
</file>

<file path=ppt/notesSlides/notesSlide4.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The goals and objectives of this program are to engage with at-risk or high-risk youth through mentorship by: Decreasing juvenile delinquency by establishing positive relationships with adults outside of the mentee’ s family structureIncreasing participation and creating a sense of ownership in their community by allowing mentees to feel that they have a “vested interest” in their communities and they have the power to make a difference Reducing risk factors that lead to gang involvement and drug use by participating in the mentoring program and other PAL activities which can lead to behavioral changes Improving youth’s perception of law enforcement and decreasing involvement in the juvenile justice system through regular interaction with law enforcement and helping mentees understand how to communicate with police officers and other authority figures. It is our hope that the goals and objectives of this program align with you reasons for becoming a mentor with National PAL</a:t>
            </a:r>
          </a:p>
        </p:txBody>
      </p:sp>
    </p:spTree>
  </p:cSld>
</p:notes>
</file>

<file path=ppt/notesSlides/notesSlide5.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The benefits of mentoring are not one-sided. Mentors and mentees alike are both beneficiaries of successfully mentor relationships. For mentees, mentor relationships show young people that there is someone who cares about them, assures them they are not alone in dealing with day-to-day challenges, and makes them feel like they matter. Research confirms that quality mentoring relationships have powerful positive effects on young people ranging from personal, academic, and professional situations. For mentors, mentoring relationships can provide a fascinating outlook to what is happening in the lives of younger people and is the best tool to remain current on issues as they are happening. This new perspective will allow mentors to renew their communication skills with a greater sense of empathy for today’s youth. </a:t>
            </a:r>
          </a:p>
        </p:txBody>
      </p:sp>
    </p:spTree>
  </p:cSld>
</p:notes>
</file>

<file path=ppt/notesSlides/notesSlide6.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Be there – your commitment and obligation to your mentee is crucial. As mentioned before you are committing to a year long relationship and one key to a successful mentee/mentor relationship is to be aware of your obligations and take them seriously. Be a trusted leader, not an all knowing authority. Your role is not to be a parent or disciplinarian. As a mentor, you should take a non judgmental stance and guide your mentee to make positive decisionsRemember that you have young people looking up and emulating your actions. Always maintain the role of a positive role model while acting as a mentor and in your everyday life. As a supporter mentors should be ready to help out as a listening ear and confidantAlways proceed with respect – mutual respect in any relationship is needed to build trust Keeping an open mind and remaining non judgmental will allow you as a mentor to gain understanding to the different points of views of your menteesThe struggles of your mentees may face can differ greatly from when you were their age. Getting to know their challenges will allow you to empathize with their strugglesRemain positive yet genuine. Sometimes the glass is half full as opposed to half empty. See solutions and opportunities as well as barriers. </a:t>
            </a:r>
          </a:p>
        </p:txBody>
      </p:sp>
    </p:spTree>
  </p:cSld>
</p:notes>
</file>

<file path=ppt/notesSlides/notesSlide7.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notes>
</file>

<file path=ppt/notesSlides/notesSlide8.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notes>
</file>

<file path=ppt/notesSlides/notesSlide9.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Boundaries play an important role in mentor/mentee relationships. It is best to set boundaries of your relationship from the very start. In mentoring, boundaries help youth, mentors and parents understand the expectations of the match. Young people need consistent boundaries and realistic expectations to feel safe physically and emotionally.As mentors you are expected to model appropriate boundaries with your mentee so that the mentee in return honors the boundaries with you and develop their own boundaries in other areas of their lives. </a:t>
            </a:r>
          </a:p>
        </p:txBody>
      </p:sp>
    </p:spTree>
  </p:cSld>
</p:notes>
</file>

<file path=ppt/slideLayouts/_rels/slideLayout1.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Title 1"/>
          <p:cNvSpPr>
            <a:spLocks noGrp="true"/>
          </p:cNvSpPr>
          <p:nvPr>
            <p:ph type="title"/>
          </p:nvPr>
        </p:nvSpPr>
        <p:spPr>
          <a:xfrm rot="0">
            <a:off x="685800" y="2130425"/>
            <a:ext cx="7772400" cy="1470025"/>
          </a:xfrm>
          <a:prstGeom prst="rect">
            <a:avLst/>
          </a:prstGeom>
        </p:spPr>
        <p:txBody>
          <a:bodyPr rtlCol="0"/>
          <a:lstStyle/>
          <a:p>
            <a:pPr/>
            <a:r>
              <a:rPr dirty="0" lang="en-US"/>
              <a:t>Click to edit Master title style</a:t>
            </a:r>
            <a:endParaRPr dirty="0" lang="en-US"/>
          </a:p>
        </p:txBody>
      </p:sp>
      <p:sp>
        <p:nvSpPr>
          <p:cNvPr id="3" name="Subtitle 2"/>
          <p:cNvSpPr>
            <a:spLocks noGrp="true"/>
          </p:cNvSpPr>
          <p:nvPr>
            <p:ph idx="1" type="subTitle"/>
          </p:nvPr>
        </p:nvSpPr>
        <p:spPr>
          <a:xfrm rot="0">
            <a:off x="1371600" y="3886200"/>
            <a:ext cx="6400800" cy="1752600"/>
          </a:xfrm>
          <a:prstGeom prst="rect">
            <a:avLst/>
          </a:prstGeom>
        </p:spPr>
        <p:txBody>
          <a:bodyPr rtlCol="0"/>
          <a:lstStyle>
            <a:lvl1pPr algn="ctr" indent="0" lvl="0">
              <a:buNone/>
              <a:defRPr dirty="0" lang="en-US">
                <a:solidFill>
                  <a:schemeClr val="tx1">
                    <a:tint val="75000"/>
                  </a:schemeClr>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4" name="Date Placeholder 3"/>
          <p:cNvSpPr>
            <a:spLocks noGrp="true"/>
          </p:cNvSpPr>
          <p:nvPr>
            <p:ph idx="10" sz="half" type="dt"/>
          </p:nvPr>
        </p:nvSpPr>
        <p:spPr>
          <a:prstGeom prst="rect">
            <a:avLst/>
          </a:prstGeom>
        </p:spPr>
        <p:txBody>
          <a:bodyPr rtlCol="0"/>
          <a:lstStyle/>
          <a:p>
            <a:pPr/>
            <a:fld id="{6D66DF0A-E54C-424E-968F-49C14094F4AE}" type="datetime1">
              <a:t>5/31/2020</a:t>
            </a:fld>
            <a:endParaRPr dirty="0" lang="en-US"/>
          </a:p>
        </p:txBody>
      </p:sp>
      <p:sp>
        <p:nvSpPr>
          <p:cNvPr id="5" name="Footer Placeholder 4"/>
          <p:cNvSpPr>
            <a:spLocks noGrp="true"/>
          </p:cNvSpPr>
          <p:nvPr>
            <p:ph idx="11" sz="quarter" type="ftr"/>
          </p:nvPr>
        </p:nvSpPr>
        <p:spPr>
          <a:prstGeom prst="rect">
            <a:avLst/>
          </a:prstGeom>
        </p:spPr>
        <p:txBody>
          <a:bodyPr rtlCol="0"/>
          <a:lstStyle/>
          <a:p>
            <a:pPr/>
            <a:r>
              <a:rPr dirty="0" lang="en-US"/>
              <a:t/>
            </a:r>
            <a:endParaRPr dirty="0" lang="en-US"/>
          </a:p>
        </p:txBody>
      </p:sp>
      <p:sp>
        <p:nvSpPr>
          <p:cNvPr id="6" name="Slide Number Placeholder 5"/>
          <p:cNvSpPr>
            <a:spLocks noGrp="true"/>
          </p:cNvSpPr>
          <p:nvPr>
            <p:ph idx="12" sz="quarter" type="sldNum"/>
          </p:nvPr>
        </p:nvSpPr>
        <p:spPr>
          <a:prstGeom prst="rect">
            <a:avLst/>
          </a:prstGeom>
        </p:spPr>
        <p:txBody>
          <a:bodyPr rtlCol="0"/>
          <a:lstStyle/>
          <a:p>
            <a:pPr/>
            <a:fld id="{01C50D63-F4DC-417B-8C37-06AF2E518D98}" type="slidenum"/>
            <a:endParaRPr dirty="0" lang="en-US"/>
          </a:p>
        </p:txBody>
      </p:sp>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a:prstGeom prst="rect">
            <a:avLst/>
          </a:prstGeom>
        </p:spPr>
        <p:txBody>
          <a:bodyPr rtlCol="0"/>
          <a:lstStyle/>
          <a:p>
            <a:pPr/>
            <a:r>
              <a:rPr dirty="0" lang="en-US"/>
              <a:t>Click to edit Master title style</a:t>
            </a:r>
            <a:endParaRPr dirty="0" lang="en-US"/>
          </a:p>
        </p:txBody>
      </p:sp>
      <p:sp>
        <p:nvSpPr>
          <p:cNvPr id="3" name="Vertical Text Placeholder 2"/>
          <p:cNvSpPr>
            <a:spLocks noGrp="true"/>
          </p:cNvSpPr>
          <p:nvPr>
            <p:ph idx="1" type="body"/>
          </p:nvPr>
        </p:nvSpPr>
        <p:spPr>
          <a:prstGeom prst="rect">
            <a:avLst/>
          </a:prstGeom>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a:prstGeom prst="rect">
            <a:avLst/>
          </a:prstGeom>
        </p:spPr>
        <p:txBody>
          <a:bodyPr rtlCol="0"/>
          <a:lstStyle/>
          <a:p>
            <a:pPr/>
            <a:fld id="{8BCFD747-0878-4CAE-A865-8384B3E70500}" type="datetime1">
              <a:t>5/31/2020</a:t>
            </a:fld>
            <a:endParaRPr dirty="0" lang="en-US"/>
          </a:p>
        </p:txBody>
      </p:sp>
      <p:sp>
        <p:nvSpPr>
          <p:cNvPr id="5" name="Footer Placeholder 4"/>
          <p:cNvSpPr>
            <a:spLocks noGrp="true"/>
          </p:cNvSpPr>
          <p:nvPr>
            <p:ph idx="11" sz="quarter" type="ftr"/>
          </p:nvPr>
        </p:nvSpPr>
        <p:spPr>
          <a:prstGeom prst="rect">
            <a:avLst/>
          </a:prstGeom>
        </p:spPr>
        <p:txBody>
          <a:bodyPr rtlCol="0"/>
          <a:lstStyle/>
          <a:p>
            <a:pPr/>
            <a:r>
              <a:rPr dirty="0" lang="en-US"/>
              <a:t/>
            </a:r>
            <a:endParaRPr dirty="0" lang="en-US"/>
          </a:p>
        </p:txBody>
      </p:sp>
      <p:sp>
        <p:nvSpPr>
          <p:cNvPr id="6" name="Slide Number Placeholder 5"/>
          <p:cNvSpPr>
            <a:spLocks noGrp="true"/>
          </p:cNvSpPr>
          <p:nvPr>
            <p:ph idx="12" sz="quarter" type="sldNum"/>
          </p:nvPr>
        </p:nvSpPr>
        <p:spPr>
          <a:prstGeom prst="rect">
            <a:avLst/>
          </a:prstGeom>
        </p:spPr>
        <p:txBody>
          <a:bodyPr rtlCol="0"/>
          <a:lstStyle/>
          <a:p>
            <a:pPr/>
            <a:fld id="{C4D94BA9-EB0C-4AA6-AD37-F52D989747BB}" type="slidenum"/>
            <a:endParaRPr dirty="0" lang="en-US"/>
          </a:p>
        </p:txBody>
      </p:sp>
    </p:spTree>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p:nvPr>
        </p:nvSpPr>
        <p:spPr>
          <a:xfrm rot="0">
            <a:off x="6629400" y="274638"/>
            <a:ext cx="2057400" cy="5851524"/>
          </a:xfrm>
          <a:prstGeom prst="rect">
            <a:avLst/>
          </a:prstGeom>
        </p:spPr>
        <p:txBody>
          <a:bodyPr rtlCol="0" vert="horz"/>
          <a:lstStyle/>
          <a:p>
            <a:pPr/>
            <a:r>
              <a:rPr dirty="0" lang="en-US"/>
              <a:t>Click to edit Master title style</a:t>
            </a:r>
            <a:endParaRPr dirty="0" lang="en-US"/>
          </a:p>
        </p:txBody>
      </p:sp>
      <p:sp>
        <p:nvSpPr>
          <p:cNvPr id="3" name="Vertical Text Placeholder 2"/>
          <p:cNvSpPr>
            <a:spLocks noGrp="true"/>
          </p:cNvSpPr>
          <p:nvPr>
            <p:ph idx="1" type="body"/>
          </p:nvPr>
        </p:nvSpPr>
        <p:spPr>
          <a:xfrm rot="0">
            <a:off x="457200" y="274638"/>
            <a:ext cx="6019800" cy="5851524"/>
          </a:xfrm>
          <a:prstGeom prst="rect">
            <a:avLst/>
          </a:prstGeom>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a:prstGeom prst="rect">
            <a:avLst/>
          </a:prstGeom>
        </p:spPr>
        <p:txBody>
          <a:bodyPr rtlCol="0"/>
          <a:lstStyle/>
          <a:p>
            <a:pPr/>
            <a:fld id="{0ED144F3-D63D-4FFF-BAE8-3D832B8D7B18}" type="datetime1">
              <a:t>5/31/2020</a:t>
            </a:fld>
            <a:endParaRPr dirty="0" lang="en-US"/>
          </a:p>
        </p:txBody>
      </p:sp>
      <p:sp>
        <p:nvSpPr>
          <p:cNvPr id="5" name="Footer Placeholder 4"/>
          <p:cNvSpPr>
            <a:spLocks noGrp="true"/>
          </p:cNvSpPr>
          <p:nvPr>
            <p:ph idx="11" sz="quarter" type="ftr"/>
          </p:nvPr>
        </p:nvSpPr>
        <p:spPr>
          <a:prstGeom prst="rect">
            <a:avLst/>
          </a:prstGeom>
        </p:spPr>
        <p:txBody>
          <a:bodyPr rtlCol="0"/>
          <a:lstStyle/>
          <a:p>
            <a:pPr/>
            <a:r>
              <a:rPr dirty="0" lang="en-US"/>
              <a:t/>
            </a:r>
            <a:endParaRPr dirty="0" lang="en-US"/>
          </a:p>
        </p:txBody>
      </p:sp>
      <p:sp>
        <p:nvSpPr>
          <p:cNvPr id="6" name="Slide Number Placeholder 5"/>
          <p:cNvSpPr>
            <a:spLocks noGrp="true"/>
          </p:cNvSpPr>
          <p:nvPr>
            <p:ph idx="12" sz="quarter" type="sldNum"/>
          </p:nvPr>
        </p:nvSpPr>
        <p:spPr>
          <a:prstGeom prst="rect">
            <a:avLst/>
          </a:prstGeom>
        </p:spPr>
        <p:txBody>
          <a:bodyPr rtlCol="0"/>
          <a:lstStyle/>
          <a:p>
            <a:pPr/>
            <a:fld id="{D9083605-57BE-4816-BB85-5F4EA8699E53}" type="slidenum"/>
            <a:endParaRPr dirty="0" lang="en-US"/>
          </a:p>
        </p:txBody>
      </p:sp>
    </p:spTree>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a:prstGeom prst="rect">
            <a:avLst/>
          </a:prstGeom>
        </p:spPr>
        <p:txBody>
          <a:bodyPr rtlCol="0"/>
          <a:lstStyle/>
          <a:p>
            <a:pPr/>
            <a:r>
              <a:rPr dirty="0" lang="en-US"/>
              <a:t>Click to edit Master title style</a:t>
            </a:r>
            <a:endParaRPr dirty="0" lang="en-US"/>
          </a:p>
        </p:txBody>
      </p:sp>
      <p:sp>
        <p:nvSpPr>
          <p:cNvPr id="3" name="Content Placeholder 2"/>
          <p:cNvSpPr>
            <a:spLocks noGrp="true"/>
          </p:cNvSpPr>
          <p:nvPr>
            <p:ph idx="1"/>
          </p:nvPr>
        </p:nvSpPr>
        <p:spPr>
          <a:prstGeom prst="rect">
            <a:avLst/>
          </a:prstGeo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a:prstGeom prst="rect">
            <a:avLst/>
          </a:prstGeom>
        </p:spPr>
        <p:txBody>
          <a:bodyPr rtlCol="0"/>
          <a:lstStyle/>
          <a:p>
            <a:pPr/>
            <a:fld id="{9AADF6E4-4001-493C-AB34-014FD6D5C7ED}" type="datetime1">
              <a:t>5/31/2020</a:t>
            </a:fld>
            <a:endParaRPr dirty="0" lang="en-US"/>
          </a:p>
        </p:txBody>
      </p:sp>
      <p:sp>
        <p:nvSpPr>
          <p:cNvPr id="5" name="Footer Placeholder 4"/>
          <p:cNvSpPr>
            <a:spLocks noGrp="true"/>
          </p:cNvSpPr>
          <p:nvPr>
            <p:ph idx="11" sz="quarter" type="ftr"/>
          </p:nvPr>
        </p:nvSpPr>
        <p:spPr>
          <a:prstGeom prst="rect">
            <a:avLst/>
          </a:prstGeom>
        </p:spPr>
        <p:txBody>
          <a:bodyPr rtlCol="0"/>
          <a:lstStyle/>
          <a:p>
            <a:pPr/>
            <a:r>
              <a:rPr dirty="0" lang="en-US"/>
              <a:t/>
            </a:r>
            <a:endParaRPr dirty="0" lang="en-US"/>
          </a:p>
        </p:txBody>
      </p:sp>
      <p:sp>
        <p:nvSpPr>
          <p:cNvPr id="6" name="Slide Number Placeholder 5"/>
          <p:cNvSpPr>
            <a:spLocks noGrp="true"/>
          </p:cNvSpPr>
          <p:nvPr>
            <p:ph idx="12" sz="quarter" type="sldNum"/>
          </p:nvPr>
        </p:nvSpPr>
        <p:spPr>
          <a:prstGeom prst="rect">
            <a:avLst/>
          </a:prstGeom>
        </p:spPr>
        <p:txBody>
          <a:bodyPr rtlCol="0"/>
          <a:lstStyle/>
          <a:p>
            <a:pPr/>
            <a:fld id="{3339FD3C-6296-47FC-A9FA-C0ADDC0C515D}" type="slidenum"/>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rot="0">
            <a:off x="722313" y="4406900"/>
            <a:ext cx="7772400" cy="1362075"/>
          </a:xfrm>
          <a:prstGeom prst="rect">
            <a:avLst/>
          </a:prstGeom>
        </p:spPr>
        <p:txBody>
          <a:bodyPr anchor="t" rtlCol="0" vert="horz"/>
          <a:lstStyle>
            <a:lvl1pPr algn="l" lvl="0">
              <a:defRPr b="1" cap="all" dirty="0" lang="en-US" sz="4000">
                <a:latin typeface="+mn-lt"/>
              </a:defRPr>
            </a:lvl1pPr>
          </a:lstStyle>
          <a:p>
            <a:pPr/>
            <a:r>
              <a:rPr dirty="0" lang="en-US"/>
              <a:t>Click to edit Master title style</a:t>
            </a:r>
            <a:endParaRPr dirty="0" lang="en-US"/>
          </a:p>
        </p:txBody>
      </p:sp>
      <p:sp>
        <p:nvSpPr>
          <p:cNvPr id="3" name="Text Placeholder 2"/>
          <p:cNvSpPr>
            <a:spLocks noGrp="true"/>
          </p:cNvSpPr>
          <p:nvPr>
            <p:ph idx="1" type="body"/>
          </p:nvPr>
        </p:nvSpPr>
        <p:spPr>
          <a:xfrm rot="0">
            <a:off x="722313" y="2906713"/>
            <a:ext cx="7772400" cy="1500187"/>
          </a:xfrm>
          <a:prstGeom prst="rect">
            <a:avLst/>
          </a:prstGeom>
        </p:spPr>
        <p:txBody>
          <a:bodyPr anchor="b" rtlCol="0" vert="horz"/>
          <a:lstStyle>
            <a:lvl1pPr indent="0" lvl="0">
              <a:buNone/>
              <a:defRPr dirty="0" lang="en-US" sz="2000">
                <a:solidFill>
                  <a:schemeClr val="tx1">
                    <a:tint val="7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p:cNvSpPr>
            <a:spLocks noGrp="true"/>
          </p:cNvSpPr>
          <p:nvPr>
            <p:ph idx="10" sz="half" type="dt"/>
          </p:nvPr>
        </p:nvSpPr>
        <p:spPr>
          <a:prstGeom prst="rect">
            <a:avLst/>
          </a:prstGeom>
        </p:spPr>
        <p:txBody>
          <a:bodyPr rtlCol="0"/>
          <a:lstStyle/>
          <a:p>
            <a:pPr/>
            <a:fld id="{A3C72749-D0AA-4FBE-8495-C8F763DEBFC4}" type="datetime1">
              <a:t>5/31/2020</a:t>
            </a:fld>
            <a:endParaRPr dirty="0" lang="en-US"/>
          </a:p>
        </p:txBody>
      </p:sp>
      <p:sp>
        <p:nvSpPr>
          <p:cNvPr id="5" name="Footer Placeholder 4"/>
          <p:cNvSpPr>
            <a:spLocks noGrp="true"/>
          </p:cNvSpPr>
          <p:nvPr>
            <p:ph idx="11" sz="quarter" type="ftr"/>
          </p:nvPr>
        </p:nvSpPr>
        <p:spPr>
          <a:prstGeom prst="rect">
            <a:avLst/>
          </a:prstGeom>
        </p:spPr>
        <p:txBody>
          <a:bodyPr rtlCol="0"/>
          <a:lstStyle/>
          <a:p>
            <a:pPr/>
            <a:r>
              <a:rPr dirty="0" lang="en-US"/>
              <a:t/>
            </a:r>
            <a:endParaRPr dirty="0" lang="en-US"/>
          </a:p>
        </p:txBody>
      </p:sp>
      <p:sp>
        <p:nvSpPr>
          <p:cNvPr id="6" name="Slide Number Placeholder 5"/>
          <p:cNvSpPr>
            <a:spLocks noGrp="true"/>
          </p:cNvSpPr>
          <p:nvPr>
            <p:ph idx="12" sz="quarter" type="sldNum"/>
          </p:nvPr>
        </p:nvSpPr>
        <p:spPr>
          <a:prstGeom prst="rect">
            <a:avLst/>
          </a:prstGeom>
        </p:spPr>
        <p:txBody>
          <a:bodyPr rtlCol="0"/>
          <a:lstStyle/>
          <a:p>
            <a:pPr/>
            <a:fld id="{4D47F286-0F02-42F5-93DC-8202870AE445}" type="slidenum"/>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a:prstGeom prst="rect">
            <a:avLst/>
          </a:prstGeom>
        </p:spPr>
        <p:txBody>
          <a:bodyPr rtlCol="0"/>
          <a:lstStyle/>
          <a:p>
            <a:pPr/>
            <a:r>
              <a:rPr dirty="0" lang="en-US"/>
              <a:t>Click to edit Master title style</a:t>
            </a:r>
            <a:endParaRPr dirty="0" lang="en-US"/>
          </a:p>
        </p:txBody>
      </p:sp>
      <p:sp>
        <p:nvSpPr>
          <p:cNvPr id="3" name="Content Placeholder 2"/>
          <p:cNvSpPr>
            <a:spLocks noGrp="true"/>
          </p:cNvSpPr>
          <p:nvPr>
            <p:ph idx="1"/>
          </p:nvPr>
        </p:nvSpPr>
        <p:spPr>
          <a:xfrm rot="0">
            <a:off x="457200" y="1600200"/>
            <a:ext cx="4038600" cy="4525962"/>
          </a:xfrm>
          <a:prstGeom prst="rect">
            <a:avLst/>
          </a:prstGeo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p:cNvSpPr>
            <a:spLocks noGrp="true"/>
          </p:cNvSpPr>
          <p:nvPr>
            <p:ph idx="2"/>
          </p:nvPr>
        </p:nvSpPr>
        <p:spPr>
          <a:xfrm rot="0">
            <a:off x="4648200" y="1600200"/>
            <a:ext cx="4038600" cy="4525962"/>
          </a:xfrm>
          <a:prstGeom prst="rect">
            <a:avLst/>
          </a:prstGeo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p:cNvSpPr>
            <a:spLocks noGrp="true"/>
          </p:cNvSpPr>
          <p:nvPr>
            <p:ph idx="10" sz="half" type="dt"/>
          </p:nvPr>
        </p:nvSpPr>
        <p:spPr>
          <a:prstGeom prst="rect">
            <a:avLst/>
          </a:prstGeom>
        </p:spPr>
        <p:txBody>
          <a:bodyPr rtlCol="0"/>
          <a:lstStyle/>
          <a:p>
            <a:pPr/>
            <a:fld id="{17F1F9F8-450F-4DC9-BE2E-D76AF249FEF5}" type="datetime1">
              <a:t>5/31/2020</a:t>
            </a:fld>
            <a:endParaRPr dirty="0" lang="en-US"/>
          </a:p>
        </p:txBody>
      </p:sp>
      <p:sp>
        <p:nvSpPr>
          <p:cNvPr id="6" name="Footer Placeholder 5"/>
          <p:cNvSpPr>
            <a:spLocks noGrp="true"/>
          </p:cNvSpPr>
          <p:nvPr>
            <p:ph idx="11" sz="quarter" type="ftr"/>
          </p:nvPr>
        </p:nvSpPr>
        <p:spPr>
          <a:prstGeom prst="rect">
            <a:avLst/>
          </a:prstGeom>
        </p:spPr>
        <p:txBody>
          <a:bodyPr rtlCol="0"/>
          <a:lstStyle/>
          <a:p>
            <a:pPr/>
            <a:r>
              <a:rPr dirty="0" lang="en-US"/>
              <a:t/>
            </a:r>
            <a:endParaRPr dirty="0" lang="en-US"/>
          </a:p>
        </p:txBody>
      </p:sp>
      <p:sp>
        <p:nvSpPr>
          <p:cNvPr id="7" name="Slide Number Placeholder 6"/>
          <p:cNvSpPr>
            <a:spLocks noGrp="true"/>
          </p:cNvSpPr>
          <p:nvPr>
            <p:ph idx="12" sz="quarter" type="sldNum"/>
          </p:nvPr>
        </p:nvSpPr>
        <p:spPr>
          <a:prstGeom prst="rect">
            <a:avLst/>
          </a:prstGeom>
        </p:spPr>
        <p:txBody>
          <a:bodyPr rtlCol="0"/>
          <a:lstStyle/>
          <a:p>
            <a:pPr/>
            <a:fld id="{E341DA29-4768-4FA7-A71B-4F476A2C173B}" type="slidenum"/>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prstGeom prst="rect">
            <a:avLst/>
          </a:prstGeom>
        </p:spPr>
        <p:txBody>
          <a:bodyPr rtlCol="0"/>
          <a:lstStyle>
            <a:lvl1pPr lvl="0"/>
          </a:lstStyle>
          <a:p>
            <a:pPr/>
            <a:r>
              <a:rPr dirty="0" lang="en-US"/>
              <a:t>Click to edit Master title style</a:t>
            </a:r>
            <a:endParaRPr dirty="0" lang="en-US"/>
          </a:p>
        </p:txBody>
      </p:sp>
      <p:sp>
        <p:nvSpPr>
          <p:cNvPr id="3" name="Text Placeholder 2"/>
          <p:cNvSpPr>
            <a:spLocks noGrp="true"/>
          </p:cNvSpPr>
          <p:nvPr>
            <p:ph idx="1" type="body"/>
          </p:nvPr>
        </p:nvSpPr>
        <p:spPr>
          <a:xfrm rot="0">
            <a:off x="457200" y="1535113"/>
            <a:ext cx="4040187" cy="639762"/>
          </a:xfrm>
          <a:prstGeom prst="rect">
            <a:avLst/>
          </a:prstGeom>
        </p:spPr>
        <p:txBody>
          <a:bodyPr anchor="b" rtlCol="0" vert="horz"/>
          <a:lstStyle>
            <a:lvl1pPr indent="0" lv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p:cNvSpPr>
            <a:spLocks noGrp="true"/>
          </p:cNvSpPr>
          <p:nvPr>
            <p:ph idx="2"/>
          </p:nvPr>
        </p:nvSpPr>
        <p:spPr>
          <a:xfrm rot="0">
            <a:off x="457200" y="2174875"/>
            <a:ext cx="4040187" cy="3951288"/>
          </a:xfrm>
          <a:prstGeom prst="rect">
            <a:avLst/>
          </a:prstGeo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p:cNvSpPr>
            <a:spLocks noGrp="true"/>
          </p:cNvSpPr>
          <p:nvPr>
            <p:ph idx="3" type="body"/>
          </p:nvPr>
        </p:nvSpPr>
        <p:spPr>
          <a:xfrm rot="0">
            <a:off x="4645025" y="1535113"/>
            <a:ext cx="4041774" cy="639762"/>
          </a:xfrm>
          <a:prstGeom prst="rect">
            <a:avLst/>
          </a:prstGeom>
        </p:spPr>
        <p:txBody>
          <a:bodyPr anchor="b" rtlCol="0" vert="horz"/>
          <a:lstStyle>
            <a:lvl1pPr indent="0" lv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5"/>
          <p:cNvSpPr>
            <a:spLocks noGrp="true"/>
          </p:cNvSpPr>
          <p:nvPr>
            <p:ph idx="4"/>
          </p:nvPr>
        </p:nvSpPr>
        <p:spPr>
          <a:xfrm rot="0">
            <a:off x="4645025" y="2174875"/>
            <a:ext cx="4041774" cy="3951288"/>
          </a:xfrm>
          <a:prstGeom prst="rect">
            <a:avLst/>
          </a:prstGeo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p:cNvSpPr>
            <a:spLocks noGrp="true"/>
          </p:cNvSpPr>
          <p:nvPr>
            <p:ph idx="10" sz="half" type="dt"/>
          </p:nvPr>
        </p:nvSpPr>
        <p:spPr>
          <a:prstGeom prst="rect">
            <a:avLst/>
          </a:prstGeom>
        </p:spPr>
        <p:txBody>
          <a:bodyPr rtlCol="0"/>
          <a:lstStyle/>
          <a:p>
            <a:pPr/>
            <a:fld id="{DBD3E260-495F-44B6-AFDA-64588B3EA417}" type="datetime1">
              <a:t>5/31/2020</a:t>
            </a:fld>
            <a:endParaRPr dirty="0" lang="en-US"/>
          </a:p>
        </p:txBody>
      </p:sp>
      <p:sp>
        <p:nvSpPr>
          <p:cNvPr id="8" name="Footer Placeholder 7"/>
          <p:cNvSpPr>
            <a:spLocks noGrp="true"/>
          </p:cNvSpPr>
          <p:nvPr>
            <p:ph idx="11" sz="quarter" type="ftr"/>
          </p:nvPr>
        </p:nvSpPr>
        <p:spPr>
          <a:prstGeom prst="rect">
            <a:avLst/>
          </a:prstGeom>
        </p:spPr>
        <p:txBody>
          <a:bodyPr rtlCol="0"/>
          <a:lstStyle/>
          <a:p>
            <a:pPr/>
            <a:r>
              <a:rPr dirty="0" lang="en-US"/>
              <a:t/>
            </a:r>
            <a:endParaRPr dirty="0" lang="en-US"/>
          </a:p>
        </p:txBody>
      </p:sp>
      <p:sp>
        <p:nvSpPr>
          <p:cNvPr id="9" name="Slide Number Placeholder 8"/>
          <p:cNvSpPr>
            <a:spLocks noGrp="true"/>
          </p:cNvSpPr>
          <p:nvPr>
            <p:ph idx="12" sz="quarter" type="sldNum"/>
          </p:nvPr>
        </p:nvSpPr>
        <p:spPr>
          <a:prstGeom prst="rect">
            <a:avLst/>
          </a:prstGeom>
        </p:spPr>
        <p:txBody>
          <a:bodyPr rtlCol="0"/>
          <a:lstStyle/>
          <a:p>
            <a:pPr/>
            <a:fld id="{CC7712BC-4441-4860-8501-0590C7E5BD3E}" type="slidenum"/>
            <a:endParaRPr dirty="0" lang="en-US"/>
          </a:p>
        </p:txBody>
      </p:sp>
    </p:spTree>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a:prstGeom prst="rect">
            <a:avLst/>
          </a:prstGeom>
        </p:spPr>
        <p:txBody>
          <a:bodyPr rtlCol="0"/>
          <a:lstStyle/>
          <a:p>
            <a:pPr/>
            <a:r>
              <a:rPr dirty="0" lang="en-US"/>
              <a:t>Click to edit Master title style</a:t>
            </a:r>
            <a:endParaRPr dirty="0" lang="en-US"/>
          </a:p>
        </p:txBody>
      </p:sp>
      <p:sp>
        <p:nvSpPr>
          <p:cNvPr id="3" name="Date Placeholder 2"/>
          <p:cNvSpPr>
            <a:spLocks noGrp="true"/>
          </p:cNvSpPr>
          <p:nvPr>
            <p:ph idx="10" sz="half" type="dt"/>
          </p:nvPr>
        </p:nvSpPr>
        <p:spPr>
          <a:prstGeom prst="rect">
            <a:avLst/>
          </a:prstGeom>
        </p:spPr>
        <p:txBody>
          <a:bodyPr rtlCol="0"/>
          <a:lstStyle/>
          <a:p>
            <a:pPr/>
            <a:fld id="{55A64B34-1506-4847-B698-FA5E5611785D}" type="datetime1">
              <a:t>5/31/2020</a:t>
            </a:fld>
            <a:endParaRPr dirty="0" lang="en-US"/>
          </a:p>
        </p:txBody>
      </p:sp>
      <p:sp>
        <p:nvSpPr>
          <p:cNvPr id="4" name="Footer Placeholder 3"/>
          <p:cNvSpPr>
            <a:spLocks noGrp="true"/>
          </p:cNvSpPr>
          <p:nvPr>
            <p:ph idx="11" sz="quarter" type="ftr"/>
          </p:nvPr>
        </p:nvSpPr>
        <p:spPr>
          <a:prstGeom prst="rect">
            <a:avLst/>
          </a:prstGeom>
        </p:spPr>
        <p:txBody>
          <a:bodyPr rtlCol="0"/>
          <a:lstStyle/>
          <a:p>
            <a:pPr/>
            <a:r>
              <a:rPr dirty="0" lang="en-US"/>
              <a:t/>
            </a:r>
            <a:endParaRPr dirty="0" lang="en-US"/>
          </a:p>
        </p:txBody>
      </p:sp>
      <p:sp>
        <p:nvSpPr>
          <p:cNvPr id="5" name="Slide Number Placeholder 4"/>
          <p:cNvSpPr>
            <a:spLocks noGrp="true"/>
          </p:cNvSpPr>
          <p:nvPr>
            <p:ph idx="12" sz="quarter" type="sldNum"/>
          </p:nvPr>
        </p:nvSpPr>
        <p:spPr>
          <a:prstGeom prst="rect">
            <a:avLst/>
          </a:prstGeom>
        </p:spPr>
        <p:txBody>
          <a:bodyPr rtlCol="0"/>
          <a:lstStyle/>
          <a:p>
            <a:pPr/>
            <a:fld id="{CF4EC794-F940-4144-90F2-D57E605874C5}" type="slidenum"/>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p:cNvSpPr>
            <a:spLocks noGrp="true"/>
          </p:cNvSpPr>
          <p:nvPr>
            <p:ph idx="10" sz="half" type="dt"/>
          </p:nvPr>
        </p:nvSpPr>
        <p:spPr>
          <a:prstGeom prst="rect">
            <a:avLst/>
          </a:prstGeom>
        </p:spPr>
        <p:txBody>
          <a:bodyPr rtlCol="0"/>
          <a:lstStyle/>
          <a:p>
            <a:pPr/>
            <a:fld id="{46F14349-54E0-4DF5-AEEE-67B1C1CEB020}" type="datetime1">
              <a:t>5/31/2020</a:t>
            </a:fld>
            <a:endParaRPr dirty="0" lang="en-US"/>
          </a:p>
        </p:txBody>
      </p:sp>
      <p:sp>
        <p:nvSpPr>
          <p:cNvPr id="3" name="Footer Placeholder 2"/>
          <p:cNvSpPr>
            <a:spLocks noGrp="true"/>
          </p:cNvSpPr>
          <p:nvPr>
            <p:ph idx="11" sz="quarter" type="ftr"/>
          </p:nvPr>
        </p:nvSpPr>
        <p:spPr>
          <a:prstGeom prst="rect">
            <a:avLst/>
          </a:prstGeom>
        </p:spPr>
        <p:txBody>
          <a:bodyPr rtlCol="0"/>
          <a:lstStyle/>
          <a:p>
            <a:pPr/>
            <a:r>
              <a:rPr dirty="0" lang="en-US"/>
              <a:t/>
            </a:r>
            <a:endParaRPr dirty="0" lang="en-US"/>
          </a:p>
        </p:txBody>
      </p:sp>
      <p:sp>
        <p:nvSpPr>
          <p:cNvPr id="4" name="Slide Number Placeholder 3"/>
          <p:cNvSpPr>
            <a:spLocks noGrp="true"/>
          </p:cNvSpPr>
          <p:nvPr>
            <p:ph idx="12" sz="quarter" type="sldNum"/>
          </p:nvPr>
        </p:nvSpPr>
        <p:spPr>
          <a:prstGeom prst="rect">
            <a:avLst/>
          </a:prstGeom>
        </p:spPr>
        <p:txBody>
          <a:bodyPr rtlCol="0"/>
          <a:lstStyle/>
          <a:p>
            <a:pPr/>
            <a:fld id="{AE196057-190C-4170-9992-0705D040D3E6}" type="slidenum"/>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273050"/>
            <a:ext cx="3008313" cy="1162050"/>
          </a:xfrm>
          <a:prstGeom prst="rect">
            <a:avLst/>
          </a:prstGeom>
        </p:spPr>
        <p:txBody>
          <a:bodyPr anchor="b" rtlCol="0" vert="horz"/>
          <a:lstStyle>
            <a:lvl1pPr algn="l" lvl="0">
              <a:defRPr b="1" dirty="0" lang="en-US" sz="2000">
                <a:latin typeface="+mn-lt"/>
              </a:defRPr>
            </a:lvl1pPr>
          </a:lstStyle>
          <a:p>
            <a:pPr/>
            <a:r>
              <a:rPr dirty="0" lang="en-US"/>
              <a:t>Click to edit Master title style</a:t>
            </a:r>
            <a:endParaRPr dirty="0" lang="en-US"/>
          </a:p>
        </p:txBody>
      </p:sp>
      <p:sp>
        <p:nvSpPr>
          <p:cNvPr id="3" name="Content Placeholder 2"/>
          <p:cNvSpPr>
            <a:spLocks noGrp="true"/>
          </p:cNvSpPr>
          <p:nvPr>
            <p:ph idx="1"/>
          </p:nvPr>
        </p:nvSpPr>
        <p:spPr>
          <a:xfrm rot="0">
            <a:off x="3575050" y="273050"/>
            <a:ext cx="5111749" cy="5853112"/>
          </a:xfrm>
          <a:prstGeom prst="rect">
            <a:avLst/>
          </a:prstGeom>
        </p:spPr>
        <p:txBody>
          <a:bodyPr rtlCol="0"/>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p:cNvSpPr>
            <a:spLocks noGrp="true"/>
          </p:cNvSpPr>
          <p:nvPr>
            <p:ph idx="2" type="body"/>
          </p:nvPr>
        </p:nvSpPr>
        <p:spPr>
          <a:xfrm rot="0">
            <a:off x="457200" y="1435099"/>
            <a:ext cx="3008313" cy="4691063"/>
          </a:xfrm>
          <a:prstGeom prst="rect">
            <a:avLst/>
          </a:prstGeom>
        </p:spPr>
        <p:txBody>
          <a:bodyPr rtlCol="0"/>
          <a:lstStyle>
            <a:lvl1pPr indent="0" lv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a:prstGeom prst="rect">
            <a:avLst/>
          </a:prstGeom>
        </p:spPr>
        <p:txBody>
          <a:bodyPr rtlCol="0"/>
          <a:lstStyle/>
          <a:p>
            <a:pPr/>
            <a:fld id="{4C1B5C22-5BED-4382-9899-11CF99E9F96C}" type="datetime1">
              <a:t>5/31/2020</a:t>
            </a:fld>
            <a:endParaRPr dirty="0" lang="en-US"/>
          </a:p>
        </p:txBody>
      </p:sp>
      <p:sp>
        <p:nvSpPr>
          <p:cNvPr id="6" name="Footer Placeholder 5"/>
          <p:cNvSpPr>
            <a:spLocks noGrp="true"/>
          </p:cNvSpPr>
          <p:nvPr>
            <p:ph idx="11" sz="quarter" type="ftr"/>
          </p:nvPr>
        </p:nvSpPr>
        <p:spPr>
          <a:prstGeom prst="rect">
            <a:avLst/>
          </a:prstGeom>
        </p:spPr>
        <p:txBody>
          <a:bodyPr rtlCol="0"/>
          <a:lstStyle/>
          <a:p>
            <a:pPr/>
            <a:r>
              <a:rPr dirty="0" lang="en-US"/>
              <a:t/>
            </a:r>
            <a:endParaRPr dirty="0" lang="en-US"/>
          </a:p>
        </p:txBody>
      </p:sp>
      <p:sp>
        <p:nvSpPr>
          <p:cNvPr id="7" name="Slide Number Placeholder 6"/>
          <p:cNvSpPr>
            <a:spLocks noGrp="true"/>
          </p:cNvSpPr>
          <p:nvPr>
            <p:ph idx="12" sz="quarter" type="sldNum"/>
          </p:nvPr>
        </p:nvSpPr>
        <p:spPr>
          <a:prstGeom prst="rect">
            <a:avLst/>
          </a:prstGeom>
        </p:spPr>
        <p:txBody>
          <a:bodyPr rtlCol="0"/>
          <a:lstStyle/>
          <a:p>
            <a:pPr/>
            <a:fld id="{7A4B9BC9-C58F-45C5-A9BF-07446E7F533F}" type="slidenum"/>
            <a:endParaRPr dirty="0" lang="en-US"/>
          </a:p>
        </p:txBody>
      </p: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rot="0">
            <a:off x="1792288" y="4800600"/>
            <a:ext cx="5486400" cy="566738"/>
          </a:xfrm>
          <a:prstGeom prst="rect">
            <a:avLst/>
          </a:prstGeom>
        </p:spPr>
        <p:txBody>
          <a:bodyPr anchor="b" rtlCol="0" vert="horz"/>
          <a:lstStyle>
            <a:lvl1pPr algn="l" lvl="0">
              <a:defRPr b="1" dirty="0" lang="en-US" sz="2000">
                <a:latin typeface="+mn-lt"/>
              </a:defRPr>
            </a:lvl1pPr>
          </a:lstStyle>
          <a:p>
            <a:pPr/>
            <a:r>
              <a:rPr dirty="0" lang="en-US"/>
              <a:t>Click to edit Master title style</a:t>
            </a:r>
            <a:endParaRPr dirty="0" lang="en-US"/>
          </a:p>
        </p:txBody>
      </p:sp>
      <p:sp>
        <p:nvSpPr>
          <p:cNvPr id="3" name="Picture Placeholder 2"/>
          <p:cNvSpPr>
            <a:spLocks noGrp="true"/>
          </p:cNvSpPr>
          <p:nvPr>
            <p:ph idx="1" type="pic"/>
          </p:nvPr>
        </p:nvSpPr>
        <p:spPr>
          <a:xfrm rot="0">
            <a:off x="1792288" y="612775"/>
            <a:ext cx="5486400" cy="4114800"/>
          </a:xfrm>
          <a:prstGeom prst="rect">
            <a:avLst/>
          </a:prstGeom>
        </p:spPr>
        <p:txBody>
          <a:bodyPr rtlCol="0"/>
          <a:lstStyle>
            <a:lvl1pPr indent="0" lv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
            </a:r>
            <a:endParaRPr dirty="0" lang="en-US"/>
          </a:p>
        </p:txBody>
      </p:sp>
      <p:sp>
        <p:nvSpPr>
          <p:cNvPr id="4" name="Text Placeholder 3"/>
          <p:cNvSpPr>
            <a:spLocks noGrp="true"/>
          </p:cNvSpPr>
          <p:nvPr>
            <p:ph idx="2" type="body"/>
          </p:nvPr>
        </p:nvSpPr>
        <p:spPr>
          <a:xfrm rot="0">
            <a:off x="1792288" y="5367337"/>
            <a:ext cx="5486400" cy="804862"/>
          </a:xfrm>
          <a:prstGeom prst="rect">
            <a:avLst/>
          </a:prstGeom>
        </p:spPr>
        <p:txBody>
          <a:bodyPr rtlCol="0"/>
          <a:lstStyle>
            <a:lvl1pPr indent="0" lv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a:prstGeom prst="rect">
            <a:avLst/>
          </a:prstGeom>
        </p:spPr>
        <p:txBody>
          <a:bodyPr rtlCol="0"/>
          <a:lstStyle/>
          <a:p>
            <a:pPr/>
            <a:fld id="{B235CB83-F93F-482B-8215-35FBA60366D4}" type="datetime1">
              <a:t>5/31/2020</a:t>
            </a:fld>
            <a:endParaRPr dirty="0" lang="en-US"/>
          </a:p>
        </p:txBody>
      </p:sp>
      <p:sp>
        <p:nvSpPr>
          <p:cNvPr id="6" name="Footer Placeholder 5"/>
          <p:cNvSpPr>
            <a:spLocks noGrp="true"/>
          </p:cNvSpPr>
          <p:nvPr>
            <p:ph idx="11" sz="quarter" type="ftr"/>
          </p:nvPr>
        </p:nvSpPr>
        <p:spPr>
          <a:prstGeom prst="rect">
            <a:avLst/>
          </a:prstGeom>
        </p:spPr>
        <p:txBody>
          <a:bodyPr rtlCol="0"/>
          <a:lstStyle/>
          <a:p>
            <a:pPr/>
            <a:r>
              <a:rPr dirty="0" lang="en-US"/>
              <a:t/>
            </a:r>
            <a:endParaRPr dirty="0" lang="en-US"/>
          </a:p>
        </p:txBody>
      </p:sp>
      <p:sp>
        <p:nvSpPr>
          <p:cNvPr id="7" name="Slide Number Placeholder 6"/>
          <p:cNvSpPr>
            <a:spLocks noGrp="true"/>
          </p:cNvSpPr>
          <p:nvPr>
            <p:ph idx="12" sz="quarter" type="sldNum"/>
          </p:nvPr>
        </p:nvSpPr>
        <p:spPr>
          <a:prstGeom prst="rect">
            <a:avLst/>
          </a:prstGeom>
        </p:spPr>
        <p:txBody>
          <a:bodyPr rtlCol="0"/>
          <a:lstStyle/>
          <a:p>
            <a:pPr/>
            <a:fld id="{9884EBEC-A465-487F-9BF7-F69A4A7AF6EE}" type="slidenum"/>
            <a:endParaRPr dirty="0" lang="en-US"/>
          </a:p>
        </p:txBody>
      </p: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rot="0">
            <a:off x="457200" y="274638"/>
            <a:ext cx="8229600" cy="1143000"/>
          </a:xfrm>
          <a:prstGeom prst="rect">
            <a:avLst/>
          </a:prstGeom>
        </p:spPr>
        <p:txBody>
          <a:bodyPr anchor="ctr" bIns="45720" lIns="91440" rIns="91440" rtlCol="0" tIns="45720" vert="horz">
            <a:normAutofit/>
          </a:bodyPr>
          <a:lstStyle/>
          <a:p>
            <a:pPr/>
            <a:r>
              <a:rPr dirty="0" lang="en-US"/>
              <a:t>Click to edit Master title style</a:t>
            </a:r>
            <a:endParaRPr dirty="0" lang="en-US"/>
          </a:p>
        </p:txBody>
      </p:sp>
      <p:sp>
        <p:nvSpPr>
          <p:cNvPr id="3" name="Text Placeholder 2"/>
          <p:cNvSpPr>
            <a:spLocks noGrp="true"/>
          </p:cNvSpPr>
          <p:nvPr>
            <p:ph idx="1" type="body"/>
          </p:nvPr>
        </p:nvSpPr>
        <p:spPr>
          <a:xfrm rot="0">
            <a:off x="457200" y="1600200"/>
            <a:ext cx="8229600" cy="452596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2" sz="half" type="dt"/>
          </p:nvPr>
        </p:nvSpPr>
        <p:spPr>
          <a:xfrm rot="0">
            <a:off x="457200" y="6356350"/>
            <a:ext cx="2133600" cy="365125"/>
          </a:xfrm>
          <a:prstGeom prst="rect">
            <a:avLst/>
          </a:prstGeom>
        </p:spPr>
        <p:txBody>
          <a:bodyPr anchor="ctr" bIns="45720" lIns="91440" rIns="91440" rtlCol="0" tIns="45720" vert="horz"/>
          <a:lstStyle>
            <a:lvl1pPr algn="l" lvl="0">
              <a:defRPr dirty="0" lang="en-US" sz="1200">
                <a:solidFill>
                  <a:schemeClr val="tx1">
                    <a:tint val="75000"/>
                  </a:schemeClr>
                </a:solidFill>
              </a:defRPr>
            </a:lvl1pPr>
          </a:lstStyle>
          <a:p>
            <a:pPr/>
            <a:fld id="{B42F77EF-5A8F-483E-A48E-EC0D747B47BC}" type="datetime1">
              <a:t>5/31/2020</a:t>
            </a:fld>
            <a:endParaRPr dirty="0" lang="en-US"/>
          </a:p>
        </p:txBody>
      </p:sp>
      <p:sp>
        <p:nvSpPr>
          <p:cNvPr id="5" name="Footer Placeholder 4"/>
          <p:cNvSpPr>
            <a:spLocks noGrp="true"/>
          </p:cNvSpPr>
          <p:nvPr>
            <p:ph idx="3" sz="quarter" type="ftr"/>
          </p:nvPr>
        </p:nvSpPr>
        <p:spPr>
          <a:xfrm rot="0">
            <a:off x="3124200" y="6356350"/>
            <a:ext cx="2895600" cy="365125"/>
          </a:xfrm>
          <a:prstGeom prst="rect">
            <a:avLst/>
          </a:prstGeom>
        </p:spPr>
        <p:txBody>
          <a:bodyPr anchor="ctr" bIns="45720" lIns="91440" rIns="91440" rtlCol="0" tIns="45720" vert="horz"/>
          <a:lstStyle>
            <a:lvl1pPr algn="ctr" lvl="0">
              <a:defRPr dirty="0" lang="en-US" sz="1200">
                <a:solidFill>
                  <a:schemeClr val="tx1">
                    <a:tint val="75000"/>
                  </a:schemeClr>
                </a:solidFill>
              </a:defRPr>
            </a:lvl1pPr>
          </a:lstStyle>
          <a:p>
            <a:pPr/>
            <a:r>
              <a:rPr dirty="0" lang="en-US"/>
              <a:t/>
            </a:r>
            <a:endParaRPr dirty="0" lang="en-US"/>
          </a:p>
        </p:txBody>
      </p:sp>
      <p:sp>
        <p:nvSpPr>
          <p:cNvPr id="6" name="Slide Number Placeholder 5"/>
          <p:cNvSpPr>
            <a:spLocks noGrp="true"/>
          </p:cNvSpPr>
          <p:nvPr>
            <p:ph idx="4" sz="quarter" type="sldNum"/>
          </p:nvPr>
        </p:nvSpPr>
        <p:spPr>
          <a:xfrm rot="0">
            <a:off x="6553200" y="6356350"/>
            <a:ext cx="2133600" cy="365125"/>
          </a:xfrm>
          <a:prstGeom prst="rect">
            <a:avLst/>
          </a:prstGeom>
        </p:spPr>
        <p:txBody>
          <a:bodyPr anchor="ctr" bIns="45720" lIns="91440" rIns="91440" rtlCol="0" tIns="45720" vert="horz"/>
          <a:lstStyle>
            <a:lvl1pPr algn="r" lvl="0">
              <a:defRPr dirty="0" lang="en-US" sz="1200">
                <a:solidFill>
                  <a:schemeClr val="tx1">
                    <a:tint val="75000"/>
                  </a:schemeClr>
                </a:solidFill>
              </a:defRPr>
            </a:lvl1pPr>
          </a:lstStyle>
          <a:p>
            <a:pPr/>
            <a:fld id="{443AAC5A-521B-447B-AFBC-F983CFD29B74}" type="slidenum"/>
            <a:endParaRPr dirty="0" lang="en-US"/>
          </a:p>
        </p:txBody>
      </p:sp>
      <p:pic>
        <p:nvPicPr>
          <p:cNvPr descr="BlankSlide.png" id="7" name="Picture 6"/>
          <p:cNvPicPr>
            <a:picLocks noChangeAspect="true"/>
          </p:cNvPicPr>
          <p:nvPr userDrawn="1"/>
        </p:nvPicPr>
        <p:blipFill>
          <a:blip r:embed="rId13"/>
          <a:stretch>
            <a:fillRect/>
          </a:stretch>
        </p:blipFill>
        <p:spPr>
          <a:xfrm rot="0">
            <a:off x="0" y="0"/>
            <a:ext cx="9144000" cy="6858000"/>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lvl="0" rtl="false">
        <a:spcBef>
          <a:spcPct val="0"/>
        </a:spcBef>
        <a:buNone/>
        <a:defRPr dirty="0" lang="en-US" sz="4400">
          <a:solidFill>
            <a:schemeClr val="tx1"/>
          </a:solidFill>
          <a:latin typeface="+mj-lt"/>
        </a:defRPr>
      </a:lvl1pPr>
    </p:titleStyle>
    <p:bodyStyle>
      <a:lvl1pPr algn="l" indent="-342900" lvl="0" marL="342900" rtl="false">
        <a:spcBef>
          <a:spcPct val="20000"/>
        </a:spcBef>
        <a:buFont typeface="Arial"/>
        <a:buChar char="•"/>
        <a:defRPr dirty="0" lang="en-US" sz="3200">
          <a:solidFill>
            <a:schemeClr val="tx1"/>
          </a:solidFill>
          <a:latin typeface="+mn-lt"/>
        </a:defRPr>
      </a:lvl1pPr>
      <a:lvl2pPr algn="l" indent="-285750" lvl="1" marL="742950" rtl="false">
        <a:spcBef>
          <a:spcPct val="20000"/>
        </a:spcBef>
        <a:buFont typeface="Arial"/>
        <a:buChar char="–"/>
        <a:defRPr dirty="0" lang="en-US" sz="2800">
          <a:solidFill>
            <a:schemeClr val="tx1"/>
          </a:solidFill>
          <a:latin typeface="+mn-lt"/>
        </a:defRPr>
      </a:lvl2pPr>
      <a:lvl3pPr algn="l" indent="-228600" lvl="2" marL="1143000" rtl="false">
        <a:spcBef>
          <a:spcPct val="20000"/>
        </a:spcBef>
        <a:buFont typeface="Arial"/>
        <a:buChar char="•"/>
        <a:defRPr dirty="0" lang="en-US" sz="2400">
          <a:solidFill>
            <a:schemeClr val="tx1"/>
          </a:solidFill>
          <a:latin typeface="+mn-lt"/>
        </a:defRPr>
      </a:lvl3pPr>
      <a:lvl4pPr algn="l" indent="-228600" lvl="3" marL="1600200" rtl="false">
        <a:spcBef>
          <a:spcPct val="20000"/>
        </a:spcBef>
        <a:buFont typeface="Arial"/>
        <a:buChar char="–"/>
        <a:defRPr dirty="0" lang="en-US" sz="2000">
          <a:solidFill>
            <a:schemeClr val="tx1"/>
          </a:solidFill>
          <a:latin typeface="+mn-lt"/>
        </a:defRPr>
      </a:lvl4pPr>
      <a:lvl5pPr algn="l" indent="-228600" lvl="4" marL="2057400" rtl="false">
        <a:spcBef>
          <a:spcPct val="20000"/>
        </a:spcBef>
        <a:buFont typeface="Arial"/>
        <a:buChar char="»"/>
        <a:defRPr dirty="0" lang="en-US" sz="2000">
          <a:solidFill>
            <a:schemeClr val="tx1"/>
          </a:solidFill>
          <a:latin typeface="+mn-lt"/>
        </a:defRPr>
      </a:lvl5pPr>
      <a:lvl6pPr algn="l" indent="-228600" lvl="5" marL="2514600" rtl="false">
        <a:spcBef>
          <a:spcPct val="20000"/>
        </a:spcBef>
        <a:buFont typeface="Arial"/>
        <a:buChar char="•"/>
        <a:defRPr dirty="0" lang="en-US" sz="2000">
          <a:solidFill>
            <a:schemeClr val="tx1"/>
          </a:solidFill>
          <a:latin typeface="+mn-lt"/>
        </a:defRPr>
      </a:lvl6pPr>
      <a:lvl7pPr algn="l" indent="-228600" lvl="6" marL="2971800" rtl="false">
        <a:spcBef>
          <a:spcPct val="20000"/>
        </a:spcBef>
        <a:buFont typeface="Arial"/>
        <a:buChar char="•"/>
        <a:defRPr dirty="0" lang="en-US" sz="2000">
          <a:solidFill>
            <a:schemeClr val="tx1"/>
          </a:solidFill>
          <a:latin typeface="+mn-lt"/>
        </a:defRPr>
      </a:lvl7pPr>
      <a:lvl8pPr algn="l" indent="-228600" lvl="7" marL="3429000" rtl="false">
        <a:spcBef>
          <a:spcPct val="20000"/>
        </a:spcBef>
        <a:buFont typeface="Arial"/>
        <a:buChar char="•"/>
        <a:defRPr dirty="0" lang="en-US" sz="2000">
          <a:solidFill>
            <a:schemeClr val="tx1"/>
          </a:solidFill>
          <a:latin typeface="+mn-lt"/>
        </a:defRPr>
      </a:lvl8pPr>
      <a:lvl9pPr algn="l" indent="-228600" lvl="8" marL="3886200" rtl="false">
        <a:spcBef>
          <a:spcPct val="20000"/>
        </a:spcBef>
        <a:buFont typeface="Arial"/>
        <a:buChar char="•"/>
        <a:defRPr dirty="0" lang="en-US" sz="2000">
          <a:solidFill>
            <a:schemeClr val="tx1"/>
          </a:solidFill>
          <a:latin typeface="+mn-lt"/>
        </a:defRPr>
      </a:lvl9pPr>
    </p:bodyStyle>
    <p:otherStyle>
      <a:lvl1pPr algn="l" lv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2" Target="../media/image2.png" Type="http://schemas.openxmlformats.org/officeDocument/2006/relationships/image"/><Relationship Id="rId1" Target="../slideLayouts/slideLayout7.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Relationships xmlns="http://schemas.openxmlformats.org/package/2006/relationships"><Relationship Id="rId1" Target="../slideLayouts/slideLayout2.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Relationships xmlns="http://schemas.openxmlformats.org/package/2006/relationships"><Relationship Id="rId2" Target="../media/image4.jpeg" Type="http://schemas.openxmlformats.org/officeDocument/2006/relationships/image"/><Relationship Id="rId1" Target="../slideLayouts/slideLayout2.xml" Type="http://schemas.openxmlformats.org/officeDocument/2006/relationships/slideLayout"/><Relationship Id="rId3" Target="../notesSlides/notesSlide11.xml" Type="http://schemas.openxmlformats.org/officeDocument/2006/relationships/notesSlide"/></Relationships>
</file>

<file path=ppt/slides/_rels/slide12.xml.rels><?xml version="1.0" encoding="UTF-8"?><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 Id="rId3" Target="../notesSlides/notesSlide12.xml" Type="http://schemas.openxmlformats.org/officeDocument/2006/relationships/notesSlide"/></Relationships>
</file>

<file path=ppt/slides/_rels/slide13.xml.rels><?xml version="1.0" encoding="UTF-8"?><Relationships xmlns="http://schemas.openxmlformats.org/package/2006/relationships"><Relationship Id="rId1" Target="../slideLayouts/slideLayout2.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Relationships xmlns="http://schemas.openxmlformats.org/package/2006/relationships"><Relationship Id="rId2" Target="https&amp;#x3a;&amp;#x2f;&amp;#x2f;www.childwelfare.gov&amp;#x2f;" TargetMode="External" Type="http://schemas.openxmlformats.org/officeDocument/2006/relationships/hyperlink"/><Relationship Id="rId1" Target="../slideLayouts/slideLayout2.xml" Type="http://schemas.openxmlformats.org/officeDocument/2006/relationships/slideLayout"/><Relationship Id="rId3" Target="../notesSlides/notesSlide14.xml" Type="http://schemas.openxmlformats.org/officeDocument/2006/relationships/notesSlide"/></Relationships>
</file>

<file path=ppt/slides/_rels/slide15.xml.rels><?xml version="1.0" encoding="UTF-8"?><Relationships xmlns="http://schemas.openxmlformats.org/package/2006/relationships"><Relationship Id="rId2" Target="https&amp;#x3a;&amp;#x2f;&amp;#x2f;www.surveymonkey.com&amp;#x2f;r&amp;#x2f;NPALMentorTrainingSurvey" TargetMode="External" Type="http://schemas.openxmlformats.org/officeDocument/2006/relationships/hyperlink"/><Relationship Id="rId1" Target="../slideLayouts/slideLayout2.xml" Type="http://schemas.openxmlformats.org/officeDocument/2006/relationships/slideLayout"/><Relationship Id="rId3" Target="../notesSlides/notesSlide15.xml" Type="http://schemas.openxmlformats.org/officeDocument/2006/relationships/notesSlide"/></Relationships>
</file>

<file path=ppt/slides/_rels/slide16.xml.rels><?xml version="1.0" encoding="UTF-8"?><Relationships xmlns="http://schemas.openxmlformats.org/package/2006/relationships"><Relationship Id="rId2" Target="mailto:#x3a;acaffee&amp;#x40;nationalpal.org" TargetMode="External" Type="http://schemas.openxmlformats.org/officeDocument/2006/relationships/hyperlink"/><Relationship Id="rId3" Target="https&amp;#x3a;&amp;#x2f;&amp;#x2f;www.surveymonkey.com&amp;#x2f;r&amp;#x2f;NPALMentorTrainingSurvey" TargetMode="External" Type="http://schemas.openxmlformats.org/officeDocument/2006/relationships/hyperlink"/><Relationship Id="rId1" Target="../slideLayouts/slideLayout2.xml" Type="http://schemas.openxmlformats.org/officeDocument/2006/relationships/slideLayout"/></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Relationships xmlns="http://schemas.openxmlformats.org/package/2006/relationships"><Relationship Id="rId1" Target="../slideLayouts/slideLayout2.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Relationships xmlns="http://schemas.openxmlformats.org/package/2006/relationships"><Relationship Id="rId1" Target="../slideLayouts/slideLayout2.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Relationships xmlns="http://schemas.openxmlformats.org/package/2006/relationships"><Relationship Id="rId1" Target="../slideLayouts/slideLayout4.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Relationships xmlns="http://schemas.openxmlformats.org/package/2006/relationships"><Relationship Id="rId1" Target="../slideLayouts/slideLayout2.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Relationships xmlns="http://schemas.openxmlformats.org/package/2006/relationships"><Relationship Id="rId1" Target="../slideLayouts/slideLayout2.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Relationships xmlns="http://schemas.openxmlformats.org/package/2006/relationships"><Relationship Id="rId1" Target="../slideLayouts/slideLayout2.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pic>
        <p:nvPicPr>
          <p:cNvPr descr="MentoringTraining PPT.png" id="2" name="Picture 3"/>
          <p:cNvPicPr>
            <a:picLocks noChangeAspect="true" noGrp="true"/>
          </p:cNvPicPr>
          <p:nvPr/>
        </p:nvPicPr>
        <p:blipFill>
          <a:blip r:embed="rId2"/>
          <a:stretch>
            <a:fillRect/>
          </a:stretch>
        </p:blipFill>
        <p:spPr>
          <a:xfrm rot="0">
            <a:off x="-229340" y="0"/>
            <a:ext cx="9373341" cy="7086600"/>
          </a:xfrm>
          <a:prstGeom prst="rect">
            <a:avLst/>
          </a:prstGeom>
          <a:noFill/>
          <a:ln>
            <a:noFill/>
          </a:ln>
        </p:spPr>
      </p:pic>
    </p:spTree>
  </p:cSld>
  <p:clrMapOvr>
    <a:masterClrMapping/>
  </p:clrMapOvr>
</p:sld>
</file>

<file path=ppt/slides/slide1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b="1" dirty="0" lang="en-US">
                <a:latin typeface="+mn-lt"/>
              </a:rPr>
              <a:t>Boundaries - Physical</a:t>
            </a:r>
            <a:endParaRPr b="1" dirty="0" lang="en-US">
              <a:latin typeface="+mn-lt"/>
            </a:endParaRPr>
          </a:p>
        </p:txBody>
      </p:sp>
      <p:sp>
        <p:nvSpPr>
          <p:cNvPr id="3" name="Content Placeholder 2"/>
          <p:cNvSpPr>
            <a:spLocks noGrp="true"/>
          </p:cNvSpPr>
          <p:nvPr>
            <p:ph idx="1"/>
          </p:nvPr>
        </p:nvSpPr>
        <p:spPr/>
        <p:txBody>
          <a:bodyPr rtlCol="0" vert="horz">
            <a:normAutofit/>
          </a:bodyPr>
          <a:lstStyle/>
          <a:p>
            <a:pPr>
              <a:lnSpc>
                <a:spcPct val="90000"/>
              </a:lnSpc>
            </a:pPr>
            <a:r>
              <a:rPr dirty="0" lang="en-US" sz="2400"/>
              <a:t>Youth sometimes have a strong need for positive physical contact. </a:t>
            </a:r>
          </a:p>
          <a:p>
            <a:pPr>
              <a:lnSpc>
                <a:spcPct val="90000"/>
              </a:lnSpc>
            </a:pPr>
            <a:r>
              <a:rPr dirty="0" lang="en-US" sz="2400"/>
              <a:t>Touch should always be mentee-initiated to ensure their safety. </a:t>
            </a:r>
          </a:p>
          <a:p>
            <a:pPr>
              <a:lnSpc>
                <a:spcPct val="90000"/>
              </a:lnSpc>
            </a:pPr>
            <a:r>
              <a:rPr dirty="0" lang="en-US" sz="2400"/>
              <a:t>All interactions should be continuously observable and interruptible. </a:t>
            </a:r>
          </a:p>
          <a:p>
            <a:pPr/>
            <a:r>
              <a:rPr dirty="0" lang="en-US" sz="2400"/>
              <a:t>“Safe touch” areas are: </a:t>
            </a:r>
          </a:p>
          <a:p>
            <a:pPr lvl="1"/>
            <a:r>
              <a:rPr dirty="0" lang="en-US" sz="2400"/>
              <a:t>Elbows</a:t>
            </a:r>
          </a:p>
          <a:p>
            <a:pPr lvl="1"/>
            <a:r>
              <a:rPr dirty="0" lang="en-US" sz="2400"/>
              <a:t>Shoulders</a:t>
            </a:r>
          </a:p>
          <a:p>
            <a:pPr lvl="1"/>
            <a:r>
              <a:rPr dirty="0" lang="en-US" sz="2400"/>
              <a:t>Hands</a:t>
            </a:r>
          </a:p>
          <a:p>
            <a:pPr>
              <a:lnSpc>
                <a:spcPct val="90000"/>
              </a:lnSpc>
            </a:pPr>
            <a:r>
              <a:rPr dirty="0" i="1" lang="en-US"/>
              <a:t/>
            </a:r>
          </a:p>
          <a:p>
            <a:pPr/>
            <a:r>
              <a:rPr dirty="0" lang="en-US"/>
              <a:t/>
            </a:r>
            <a:endParaRPr dirty="0" lang="en-US"/>
          </a:p>
        </p:txBody>
      </p:sp>
    </p:spTree>
  </p:cSld>
  <p:clrMapOvr>
    <a:masterClrMapping/>
  </p:clrMapOvr>
</p:sld>
</file>

<file path=ppt/slides/slide1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b="1" dirty="0" lang="en-US">
                <a:latin typeface="+mn-lt"/>
              </a:rPr>
              <a:t>Boundaries - Monetary</a:t>
            </a:r>
            <a:endParaRPr b="1" dirty="0" lang="en-US">
              <a:latin typeface="+mn-lt"/>
            </a:endParaRPr>
          </a:p>
        </p:txBody>
      </p:sp>
      <p:sp>
        <p:nvSpPr>
          <p:cNvPr id="3" name="Content Placeholder 2"/>
          <p:cNvSpPr>
            <a:spLocks noGrp="true"/>
          </p:cNvSpPr>
          <p:nvPr>
            <p:ph idx="1"/>
          </p:nvPr>
        </p:nvSpPr>
        <p:spPr/>
        <p:txBody>
          <a:bodyPr rtlCol="0"/>
          <a:lstStyle/>
          <a:p>
            <a:pPr/>
            <a:r>
              <a:rPr dirty="0" lang="en-US"/>
              <a:t>No gifts are permitted – monetary or otherwise</a:t>
            </a:r>
          </a:p>
          <a:p>
            <a:pPr/>
            <a:r>
              <a:rPr dirty="0" lang="en-US"/>
              <a:t>The National PAL Mentoring program is site-based. Use all the resources of your PAL</a:t>
            </a:r>
            <a:endParaRPr dirty="0" lang="en-US"/>
          </a:p>
        </p:txBody>
      </p:sp>
      <p:pic>
        <p:nvPicPr>
          <p:cNvPr descr="nogift.jpg" id="4" name="Picture 3"/>
          <p:cNvPicPr>
            <a:picLocks noChangeAspect="true"/>
          </p:cNvPicPr>
          <p:nvPr/>
        </p:nvPicPr>
        <p:blipFill>
          <a:blip r:embed="rId2"/>
          <a:stretch>
            <a:fillRect/>
          </a:stretch>
        </p:blipFill>
        <p:spPr>
          <a:xfrm rot="0">
            <a:off x="3352800" y="3886200"/>
            <a:ext cx="2133600" cy="2133600"/>
          </a:xfrm>
          <a:prstGeom prst="rect">
            <a:avLst/>
          </a:prstGeom>
        </p:spPr>
      </p:pic>
    </p:spTree>
  </p:cSld>
  <p:clrMapOvr>
    <a:masterClrMapping/>
  </p:clrMapOvr>
</p:sld>
</file>

<file path=ppt/slides/slide1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b="1" dirty="0" lang="en-US">
                <a:latin typeface="+mn-lt"/>
              </a:rPr>
              <a:t>Boundaries - Social</a:t>
            </a:r>
            <a:endParaRPr b="1" dirty="0" lang="en-US">
              <a:latin typeface="+mn-lt"/>
            </a:endParaRPr>
          </a:p>
        </p:txBody>
      </p:sp>
      <p:sp>
        <p:nvSpPr>
          <p:cNvPr id="3" name="Content Placeholder 2"/>
          <p:cNvSpPr>
            <a:spLocks noGrp="true"/>
          </p:cNvSpPr>
          <p:nvPr>
            <p:ph idx="1"/>
          </p:nvPr>
        </p:nvSpPr>
        <p:spPr/>
        <p:txBody>
          <a:bodyPr rtlCol="0"/>
          <a:lstStyle/>
          <a:p>
            <a:pPr/>
            <a:r>
              <a:rPr dirty="0" lang="en-US" sz="2400"/>
              <a:t>Your Personal Information: Age, Telephone #, Address – no need to share.</a:t>
            </a:r>
          </a:p>
          <a:p>
            <a:pPr/>
            <a:r>
              <a:rPr dirty="0" lang="en-US" sz="2400"/>
              <a:t>E-mails, </a:t>
            </a:r>
            <a:r>
              <a:rPr dirty="0" err="1" lang="en-US" sz="2400"/>
              <a:t>Facebook</a:t>
            </a:r>
            <a:r>
              <a:rPr dirty="0" lang="en-US" sz="2400"/>
              <a:t> posts, Twitter, </a:t>
            </a:r>
            <a:r>
              <a:rPr dirty="0" err="1" lang="en-US" sz="2400"/>
              <a:t>Instagram</a:t>
            </a:r>
            <a:r>
              <a:rPr dirty="0" lang="en-US" sz="2400"/>
              <a:t>, are not permitted. </a:t>
            </a:r>
          </a:p>
          <a:p>
            <a:pPr/>
            <a:r>
              <a:rPr dirty="0" lang="en-US" sz="2400"/>
              <a:t>Do not take photos of mentees on your personal devices </a:t>
            </a:r>
          </a:p>
          <a:p>
            <a:pPr>
              <a:buNone/>
            </a:pPr>
            <a:r>
              <a:rPr dirty="0" lang="en-US"/>
              <a:t/>
            </a:r>
            <a:endParaRPr dirty="0" lang="en-US"/>
          </a:p>
        </p:txBody>
      </p:sp>
      <p:pic>
        <p:nvPicPr>
          <p:cNvPr descr="no-social-media.jpg" id="4" name="Picture 3"/>
          <p:cNvPicPr>
            <a:picLocks noChangeAspect="true"/>
          </p:cNvPicPr>
          <p:nvPr/>
        </p:nvPicPr>
        <p:blipFill>
          <a:blip r:embed="rId2"/>
          <a:stretch>
            <a:fillRect/>
          </a:stretch>
        </p:blipFill>
        <p:spPr>
          <a:xfrm rot="0">
            <a:off x="2835490" y="3733800"/>
            <a:ext cx="3137740" cy="2250204"/>
          </a:xfrm>
          <a:prstGeom prst="rect">
            <a:avLst/>
          </a:prstGeom>
        </p:spPr>
      </p:pic>
    </p:spTree>
  </p:cSld>
  <p:clrMapOvr>
    <a:masterClrMapping/>
  </p:clrMapOvr>
</p:sld>
</file>

<file path=ppt/slides/slide1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p:cNvSpPr>
            <a:spLocks noGrp="true"/>
          </p:cNvSpPr>
          <p:nvPr>
            <p:ph type="title"/>
          </p:nvPr>
        </p:nvSpPr>
        <p:spPr>
          <a:xfrm rot="0">
            <a:off x="228600" y="274638"/>
            <a:ext cx="8458200" cy="1143000"/>
          </a:xfrm>
        </p:spPr>
        <p:txBody>
          <a:bodyPr rtlCol="0" vert="horz">
            <a:normAutofit/>
          </a:bodyPr>
          <a:lstStyle/>
          <a:p>
            <a:pPr/>
            <a:r>
              <a:rPr b="1" dirty="0" lang="en-US">
                <a:latin typeface="+mn-lt"/>
              </a:rPr>
              <a:t>Confidentiality</a:t>
            </a:r>
            <a:endParaRPr b="1" dirty="0" lang="en-US">
              <a:latin typeface="+mn-lt"/>
            </a:endParaRPr>
          </a:p>
        </p:txBody>
      </p:sp>
      <p:sp>
        <p:nvSpPr>
          <p:cNvPr id="3" name="Content Placeholder 2"/>
          <p:cNvSpPr>
            <a:spLocks noGrp="true"/>
          </p:cNvSpPr>
          <p:nvPr>
            <p:ph idx="1"/>
          </p:nvPr>
        </p:nvSpPr>
        <p:spPr>
          <a:xfrm rot="0">
            <a:off x="609600" y="1295400"/>
            <a:ext cx="8001000" cy="4876800"/>
          </a:xfrm>
        </p:spPr>
        <p:txBody>
          <a:bodyPr rtlCol="0" vert="horz">
            <a:noAutofit/>
          </a:bodyPr>
          <a:lstStyle/>
          <a:p>
            <a:pPr/>
            <a:r>
              <a:rPr dirty="0" lang="en-US" sz="2600"/>
              <a:t>Information your mentee tells you must be kept in confidence. Sharing that information is a violation.</a:t>
            </a:r>
          </a:p>
          <a:p>
            <a:pPr>
              <a:buNone/>
            </a:pPr>
            <a:r>
              <a:rPr dirty="0" lang="en-US" sz="2600"/>
              <a:t/>
            </a:r>
          </a:p>
          <a:p>
            <a:pPr/>
            <a:r>
              <a:rPr b="1" dirty="0" i="1" lang="en-US" sz="2600">
                <a:latin typeface="+mn-lt"/>
              </a:rPr>
              <a:t>If you hear anything from your mentee about themselves or others:</a:t>
            </a:r>
          </a:p>
          <a:p>
            <a:pPr lvl="1"/>
            <a:r>
              <a:rPr dirty="0" lang="en-US" sz="2600"/>
              <a:t>Child Abuse</a:t>
            </a:r>
          </a:p>
          <a:p>
            <a:pPr lvl="1"/>
            <a:r>
              <a:rPr dirty="0" lang="en-US" sz="2600"/>
              <a:t>Physical Abuse</a:t>
            </a:r>
          </a:p>
          <a:p>
            <a:pPr lvl="1"/>
            <a:r>
              <a:rPr dirty="0" lang="en-US" sz="2600"/>
              <a:t>Sexual Abuse</a:t>
            </a:r>
          </a:p>
          <a:p>
            <a:pPr lvl="1"/>
            <a:r>
              <a:rPr dirty="0" lang="en-US" sz="2600"/>
              <a:t>General Child Safety</a:t>
            </a:r>
          </a:p>
          <a:p>
            <a:pPr lvl="1"/>
            <a:r>
              <a:rPr dirty="0" lang="en-US" sz="2600"/>
              <a:t>R</a:t>
            </a:r>
            <a:r>
              <a:rPr dirty="0" lang="en-US" sz="2600"/>
              <a:t>eport to the mandatory reporter hotline in your state– see information on next slide </a:t>
            </a:r>
          </a:p>
          <a:p>
            <a:pPr>
              <a:buNone/>
            </a:pPr>
            <a:r>
              <a:rPr dirty="0" lang="en-US" sz="2800"/>
              <a:t/>
            </a:r>
            <a:endParaRPr dirty="0" lang="en-US" sz="2800"/>
          </a:p>
        </p:txBody>
      </p:sp>
    </p:spTree>
  </p:cSld>
  <p:clrMapOvr>
    <a:masterClrMapping/>
  </p:clrMapOvr>
</p:sld>
</file>

<file path=ppt/slides/slide1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normAutofit/>
          </a:bodyPr>
          <a:lstStyle/>
          <a:p>
            <a:pPr/>
            <a:r>
              <a:rPr b="1" dirty="0" lang="en-US">
                <a:latin typeface="+mn-lt"/>
              </a:rPr>
              <a:t>Mandatory Reporting</a:t>
            </a:r>
            <a:endParaRPr b="1" dirty="0" lang="en-US">
              <a:latin typeface="+mn-lt"/>
            </a:endParaRPr>
          </a:p>
        </p:txBody>
      </p:sp>
      <p:sp>
        <p:nvSpPr>
          <p:cNvPr id="3" name="Content Placeholder 2"/>
          <p:cNvSpPr>
            <a:spLocks noGrp="true"/>
          </p:cNvSpPr>
          <p:nvPr>
            <p:ph idx="1"/>
          </p:nvPr>
        </p:nvSpPr>
        <p:spPr>
          <a:xfrm rot="0">
            <a:off x="381000" y="1219200"/>
            <a:ext cx="8229600" cy="4525962"/>
          </a:xfrm>
        </p:spPr>
        <p:txBody>
          <a:bodyPr rtlCol="0" vert="horz">
            <a:noAutofit/>
          </a:bodyPr>
          <a:lstStyle/>
          <a:p>
            <a:pPr/>
            <a:r>
              <a:rPr dirty="0" lang="en-US"/>
              <a:t>What to Report </a:t>
            </a:r>
          </a:p>
          <a:p>
            <a:pPr lvl="1"/>
            <a:r>
              <a:rPr dirty="0" lang="en-US" sz="2400"/>
              <a:t>Substance use and abuse</a:t>
            </a:r>
          </a:p>
          <a:p>
            <a:pPr lvl="1"/>
            <a:r>
              <a:rPr dirty="0" lang="en-US" sz="2400"/>
              <a:t>Abuse, violence, and bullying</a:t>
            </a:r>
          </a:p>
          <a:p>
            <a:pPr lvl="1"/>
            <a:r>
              <a:rPr dirty="0" lang="en-US" sz="2400"/>
              <a:t>Mental health issues</a:t>
            </a:r>
          </a:p>
          <a:p>
            <a:pPr lvl="1"/>
            <a:r>
              <a:rPr dirty="0" lang="en-US" sz="2400"/>
              <a:t>Peer pressure</a:t>
            </a:r>
          </a:p>
          <a:p>
            <a:pPr lvl="1"/>
            <a:r>
              <a:rPr dirty="0" lang="en-US" sz="2400"/>
              <a:t>Death </a:t>
            </a:r>
          </a:p>
          <a:p>
            <a:pPr lvl="1"/>
            <a:r>
              <a:rPr dirty="0" lang="en-US" sz="2400"/>
              <a:t>Sexual relationships</a:t>
            </a:r>
          </a:p>
          <a:p>
            <a:pPr lvl="1">
              <a:buNone/>
            </a:pPr>
            <a:r>
              <a:rPr dirty="0" lang="en-US" sz="2800"/>
              <a:t/>
            </a:r>
          </a:p>
          <a:p>
            <a:pPr/>
            <a:r>
              <a:rPr dirty="0" lang="en-US" sz="2400"/>
              <a:t>For more information, contact the Child Welfare Information Gateway at: </a:t>
            </a:r>
            <a:r>
              <a:rPr dirty="0" lang="en-US" sz="2400">
                <a:hlinkClick r:id="rId2"/>
              </a:rPr>
              <a:t>http://www.childwelfare.gov/ </a:t>
            </a:r>
            <a:r>
              <a:rPr dirty="0" lang="en-US" sz="2400"/>
              <a:t>or 1-800-394-3366</a:t>
            </a:r>
          </a:p>
          <a:p>
            <a:pPr indent="0">
              <a:spcBef>
                <a:spcPts val="0"/>
              </a:spcBef>
              <a:buNone/>
            </a:pPr>
            <a:r>
              <a:rPr dirty="0" lang="en-US" sz="2800"/>
              <a:t/>
            </a:r>
          </a:p>
          <a:p>
            <a:pPr>
              <a:spcBef>
                <a:spcPts val="0"/>
              </a:spcBef>
            </a:pPr>
            <a:r>
              <a:rPr dirty="0" lang="en-US" sz="2800"/>
              <a:t/>
            </a:r>
          </a:p>
          <a:p>
            <a:pPr>
              <a:spcBef>
                <a:spcPts val="0"/>
              </a:spcBef>
              <a:buNone/>
            </a:pPr>
            <a:r>
              <a:rPr dirty="0" lang="en-US" sz="2800"/>
              <a:t/>
            </a:r>
            <a:endParaRPr dirty="0" lang="en-US" sz="2800"/>
          </a:p>
        </p:txBody>
      </p:sp>
    </p:spTree>
  </p:cSld>
  <p:clrMapOvr>
    <a:masterClrMapping/>
  </p:clrMapOvr>
</p:sld>
</file>

<file path=ppt/slides/slide1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sp>
        <p:nvSpPr>
          <p:cNvPr id="2" name="Title 3"/>
          <p:cNvSpPr>
            <a:spLocks noGrp="true"/>
          </p:cNvSpPr>
          <p:nvPr>
            <p:ph type="title"/>
          </p:nvPr>
        </p:nvSpPr>
        <p:spPr>
          <a:xfrm rot="0">
            <a:off x="457200" y="533400"/>
            <a:ext cx="8229600" cy="1143000"/>
          </a:xfrm>
        </p:spPr>
        <p:txBody>
          <a:bodyPr rtlCol="0" vert="horz">
            <a:normAutofit/>
          </a:bodyPr>
          <a:lstStyle/>
          <a:p>
            <a:pPr/>
            <a:r>
              <a:rPr b="1" dirty="0" lang="en-US">
                <a:latin typeface="+mn-lt"/>
              </a:rPr>
              <a:t>Survey Instructions</a:t>
            </a:r>
            <a:endParaRPr b="1" dirty="0" lang="en-US">
              <a:latin typeface="+mn-lt"/>
            </a:endParaRPr>
          </a:p>
        </p:txBody>
      </p:sp>
      <p:sp>
        <p:nvSpPr>
          <p:cNvPr id="3" name="Content Placeholder 1"/>
          <p:cNvSpPr>
            <a:spLocks noGrp="true"/>
          </p:cNvSpPr>
          <p:nvPr>
            <p:ph idx="1"/>
          </p:nvPr>
        </p:nvSpPr>
        <p:spPr>
          <a:xfrm rot="0">
            <a:off x="762000" y="1752600"/>
            <a:ext cx="7696200" cy="4525962"/>
          </a:xfrm>
        </p:spPr>
        <p:txBody>
          <a:bodyPr rtlCol="0"/>
          <a:lstStyle/>
          <a:p>
            <a:pPr indent="0">
              <a:buNone/>
            </a:pPr>
            <a:r>
              <a:rPr dirty="0" lang="en-US" sz="2800"/>
              <a:t>To successfully complete this training and participate as a National PAL mentor you will be required to take a brief survey to acknowledge your understanding of the mentor training material. </a:t>
            </a:r>
          </a:p>
          <a:p>
            <a:pPr indent="0">
              <a:buNone/>
            </a:pPr>
            <a:r>
              <a:rPr dirty="0" lang="en-US" sz="2800"/>
              <a:t/>
            </a:r>
          </a:p>
          <a:p>
            <a:pPr indent="0">
              <a:buNone/>
            </a:pPr>
            <a:r>
              <a:rPr dirty="0" lang="en-US" sz="2800">
                <a:hlinkClick r:id="rId2"/>
              </a:rPr>
              <a:t>Mentor Training Survey/Assessment</a:t>
            </a:r>
          </a:p>
          <a:p>
            <a:pPr indent="0">
              <a:buNone/>
            </a:pPr>
            <a:r>
              <a:rPr dirty="0" lang="en-US" sz="2800"/>
              <a:t/>
            </a:r>
            <a:endParaRPr dirty="0" lang="en-US" sz="2800"/>
          </a:p>
        </p:txBody>
      </p:sp>
    </p:spTree>
  </p:cSld>
  <p:clrMapOvr>
    <a:masterClrMapping/>
  </p:clrMapOvr>
</p:sld>
</file>

<file path=ppt/slides/slide1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b="1" dirty="0" lang="en-US">
                <a:latin typeface="+mn-lt"/>
              </a:rPr>
              <a:t>Contact Information</a:t>
            </a:r>
            <a:endParaRPr b="1" dirty="0" lang="en-US">
              <a:latin typeface="+mn-lt"/>
            </a:endParaRPr>
          </a:p>
        </p:txBody>
      </p:sp>
      <p:sp>
        <p:nvSpPr>
          <p:cNvPr id="3" name="Content Placeholder 2"/>
          <p:cNvSpPr>
            <a:spLocks noGrp="true"/>
          </p:cNvSpPr>
          <p:nvPr>
            <p:ph idx="1"/>
          </p:nvPr>
        </p:nvSpPr>
        <p:spPr>
          <a:xfrm rot="0">
            <a:off x="0" y="1447800"/>
            <a:ext cx="9144000" cy="4525962"/>
          </a:xfrm>
        </p:spPr>
        <p:txBody>
          <a:bodyPr rtlCol="0" vert="horz">
            <a:normAutofit/>
          </a:bodyPr>
          <a:lstStyle/>
          <a:p>
            <a:pPr algn="ctr">
              <a:buNone/>
            </a:pPr>
            <a:r>
              <a:rPr dirty="0" lang="en-US" sz="2800"/>
              <a:t/>
            </a:r>
          </a:p>
          <a:p>
            <a:pPr algn="ctr">
              <a:buNone/>
            </a:pPr>
            <a:r>
              <a:rPr dirty="0" lang="en-US" sz="2800"/>
              <a:t>Angie Caffee</a:t>
            </a:r>
          </a:p>
          <a:p>
            <a:pPr algn="ctr">
              <a:buNone/>
            </a:pPr>
            <a:r>
              <a:rPr dirty="0" lang="en-US" sz="2800"/>
              <a:t>Director of Grant Operations </a:t>
            </a:r>
          </a:p>
          <a:p>
            <a:pPr algn="ctr">
              <a:buNone/>
            </a:pPr>
            <a:r>
              <a:rPr dirty="0" lang="en-US" sz="2800"/>
              <a:t>National Association of Police Athletic/Activities League, Inc.</a:t>
            </a:r>
            <a:br>
              <a:rPr dirty="0" lang="en-US" sz="2800"/>
            </a:br>
            <a:r>
              <a:rPr dirty="0" lang="en-US" sz="2800"/>
              <a:t>(704) 492- 0358 </a:t>
            </a:r>
          </a:p>
          <a:p>
            <a:pPr algn="ctr">
              <a:buNone/>
            </a:pPr>
            <a:r>
              <a:rPr dirty="0" lang="en-US" sz="2800">
                <a:hlinkClick r:id="rId2"/>
              </a:rPr>
              <a:t>acaffee@nationalpal.org</a:t>
            </a:r>
          </a:p>
          <a:p>
            <a:pPr algn="ctr">
              <a:buNone/>
            </a:pPr>
            <a:r>
              <a:rPr dirty="0" lang="en-US" sz="2800"/>
              <a:t/>
            </a:r>
          </a:p>
          <a:p>
            <a:pPr algn="ctr" indent="0">
              <a:buNone/>
            </a:pPr>
            <a:r>
              <a:rPr dirty="0" lang="en-US" sz="2800">
                <a:hlinkClick r:id="rId3"/>
              </a:rPr>
              <a:t>Mentor Training Survey/Assessment</a:t>
            </a:r>
          </a:p>
          <a:p>
            <a:pPr algn="ctr">
              <a:buNone/>
            </a:pPr>
            <a:r>
              <a:rPr dirty="0" lang="en-US" sz="2800"/>
              <a:t/>
            </a:r>
          </a:p>
          <a:p>
            <a:pPr algn="ctr">
              <a:buNone/>
            </a:pPr>
            <a:r>
              <a:rPr dirty="0" lang="en-US" sz="2800"/>
              <a:t/>
            </a:r>
          </a:p>
          <a:p>
            <a:pPr algn="ctr">
              <a:buNone/>
            </a:pPr>
            <a:r>
              <a:rPr dirty="0" lang="en-US" sz="2800"/>
              <a:t/>
            </a:r>
          </a:p>
          <a:p>
            <a:pPr algn="ctr">
              <a:buNone/>
            </a:pPr>
            <a:r>
              <a:rPr dirty="0" lang="en-US" sz="2800"/>
              <a:t/>
            </a:r>
          </a:p>
          <a:p>
            <a:pPr algn="ctr">
              <a:buNone/>
            </a:pPr>
            <a:r>
              <a:rPr dirty="0" lang="en-US" sz="2800"/>
              <a:t/>
            </a:r>
            <a:endParaRPr dirty="0" lang="en-US" sz="2800"/>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1"/>
          <p:cNvSpPr>
            <a:spLocks noGrp="true"/>
          </p:cNvSpPr>
          <p:nvPr>
            <p:ph type="title"/>
          </p:nvPr>
        </p:nvSpPr>
        <p:spPr>
          <a:xfrm rot="0">
            <a:off x="914400" y="274638"/>
            <a:ext cx="7848600" cy="1143000"/>
          </a:xfrm>
        </p:spPr>
        <p:txBody>
          <a:bodyPr rtlCol="0"/>
          <a:lstStyle/>
          <a:p>
            <a:pPr/>
            <a:r>
              <a:rPr b="1" dirty="0" lang="en-US">
                <a:latin typeface="+mn-lt"/>
              </a:rPr>
              <a:t>Coming Up Today</a:t>
            </a:r>
            <a:endParaRPr b="1" dirty="0" lang="en-US">
              <a:latin typeface="+mn-lt"/>
            </a:endParaRPr>
          </a:p>
        </p:txBody>
      </p:sp>
      <p:sp>
        <p:nvSpPr>
          <p:cNvPr id="3" name="Content Placeholder 2"/>
          <p:cNvSpPr>
            <a:spLocks noGrp="true"/>
          </p:cNvSpPr>
          <p:nvPr>
            <p:ph idx="1"/>
          </p:nvPr>
        </p:nvSpPr>
        <p:spPr>
          <a:xfrm rot="0">
            <a:off x="990600" y="1447800"/>
            <a:ext cx="7620000" cy="4495799"/>
          </a:xfrm>
        </p:spPr>
        <p:txBody>
          <a:bodyPr rtlCol="0" vert="horz">
            <a:noAutofit/>
          </a:bodyPr>
          <a:lstStyle/>
          <a:p>
            <a:pPr/>
            <a:r>
              <a:rPr dirty="0" lang="en-US"/>
              <a:t>Program Overview</a:t>
            </a:r>
          </a:p>
          <a:p>
            <a:pPr/>
            <a:r>
              <a:rPr dirty="0" lang="en-US"/>
              <a:t>Benefits of Mentoring</a:t>
            </a:r>
          </a:p>
          <a:p>
            <a:pPr/>
            <a:r>
              <a:rPr dirty="0" lang="en-US"/>
              <a:t>Role of a Mentor</a:t>
            </a:r>
          </a:p>
          <a:p>
            <a:pPr/>
            <a:r>
              <a:rPr dirty="0" lang="en-US"/>
              <a:t>Boundaries</a:t>
            </a:r>
          </a:p>
          <a:p>
            <a:pPr/>
            <a:r>
              <a:rPr dirty="0" lang="en-US"/>
              <a:t>Confidentiality</a:t>
            </a:r>
          </a:p>
          <a:p>
            <a:pPr/>
            <a:r>
              <a:rPr dirty="0" lang="en-US"/>
              <a:t>Mandatory Reporting</a:t>
            </a:r>
          </a:p>
          <a:p>
            <a:pPr/>
            <a:r>
              <a:rPr dirty="0" lang="en-US"/>
              <a:t>Mentor Assessment/Survey</a:t>
            </a:r>
            <a:endParaRPr dirty="0" lang="en-US"/>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b="1" dirty="0" lang="en-US">
                <a:latin typeface="+mn-lt"/>
              </a:rPr>
              <a:t>Program Overview</a:t>
            </a:r>
            <a:endParaRPr b="1" dirty="0" lang="en-US">
              <a:latin typeface="+mn-lt"/>
            </a:endParaRPr>
          </a:p>
        </p:txBody>
      </p:sp>
      <p:sp>
        <p:nvSpPr>
          <p:cNvPr id="3" name="Content Placeholder 2"/>
          <p:cNvSpPr>
            <a:spLocks noGrp="true"/>
          </p:cNvSpPr>
          <p:nvPr>
            <p:ph idx="1"/>
          </p:nvPr>
        </p:nvSpPr>
        <p:spPr>
          <a:xfrm rot="0">
            <a:off x="838200" y="1447800"/>
            <a:ext cx="7848600" cy="4678363"/>
          </a:xfrm>
        </p:spPr>
        <p:txBody>
          <a:bodyPr rtlCol="0" vert="horz">
            <a:normAutofit fontScale="92500" lnSpcReduction="10000"/>
          </a:bodyPr>
          <a:lstStyle/>
          <a:p>
            <a:pPr indent="0">
              <a:lnSpc>
                <a:spcPct val="90000"/>
              </a:lnSpc>
              <a:spcAft>
                <a:spcPts val="600"/>
              </a:spcAft>
              <a:buNone/>
            </a:pPr>
            <a:r>
              <a:rPr dirty="0" lang="en-US" sz="2400"/>
              <a:t>The National PAL Mentoring Program connects youth and teens ages 8-17 with caring mentors to engage in structured hands-on educational and social development activities on a weekly basis available through PAL Chapters. </a:t>
            </a:r>
          </a:p>
          <a:p>
            <a:pPr indent="0">
              <a:lnSpc>
                <a:spcPct val="90000"/>
              </a:lnSpc>
              <a:spcAft>
                <a:spcPts val="600"/>
              </a:spcAft>
              <a:buNone/>
            </a:pPr>
            <a:r>
              <a:rPr b="1" dirty="0" lang="en-US" sz="2400">
                <a:latin typeface="+mn-lt"/>
              </a:rPr>
              <a:t>Key Program Elements</a:t>
            </a:r>
          </a:p>
          <a:p>
            <a:pPr>
              <a:lnSpc>
                <a:spcPct val="90000"/>
              </a:lnSpc>
            </a:pPr>
            <a:r>
              <a:rPr dirty="0" lang="en-US" sz="2400"/>
              <a:t>Time commitment – This is a one year program</a:t>
            </a:r>
          </a:p>
          <a:p>
            <a:pPr>
              <a:lnSpc>
                <a:spcPct val="90000"/>
              </a:lnSpc>
            </a:pPr>
            <a:r>
              <a:rPr dirty="0" lang="en-US" sz="2400"/>
              <a:t>All mentors must volunteer their time</a:t>
            </a:r>
          </a:p>
          <a:p>
            <a:pPr>
              <a:lnSpc>
                <a:spcPct val="90000"/>
              </a:lnSpc>
            </a:pPr>
            <a:r>
              <a:rPr dirty="0" lang="en-US" sz="2400"/>
              <a:t>Mentors and mentees will meet in small groups (7-to1 mentee-to-mentor ratio) </a:t>
            </a:r>
            <a:r>
              <a:rPr dirty="0" i="1" lang="en-US" sz="2400"/>
              <a:t>at least </a:t>
            </a:r>
            <a:r>
              <a:rPr dirty="0" lang="en-US" sz="2400"/>
              <a:t>two times per month, for a total of no less than 4 hours per month during each NPAL Mentoring module (sessions can be weekly for one hour a week)</a:t>
            </a:r>
          </a:p>
          <a:p>
            <a:pPr>
              <a:lnSpc>
                <a:spcPct val="90000"/>
              </a:lnSpc>
            </a:pPr>
            <a:r>
              <a:rPr dirty="0" lang="en-US" sz="2400"/>
              <a:t>Mentees and mentors will participate in NPAL enrichment activities, engaging youth in leadership activities, community service, and decision-making trainings</a:t>
            </a:r>
          </a:p>
          <a:p>
            <a:pPr>
              <a:buNone/>
            </a:pPr>
            <a:r>
              <a:rPr dirty="0" lang="en-US" sz="2200"/>
              <a:t/>
            </a:r>
            <a:endParaRPr dirty="0" lang="en-US" sz="2200"/>
          </a:p>
        </p:txBody>
      </p:sp>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b="1" dirty="0" lang="en-US">
                <a:latin typeface="+mn-lt"/>
              </a:rPr>
              <a:t>Goals and Objectives</a:t>
            </a:r>
            <a:endParaRPr b="1" dirty="0" lang="en-US">
              <a:latin typeface="+mn-lt"/>
            </a:endParaRPr>
          </a:p>
        </p:txBody>
      </p:sp>
      <p:sp>
        <p:nvSpPr>
          <p:cNvPr id="3" name="Content Placeholder 2"/>
          <p:cNvSpPr>
            <a:spLocks noGrp="true"/>
          </p:cNvSpPr>
          <p:nvPr>
            <p:ph idx="1"/>
          </p:nvPr>
        </p:nvSpPr>
        <p:spPr>
          <a:xfrm rot="0">
            <a:off x="838200" y="1295400"/>
            <a:ext cx="7696200" cy="4953000"/>
          </a:xfrm>
        </p:spPr>
        <p:txBody>
          <a:bodyPr rtlCol="0" vert="horz">
            <a:noAutofit/>
          </a:bodyPr>
          <a:lstStyle/>
          <a:p>
            <a:pPr>
              <a:spcBef>
                <a:spcPts val="0"/>
              </a:spcBef>
              <a:spcAft>
                <a:spcPts val="600"/>
              </a:spcAft>
            </a:pPr>
            <a:r>
              <a:rPr dirty="0" lang="en-US" sz="2800"/>
              <a:t>Decreasing juvenile delinquency</a:t>
            </a:r>
          </a:p>
          <a:p>
            <a:pPr>
              <a:spcBef>
                <a:spcPts val="0"/>
              </a:spcBef>
              <a:spcAft>
                <a:spcPts val="600"/>
              </a:spcAft>
            </a:pPr>
            <a:r>
              <a:rPr dirty="0" lang="en-US" sz="2800"/>
              <a:t>Increasing participation and creating a sense of owner in their community</a:t>
            </a:r>
          </a:p>
          <a:p>
            <a:pPr>
              <a:spcBef>
                <a:spcPts val="0"/>
              </a:spcBef>
              <a:spcAft>
                <a:spcPts val="600"/>
              </a:spcAft>
            </a:pPr>
            <a:r>
              <a:rPr dirty="0" lang="en-US" sz="2800"/>
              <a:t>Reducing risk factors that lead to gang involvement and drug use</a:t>
            </a:r>
          </a:p>
          <a:p>
            <a:pPr>
              <a:spcBef>
                <a:spcPts val="0"/>
              </a:spcBef>
              <a:spcAft>
                <a:spcPts val="600"/>
              </a:spcAft>
            </a:pPr>
            <a:r>
              <a:rPr dirty="0" lang="en-US" sz="2800"/>
              <a:t>Improving youth’s perception of law enforcement and decreasing involvement in the juvenile justice system</a:t>
            </a:r>
          </a:p>
          <a:p>
            <a:pPr>
              <a:spcBef>
                <a:spcPts val="0"/>
              </a:spcBef>
              <a:spcAft>
                <a:spcPts val="600"/>
              </a:spcAft>
            </a:pPr>
            <a:r>
              <a:rPr dirty="0" lang="en-US" sz="2800"/>
              <a:t/>
            </a:r>
          </a:p>
          <a:p>
            <a:pPr>
              <a:spcBef>
                <a:spcPts val="0"/>
              </a:spcBef>
              <a:buNone/>
            </a:pPr>
            <a:r>
              <a:rPr dirty="0" lang="en-US" sz="2800"/>
              <a:t/>
            </a:r>
          </a:p>
          <a:p>
            <a:pPr>
              <a:spcBef>
                <a:spcPts val="0"/>
              </a:spcBef>
            </a:pPr>
            <a:r>
              <a:rPr dirty="0" lang="en-US" sz="2800"/>
              <a:t/>
            </a:r>
            <a:endParaRPr dirty="0" lang="en-US" sz="2800"/>
          </a:p>
        </p:txBody>
      </p:sp>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1"/>
          <p:cNvSpPr txBox="1"/>
          <p:nvPr/>
        </p:nvSpPr>
        <p:spPr>
          <a:xfrm rot="0">
            <a:off x="533400" y="304800"/>
            <a:ext cx="8229600" cy="868362"/>
          </a:xfrm>
          <a:prstGeom prst="rect">
            <a:avLst/>
          </a:prstGeom>
        </p:spPr>
        <p:txBody>
          <a:bodyPr rtlCol="0" vert="horz">
            <a:normAutofit/>
          </a:bodyPr>
          <a:lstStyle>
            <a:lvl1pPr algn="ctr" lvl="0" rtl="false">
              <a:spcBef>
                <a:spcPct val="0"/>
              </a:spcBef>
              <a:buNone/>
              <a:defRPr dirty="0" lang="en-US" sz="4400">
                <a:solidFill>
                  <a:schemeClr val="tx1"/>
                </a:solidFill>
                <a:latin typeface="+mj-lt"/>
              </a:defRPr>
            </a:lvl1pPr>
          </a:lstStyle>
          <a:p>
            <a:pPr/>
            <a:r>
              <a:rPr b="1" dirty="0" lang="en-US" sz="4900">
                <a:latin typeface="+mn-lt"/>
              </a:rPr>
              <a:t/>
            </a:r>
            <a:endParaRPr b="1" dirty="0" lang="en-US" sz="4900">
              <a:latin typeface="+mn-lt"/>
            </a:endParaRPr>
          </a:p>
        </p:txBody>
      </p:sp>
      <p:sp>
        <p:nvSpPr>
          <p:cNvPr id="3" name="Rectangle 1"/>
          <p:cNvSpPr>
            <a:spLocks noChangeArrowheads="true"/>
          </p:cNvSpPr>
          <p:nvPr/>
        </p:nvSpPr>
        <p:spPr>
          <a:xfrm rot="0">
            <a:off x="838200" y="3410058"/>
            <a:ext cx="7162800" cy="461665"/>
          </a:xfrm>
          <a:prstGeom prst="rect">
            <a:avLst/>
          </a:prstGeom>
          <a:noFill/>
          <a:ln>
            <a:noFill/>
          </a:ln>
        </p:spPr>
        <p:txBody>
          <a:bodyPr anchor="ctr" bIns="45720" lIns="91440" numCol="1" rIns="91440" rtlCol="0" tIns="45720" vert="horz" wrap="square">
            <a:spAutoFit/>
          </a:bodyPr>
          <a:lstStyle>
            <a:lvl1pPr lvl="0">
              <a:spcBef>
                <a:spcPct val="0"/>
              </a:spcBef>
              <a:spcAft>
                <a:spcPct val="0"/>
              </a:spcAft>
              <a:defRPr dirty="0" lang="en-US">
                <a:solidFill>
                  <a:schemeClr val="tx1"/>
                </a:solidFill>
                <a:latin typeface="Arial"/>
              </a:defRPr>
            </a:lvl1pPr>
            <a:lvl2pPr lvl="1">
              <a:spcBef>
                <a:spcPct val="0"/>
              </a:spcBef>
              <a:spcAft>
                <a:spcPct val="0"/>
              </a:spcAft>
              <a:defRPr dirty="0" lang="en-US">
                <a:solidFill>
                  <a:schemeClr val="tx1"/>
                </a:solidFill>
                <a:latin typeface="Arial"/>
              </a:defRPr>
            </a:lvl2pPr>
            <a:lvl3pPr lvl="2">
              <a:spcBef>
                <a:spcPct val="0"/>
              </a:spcBef>
              <a:spcAft>
                <a:spcPct val="0"/>
              </a:spcAft>
              <a:defRPr dirty="0" lang="en-US">
                <a:solidFill>
                  <a:schemeClr val="tx1"/>
                </a:solidFill>
                <a:latin typeface="Arial"/>
              </a:defRPr>
            </a:lvl3pPr>
            <a:lvl4pPr lvl="3">
              <a:spcBef>
                <a:spcPct val="0"/>
              </a:spcBef>
              <a:spcAft>
                <a:spcPct val="0"/>
              </a:spcAft>
              <a:defRPr dirty="0" lang="en-US">
                <a:solidFill>
                  <a:schemeClr val="tx1"/>
                </a:solidFill>
                <a:latin typeface="Arial"/>
              </a:defRPr>
            </a:lvl4pPr>
            <a:lvl5pPr lvl="4">
              <a:spcBef>
                <a:spcPct val="0"/>
              </a:spcBef>
              <a:spcAft>
                <a:spcPct val="0"/>
              </a:spcAft>
              <a:defRPr dirty="0" lang="en-US">
                <a:solidFill>
                  <a:schemeClr val="tx1"/>
                </a:solidFill>
                <a:latin typeface="Arial"/>
              </a:defRPr>
            </a:lvl5pPr>
            <a:lvl6pPr lvl="5">
              <a:spcBef>
                <a:spcPct val="0"/>
              </a:spcBef>
              <a:spcAft>
                <a:spcPct val="0"/>
              </a:spcAft>
              <a:defRPr dirty="0" lang="en-US">
                <a:solidFill>
                  <a:schemeClr val="tx1"/>
                </a:solidFill>
                <a:latin typeface="Arial"/>
              </a:defRPr>
            </a:lvl6pPr>
            <a:lvl7pPr lvl="6">
              <a:spcBef>
                <a:spcPct val="0"/>
              </a:spcBef>
              <a:spcAft>
                <a:spcPct val="0"/>
              </a:spcAft>
              <a:defRPr dirty="0" lang="en-US">
                <a:solidFill>
                  <a:schemeClr val="tx1"/>
                </a:solidFill>
                <a:latin typeface="Arial"/>
              </a:defRPr>
            </a:lvl7pPr>
            <a:lvl8pPr lvl="7">
              <a:spcBef>
                <a:spcPct val="0"/>
              </a:spcBef>
              <a:spcAft>
                <a:spcPct val="0"/>
              </a:spcAft>
              <a:defRPr dirty="0" lang="en-US">
                <a:solidFill>
                  <a:schemeClr val="tx1"/>
                </a:solidFill>
                <a:latin typeface="Arial"/>
              </a:defRPr>
            </a:lvl8pPr>
            <a:lvl9pPr lvl="8">
              <a:spcBef>
                <a:spcPct val="0"/>
              </a:spcBef>
              <a:spcAft>
                <a:spcPct val="0"/>
              </a:spcAft>
              <a:defRPr dirty="0" lang="en-US">
                <a:solidFill>
                  <a:schemeClr val="tx1"/>
                </a:solidFill>
                <a:latin typeface="Arial"/>
              </a:defRPr>
            </a:lvl9pPr>
          </a:lstStyle>
          <a:p>
            <a:pPr algn="l" indent="-285750" lvl="0" marL="285750" rtl="false">
              <a:lnSpc>
                <a:spcPct val="100000"/>
              </a:lnSpc>
              <a:spcBef>
                <a:spcPct val="0"/>
              </a:spcBef>
              <a:spcAft>
                <a:spcPct val="0"/>
              </a:spcAft>
              <a:buFont typeface="Arial"/>
              <a:buChar char="•"/>
            </a:pPr>
            <a:r>
              <a:rPr b="0" baseline="0" cap="none" dirty="0" i="0" lang="en-US" strike="noStrike" sz="2400" u="none">
                <a:ln>
                  <a:noFill/>
                </a:ln>
                <a:solidFill>
                  <a:schemeClr val="tx1"/>
                </a:solidFill>
                <a:latin typeface="+mn-lt"/>
              </a:rPr>
              <a:t/>
            </a:r>
            <a:endParaRPr b="0" baseline="0" cap="none" dirty="0" i="0" lang="en-US" strike="noStrike" sz="2400" u="none">
              <a:ln>
                <a:noFill/>
              </a:ln>
              <a:solidFill>
                <a:schemeClr val="tx1"/>
              </a:solidFill>
              <a:latin typeface="+mn-lt"/>
            </a:endParaRPr>
          </a:p>
        </p:txBody>
      </p:sp>
      <p:sp>
        <p:nvSpPr>
          <p:cNvPr id="4" name="Title 5"/>
          <p:cNvSpPr>
            <a:spLocks noGrp="true"/>
          </p:cNvSpPr>
          <p:nvPr>
            <p:ph type="title"/>
          </p:nvPr>
        </p:nvSpPr>
        <p:spPr/>
        <p:txBody>
          <a:bodyPr rtlCol="0" vert="horz">
            <a:normAutofit/>
          </a:bodyPr>
          <a:lstStyle/>
          <a:p>
            <a:pPr/>
            <a:r>
              <a:rPr b="1" dirty="0" lang="en-US">
                <a:latin typeface="+mn-lt"/>
              </a:rPr>
              <a:t>Benefits of Mentoring</a:t>
            </a:r>
            <a:endParaRPr b="1" dirty="0" lang="en-US">
              <a:latin typeface="+mn-lt"/>
            </a:endParaRPr>
          </a:p>
        </p:txBody>
      </p:sp>
      <p:sp>
        <p:nvSpPr>
          <p:cNvPr id="5" name="Content Placeholder 3"/>
          <p:cNvSpPr>
            <a:spLocks noGrp="true"/>
          </p:cNvSpPr>
          <p:nvPr>
            <p:ph idx="1"/>
          </p:nvPr>
        </p:nvSpPr>
        <p:spPr/>
        <p:txBody>
          <a:bodyPr rtlCol="0" vert="horz">
            <a:normAutofit/>
          </a:bodyPr>
          <a:lstStyle/>
          <a:p>
            <a:pPr algn="ctr">
              <a:buNone/>
            </a:pPr>
            <a:r>
              <a:rPr dirty="0" lang="en-US" u="sng">
                <a:effectLst>
                  <a:outerShdw blurRad="38100" dir="2700000" dist="38100">
                    <a:srgbClr val="000000">
                      <a:alpha val="43137"/>
                    </a:srgbClr>
                  </a:outerShdw>
                </a:effectLst>
              </a:rPr>
              <a:t>For Mentees</a:t>
            </a:r>
          </a:p>
          <a:p>
            <a:pPr/>
            <a:r>
              <a:rPr dirty="0" lang="en-US"/>
              <a:t>Greater feeling of belonging</a:t>
            </a:r>
          </a:p>
          <a:p>
            <a:pPr/>
            <a:r>
              <a:rPr dirty="0" lang="en-US"/>
              <a:t>Increased social skills</a:t>
            </a:r>
          </a:p>
          <a:p>
            <a:pPr/>
            <a:r>
              <a:rPr dirty="0" lang="en-US"/>
              <a:t>Decreased likelihood to partake in risky behaviors</a:t>
            </a:r>
          </a:p>
          <a:p>
            <a:pPr/>
            <a:r>
              <a:rPr dirty="0" lang="en-US"/>
              <a:t>Higher graduation &amp; attendance rates</a:t>
            </a:r>
            <a:endParaRPr dirty="0" lang="en-US"/>
          </a:p>
        </p:txBody>
      </p:sp>
      <p:sp>
        <p:nvSpPr>
          <p:cNvPr id="6" name="Content Placeholder 4"/>
          <p:cNvSpPr>
            <a:spLocks noGrp="true"/>
          </p:cNvSpPr>
          <p:nvPr>
            <p:ph idx="2"/>
          </p:nvPr>
        </p:nvSpPr>
        <p:spPr/>
        <p:txBody>
          <a:bodyPr rtlCol="0" vert="horz">
            <a:normAutofit/>
          </a:bodyPr>
          <a:lstStyle/>
          <a:p>
            <a:pPr algn="ctr">
              <a:buNone/>
            </a:pPr>
            <a:r>
              <a:rPr dirty="0" lang="en-US" u="sng">
                <a:effectLst>
                  <a:outerShdw blurRad="38100" dir="2700000" dist="38100">
                    <a:srgbClr val="000000">
                      <a:alpha val="43137"/>
                    </a:srgbClr>
                  </a:outerShdw>
                </a:effectLst>
              </a:rPr>
              <a:t>For Mentors</a:t>
            </a:r>
          </a:p>
          <a:p>
            <a:pPr/>
            <a:r>
              <a:rPr dirty="0" lang="en-US"/>
              <a:t>Gain Perspective</a:t>
            </a:r>
          </a:p>
          <a:p>
            <a:pPr/>
            <a:r>
              <a:rPr dirty="0" lang="en-US"/>
              <a:t>Improves leadership capacity and communication skills</a:t>
            </a:r>
          </a:p>
          <a:p>
            <a:pPr/>
            <a:r>
              <a:rPr dirty="0" lang="en-US"/>
              <a:t>Greater patience</a:t>
            </a:r>
          </a:p>
          <a:p>
            <a:pPr/>
            <a:r>
              <a:rPr dirty="0" lang="en-US"/>
              <a:t>Increased empathy</a:t>
            </a:r>
            <a:endParaRPr dirty="0" lang="en-US"/>
          </a:p>
        </p:txBody>
      </p:sp>
    </p:spTree>
  </p:cSld>
  <p:clrMapOvr>
    <a:masterClrMapping/>
  </p:clrMapOvr>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itle 4"/>
          <p:cNvSpPr>
            <a:spLocks noGrp="true"/>
          </p:cNvSpPr>
          <p:nvPr>
            <p:ph type="title"/>
          </p:nvPr>
        </p:nvSpPr>
        <p:spPr/>
        <p:txBody>
          <a:bodyPr rtlCol="0"/>
          <a:lstStyle/>
          <a:p>
            <a:pPr/>
            <a:r>
              <a:rPr b="1" dirty="0" lang="en-US">
                <a:latin typeface="+mn-lt"/>
              </a:rPr>
              <a:t>Role of a Mentor</a:t>
            </a:r>
            <a:endParaRPr b="1" dirty="0" lang="en-US">
              <a:latin typeface="+mn-lt"/>
            </a:endParaRPr>
          </a:p>
        </p:txBody>
      </p:sp>
      <p:sp>
        <p:nvSpPr>
          <p:cNvPr id="3" name="Content Placeholder 5"/>
          <p:cNvSpPr>
            <a:spLocks noGrp="true"/>
          </p:cNvSpPr>
          <p:nvPr>
            <p:ph idx="1"/>
          </p:nvPr>
        </p:nvSpPr>
        <p:spPr/>
        <p:txBody>
          <a:bodyPr rtlCol="0" vert="horz">
            <a:normAutofit fontScale="92500" lnSpcReduction="20000"/>
          </a:bodyPr>
          <a:lstStyle/>
          <a:p>
            <a:pPr indent="-609600" marL="609600">
              <a:lnSpc>
                <a:spcPct val="80000"/>
              </a:lnSpc>
              <a:buFont typeface="Calibri"/>
              <a:buAutoNum type="arabicPeriod"/>
            </a:pPr>
            <a:r>
              <a:rPr dirty="0" lang="en-US"/>
              <a:t>Be there.</a:t>
            </a:r>
          </a:p>
          <a:p>
            <a:pPr indent="-609600" marL="609600">
              <a:lnSpc>
                <a:spcPct val="80000"/>
              </a:lnSpc>
              <a:buFont typeface="Calibri"/>
              <a:buAutoNum type="arabicPeriod"/>
            </a:pPr>
            <a:r>
              <a:rPr dirty="0" lang="en-US"/>
              <a:t>Be a trusted leader</a:t>
            </a:r>
            <a:r>
              <a:rPr dirty="0" lang="en-US"/>
              <a:t>, </a:t>
            </a:r>
            <a:r>
              <a:rPr dirty="0" lang="en-US"/>
              <a:t>not an all-knowing authority.</a:t>
            </a:r>
          </a:p>
          <a:p>
            <a:pPr indent="-609600" marL="609600">
              <a:lnSpc>
                <a:spcPct val="80000"/>
              </a:lnSpc>
              <a:buFont typeface="Calibri"/>
              <a:buAutoNum type="arabicPeriod"/>
            </a:pPr>
            <a:r>
              <a:rPr dirty="0" lang="en-US"/>
              <a:t>Be a positive role model.</a:t>
            </a:r>
          </a:p>
          <a:p>
            <a:pPr indent="-609600" marL="609600">
              <a:lnSpc>
                <a:spcPct val="80000"/>
              </a:lnSpc>
              <a:buFont typeface="Calibri"/>
              <a:buAutoNum type="arabicPeriod"/>
            </a:pPr>
            <a:r>
              <a:rPr dirty="0" lang="en-US"/>
              <a:t>Be ready to help out.</a:t>
            </a:r>
          </a:p>
          <a:p>
            <a:pPr indent="-609600" marL="609600">
              <a:lnSpc>
                <a:spcPct val="80000"/>
              </a:lnSpc>
              <a:buFont typeface="Calibri"/>
              <a:buAutoNum type="arabicPeriod"/>
            </a:pPr>
            <a:r>
              <a:rPr dirty="0" lang="en-US"/>
              <a:t>Always proceed with respect.</a:t>
            </a:r>
          </a:p>
          <a:p>
            <a:pPr indent="-609600" marL="609600">
              <a:lnSpc>
                <a:spcPct val="80000"/>
              </a:lnSpc>
              <a:buFont typeface="Calibri"/>
              <a:buAutoNum type="arabicPeriod"/>
            </a:pPr>
            <a:r>
              <a:rPr dirty="0" lang="en-US"/>
              <a:t>Listen.</a:t>
            </a:r>
          </a:p>
          <a:p>
            <a:pPr indent="-609600" marL="609600">
              <a:lnSpc>
                <a:spcPct val="80000"/>
              </a:lnSpc>
              <a:buFont typeface="Calibri"/>
              <a:buAutoNum type="arabicPeriod"/>
            </a:pPr>
            <a:r>
              <a:rPr dirty="0" lang="en-US"/>
              <a:t>Accept different points of view.</a:t>
            </a:r>
          </a:p>
          <a:p>
            <a:pPr indent="-609600" marL="609600">
              <a:lnSpc>
                <a:spcPct val="80000"/>
              </a:lnSpc>
              <a:buFont typeface="Calibri"/>
              <a:buAutoNum type="arabicPeriod"/>
            </a:pPr>
            <a:r>
              <a:rPr dirty="0" lang="en-US"/>
              <a:t>Empathize with the mentee’s struggles.</a:t>
            </a:r>
          </a:p>
          <a:p>
            <a:pPr indent="-609600" marL="609600">
              <a:lnSpc>
                <a:spcPct val="80000"/>
              </a:lnSpc>
              <a:buFont typeface="Calibri"/>
              <a:buAutoNum type="arabicPeriod"/>
            </a:pPr>
            <a:r>
              <a:rPr dirty="0" lang="en-US"/>
              <a:t>See solutions and opportunities as well as barriers.</a:t>
            </a:r>
          </a:p>
          <a:p>
            <a:pPr indent="-609600" marL="609600">
              <a:lnSpc>
                <a:spcPct val="80000"/>
              </a:lnSpc>
              <a:buFont typeface="Calibri"/>
              <a:buAutoNum type="arabicPeriod"/>
            </a:pPr>
            <a:r>
              <a:rPr dirty="0" lang="en-US"/>
              <a:t>Be flexible and open.</a:t>
            </a:r>
          </a:p>
          <a:p>
            <a:pPr/>
            <a:r>
              <a:rPr dirty="0" lang="en-US"/>
              <a:t/>
            </a:r>
            <a:endParaRPr dirty="0" lang="en-US"/>
          </a:p>
        </p:txBody>
      </p:sp>
    </p:spTree>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1"/>
          <p:cNvSpPr>
            <a:spLocks noGrp="true"/>
          </p:cNvSpPr>
          <p:nvPr>
            <p:ph type="title"/>
          </p:nvPr>
        </p:nvSpPr>
        <p:spPr>
          <a:xfrm rot="0">
            <a:off x="914400" y="457200"/>
            <a:ext cx="7315200" cy="1143000"/>
          </a:xfrm>
        </p:spPr>
        <p:txBody>
          <a:bodyPr rtlCol="0" vert="horz">
            <a:normAutofit/>
          </a:bodyPr>
          <a:lstStyle/>
          <a:p>
            <a:pPr/>
            <a:r>
              <a:rPr b="1" dirty="0" lang="en-US">
                <a:latin typeface="+mn-lt"/>
              </a:rPr>
              <a:t>A Mentor Does Not…..</a:t>
            </a:r>
            <a:endParaRPr b="1" dirty="0" lang="en-US">
              <a:latin typeface="+mn-lt"/>
            </a:endParaRPr>
          </a:p>
        </p:txBody>
      </p:sp>
      <p:sp>
        <p:nvSpPr>
          <p:cNvPr id="3" name="Content Placeholder 2"/>
          <p:cNvSpPr>
            <a:spLocks noGrp="true"/>
          </p:cNvSpPr>
          <p:nvPr>
            <p:ph idx="1"/>
          </p:nvPr>
        </p:nvSpPr>
        <p:spPr/>
        <p:txBody>
          <a:bodyPr rtlCol="0" vert="horz">
            <a:noAutofit/>
          </a:bodyPr>
          <a:lstStyle/>
          <a:p>
            <a:pPr>
              <a:lnSpc>
                <a:spcPct val="90000"/>
              </a:lnSpc>
            </a:pPr>
            <a:r>
              <a:rPr dirty="0" lang="en-US" sz="3600"/>
              <a:t>Expect dramatic changes overnight.</a:t>
            </a:r>
          </a:p>
          <a:p>
            <a:pPr>
              <a:lnSpc>
                <a:spcPct val="90000"/>
              </a:lnSpc>
            </a:pPr>
            <a:r>
              <a:rPr dirty="0" lang="en-US" sz="3600"/>
              <a:t>Serve as a youth’s financial provider or ATM machine.</a:t>
            </a:r>
          </a:p>
          <a:p>
            <a:pPr>
              <a:lnSpc>
                <a:spcPct val="90000"/>
              </a:lnSpc>
            </a:pPr>
            <a:r>
              <a:rPr dirty="0" lang="en-US" sz="3600"/>
              <a:t>Pretend to know it all.</a:t>
            </a:r>
          </a:p>
          <a:p>
            <a:pPr>
              <a:lnSpc>
                <a:spcPct val="90000"/>
              </a:lnSpc>
            </a:pPr>
            <a:r>
              <a:rPr dirty="0" lang="en-US" sz="3600"/>
              <a:t>Provide the solutions to all issues facing youth today.</a:t>
            </a:r>
          </a:p>
          <a:p>
            <a:pPr>
              <a:lnSpc>
                <a:spcPct val="90000"/>
              </a:lnSpc>
            </a:pPr>
            <a:r>
              <a:rPr dirty="0" lang="en-US" sz="3600"/>
              <a:t>Interact with mentees outside the NPAL mentoring program</a:t>
            </a:r>
          </a:p>
          <a:p>
            <a:pPr>
              <a:spcBef>
                <a:spcPts val="0"/>
              </a:spcBef>
              <a:buNone/>
            </a:pPr>
            <a:r>
              <a:rPr dirty="0" lang="en-US" sz="2200"/>
              <a:t/>
            </a:r>
            <a:endParaRPr dirty="0" lang="en-US" sz="2200"/>
          </a:p>
        </p:txBody>
      </p:sp>
    </p:spTree>
  </p:cSld>
  <p:clrMapOvr>
    <a:masterClrMapping/>
  </p:clrMapOvr>
</p:sld>
</file>

<file path=ppt/slides/slide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Content Placeholder 2"/>
          <p:cNvSpPr>
            <a:spLocks noGrp="true"/>
          </p:cNvSpPr>
          <p:nvPr>
            <p:ph idx="1"/>
          </p:nvPr>
        </p:nvSpPr>
        <p:spPr>
          <a:xfrm rot="0">
            <a:off x="381000" y="1600200"/>
            <a:ext cx="8153400" cy="4267200"/>
          </a:xfrm>
        </p:spPr>
        <p:txBody>
          <a:bodyPr rtlCol="0" vert="horz">
            <a:normAutofit fontScale="92500" lnSpcReduction="10000"/>
          </a:bodyPr>
          <a:lstStyle/>
          <a:p>
            <a:pPr>
              <a:lnSpc>
                <a:spcPct val="80000"/>
              </a:lnSpc>
              <a:buNone/>
            </a:pPr>
            <a:r>
              <a:rPr dirty="0" lang="en-US"/>
              <a:t>Mentors help mentees by:</a:t>
            </a:r>
          </a:p>
          <a:p>
            <a:pPr>
              <a:lnSpc>
                <a:spcPct val="80000"/>
              </a:lnSpc>
              <a:buNone/>
            </a:pPr>
            <a:r>
              <a:rPr dirty="0" lang="en-US"/>
              <a:t/>
            </a:r>
          </a:p>
          <a:p>
            <a:pPr>
              <a:lnSpc>
                <a:spcPct val="80000"/>
              </a:lnSpc>
            </a:pPr>
            <a:r>
              <a:rPr dirty="0" lang="en-US"/>
              <a:t>Finding and connecting them with available resources at your PAL Chapter.</a:t>
            </a:r>
          </a:p>
          <a:p>
            <a:pPr>
              <a:lnSpc>
                <a:spcPct val="80000"/>
              </a:lnSpc>
              <a:buNone/>
            </a:pPr>
            <a:r>
              <a:rPr dirty="0" lang="en-US"/>
              <a:t/>
            </a:r>
          </a:p>
          <a:p>
            <a:pPr>
              <a:lnSpc>
                <a:spcPct val="80000"/>
              </a:lnSpc>
            </a:pPr>
            <a:r>
              <a:rPr dirty="0" lang="en-US"/>
              <a:t>Seeking necessary help for them such as a tutor for academics.</a:t>
            </a:r>
          </a:p>
          <a:p>
            <a:pPr>
              <a:lnSpc>
                <a:spcPct val="80000"/>
              </a:lnSpc>
              <a:buNone/>
            </a:pPr>
            <a:r>
              <a:rPr dirty="0" lang="en-US"/>
              <a:t/>
            </a:r>
          </a:p>
          <a:p>
            <a:pPr>
              <a:lnSpc>
                <a:spcPct val="80000"/>
              </a:lnSpc>
            </a:pPr>
            <a:r>
              <a:rPr dirty="0" lang="en-US"/>
              <a:t>Noticing any changes in attitude and seeking the help of professionals at the PAL if necessary.</a:t>
            </a:r>
          </a:p>
          <a:p>
            <a:pPr indent="0">
              <a:buNone/>
            </a:pPr>
            <a:r>
              <a:rPr dirty="0" lang="en-US" sz="2200"/>
              <a:t/>
            </a:r>
            <a:endParaRPr dirty="0" lang="en-US" sz="2200"/>
          </a:p>
        </p:txBody>
      </p:sp>
      <p:sp>
        <p:nvSpPr>
          <p:cNvPr id="3" name="Title 1"/>
          <p:cNvSpPr>
            <a:spLocks noGrp="true"/>
          </p:cNvSpPr>
          <p:nvPr>
            <p:ph type="title"/>
          </p:nvPr>
        </p:nvSpPr>
        <p:spPr>
          <a:xfrm rot="0">
            <a:off x="228600" y="533400"/>
            <a:ext cx="8686800" cy="884238"/>
          </a:xfrm>
        </p:spPr>
        <p:txBody>
          <a:bodyPr rtlCol="0" vert="horz">
            <a:normAutofit/>
          </a:bodyPr>
          <a:lstStyle/>
          <a:p>
            <a:pPr/>
            <a:r>
              <a:rPr b="1" dirty="0" lang="en-US">
                <a:latin typeface="+mn-lt"/>
              </a:rPr>
              <a:t>Mentors are Advocates</a:t>
            </a:r>
            <a:endParaRPr b="1" dirty="0" lang="en-US">
              <a:latin typeface="+mn-lt"/>
            </a:endParaRPr>
          </a:p>
        </p:txBody>
      </p:sp>
    </p:spTree>
  </p:cSld>
  <p:clrMapOvr>
    <a:masterClrMapping/>
  </p:clrMapOvr>
</p:sld>
</file>

<file path=ppt/slides/slide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b="1" dirty="0" lang="en-US">
                <a:latin typeface="+mn-lt"/>
              </a:rPr>
              <a:t>Boundaries</a:t>
            </a:r>
            <a:endParaRPr b="1" dirty="0" lang="en-US">
              <a:latin typeface="+mn-lt"/>
            </a:endParaRPr>
          </a:p>
        </p:txBody>
      </p:sp>
      <p:sp>
        <p:nvSpPr>
          <p:cNvPr id="3" name="Content Placeholder 2"/>
          <p:cNvSpPr>
            <a:spLocks noGrp="true"/>
          </p:cNvSpPr>
          <p:nvPr>
            <p:ph idx="1"/>
          </p:nvPr>
        </p:nvSpPr>
        <p:spPr/>
        <p:txBody>
          <a:bodyPr rtlCol="0"/>
          <a:lstStyle/>
          <a:p>
            <a:pPr>
              <a:lnSpc>
                <a:spcPct val="90000"/>
              </a:lnSpc>
            </a:pPr>
            <a:r>
              <a:rPr dirty="0" lang="en-US"/>
              <a:t>Physical</a:t>
            </a:r>
          </a:p>
          <a:p>
            <a:pPr>
              <a:lnSpc>
                <a:spcPct val="90000"/>
              </a:lnSpc>
            </a:pPr>
            <a:r>
              <a:rPr dirty="0" lang="en-US"/>
              <a:t>Monetary</a:t>
            </a:r>
          </a:p>
          <a:p>
            <a:pPr>
              <a:lnSpc>
                <a:spcPct val="90000"/>
              </a:lnSpc>
            </a:pPr>
            <a:r>
              <a:rPr dirty="0" lang="en-US"/>
              <a:t>Social</a:t>
            </a:r>
          </a:p>
          <a:p>
            <a:pPr>
              <a:buNone/>
            </a:pPr>
            <a:r>
              <a:rPr dirty="0" lang="en-US"/>
              <a:t/>
            </a:r>
            <a:endParaRPr dirty="0" lang="en-US"/>
          </a:p>
        </p:txBody>
      </p:sp>
      <p:pic>
        <p:nvPicPr>
          <p:cNvPr descr="Boundaries.jpg" id="4" name="Picture 3"/>
          <p:cNvPicPr>
            <a:picLocks noChangeAspect="true"/>
          </p:cNvPicPr>
          <p:nvPr/>
        </p:nvPicPr>
        <p:blipFill>
          <a:blip r:embed="rId2"/>
          <a:stretch>
            <a:fillRect/>
          </a:stretch>
        </p:blipFill>
        <p:spPr>
          <a:xfrm rot="0">
            <a:off x="2362200" y="3200400"/>
            <a:ext cx="4648200" cy="2657219"/>
          </a:xfrm>
          <a:prstGeom prst="rect">
            <a:avLst/>
          </a:prstGeom>
        </p:spPr>
      </p:pic>
    </p:spTree>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mlns:xsi="http://www.w3.org/2001/XMLSchema-instance" xsi:type="dcterms:W3CDTF">2020-05-29T13:49:29Z</dcterms:created>
  <dcterms:modified xmlns:xsi="http://www.w3.org/2001/XMLSchema-instance" xsi:type="dcterms:W3CDTF">2020-05-29T13:49:32Z</dcterms:modified>
</cp:coreProperties>
</file>