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5031" y="1336430"/>
            <a:ext cx="6251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</a:t>
            </a:r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 с использованием ансамбля</a:t>
            </a:r>
          </a:p>
        </p:txBody>
      </p:sp>
    </p:spTree>
    <p:extLst>
      <p:ext uri="{BB962C8B-B14F-4D97-AF65-F5344CB8AC3E}">
        <p14:creationId xmlns:p14="http://schemas.microsoft.com/office/powerpoint/2010/main" val="112387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2038" y="175846"/>
            <a:ext cx="5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" y="699067"/>
            <a:ext cx="8899447" cy="34684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4462"/>
            <a:ext cx="901211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3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291012" cy="32707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79" y="0"/>
            <a:ext cx="3046021" cy="30069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1" y="0"/>
            <a:ext cx="3200400" cy="30354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96" y="3270739"/>
            <a:ext cx="2946021" cy="28399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253" y="3270739"/>
            <a:ext cx="2973036" cy="28399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1" y="3299201"/>
            <a:ext cx="2514718" cy="27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Импорт</a:t>
            </a:r>
            <a:r>
              <a:rPr dirty="0"/>
              <a:t> </a:t>
            </a:r>
            <a:r>
              <a:rPr dirty="0" err="1"/>
              <a:t>библиотек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" y="1417637"/>
            <a:ext cx="7046976" cy="28747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8976" y="4443984"/>
            <a:ext cx="7443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файлами, массивами и изображениями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обучение, метрики,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Загрузка</a:t>
            </a:r>
            <a:r>
              <a:rPr dirty="0"/>
              <a:t> </a:t>
            </a:r>
            <a:r>
              <a:rPr dirty="0" err="1"/>
              <a:t>изображений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2" y="1417638"/>
            <a:ext cx="5943600" cy="33522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01862" y="1417638"/>
            <a:ext cx="31124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</a:rPr>
              <a:t>Загружаются изображения из папок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</a:rPr>
              <a:t>Приведение к серому цвету и размеру 128x128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</a:rPr>
              <a:t>Кодировка классов с помощью </a:t>
            </a:r>
            <a:r>
              <a:rPr lang="ru-RU" dirty="0" err="1">
                <a:latin typeface="Times New Roman" panose="02020603050405020304" pitchFamily="18" charset="0"/>
              </a:rPr>
              <a:t>LabelEncoder</a:t>
            </a:r>
            <a:endParaRPr lang="ru-RU" dirty="0">
              <a:latin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2" y="4947850"/>
            <a:ext cx="4138043" cy="4945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Разделение</a:t>
            </a:r>
            <a:r>
              <a:rPr dirty="0"/>
              <a:t> </a:t>
            </a:r>
            <a:r>
              <a:rPr dirty="0" err="1"/>
              <a:t>выборки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6730"/>
            <a:ext cx="5699545" cy="299029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78068" y="4558741"/>
            <a:ext cx="6576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Деление данных: 80% для обучения, 20% — для теста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каждого класса по отдельности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PCA и обучение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9" y="1308115"/>
            <a:ext cx="7830643" cy="153373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4308" y="3151974"/>
            <a:ext cx="7212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снижает размерность признаков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обучается на преобразованных данных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Предсказания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1" y="1371313"/>
            <a:ext cx="8183117" cy="137179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80441" y="2916449"/>
            <a:ext cx="593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Визуальное сравнение предсказания и истинной метки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подсвечиваются красным цветом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Оценка модели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6901494" cy="260923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57200" y="4246547"/>
            <a:ext cx="7710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f1-score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ошибок с количеством совпадений и ошибок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Функция предсказания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36284"/>
            <a:ext cx="5287113" cy="366763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2900" y="5019236"/>
            <a:ext cx="5187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одного нового изображения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с отображением вероятности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Прогноз новых изображений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501489"/>
            <a:ext cx="588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Загружает все изображения из папки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Отображает и распознаёт каждое из них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033846" cy="1853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135</Words>
  <Application>Microsoft Office PowerPoint</Application>
  <PresentationFormat>Экран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Презентация PowerPoint</vt:lpstr>
      <vt:lpstr>Импорт библиотек</vt:lpstr>
      <vt:lpstr>Загрузка изображений</vt:lpstr>
      <vt:lpstr>Разделение выборки</vt:lpstr>
      <vt:lpstr>PCA и обучение</vt:lpstr>
      <vt:lpstr>Предсказания</vt:lpstr>
      <vt:lpstr>Оценка модели</vt:lpstr>
      <vt:lpstr>Функция предсказания</vt:lpstr>
      <vt:lpstr>Прогноз новых изображений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Импорт библиотек</dc:title>
  <dc:subject/>
  <dc:creator>Androoper</dc:creator>
  <cp:keywords/>
  <dc:description>generated using python-pptx</dc:description>
  <cp:lastModifiedBy>alontsev2003@mail.ru</cp:lastModifiedBy>
  <cp:revision>7</cp:revision>
  <dcterms:created xsi:type="dcterms:W3CDTF">2013-01-27T09:14:16Z</dcterms:created>
  <dcterms:modified xsi:type="dcterms:W3CDTF">2025-06-02T22:58:32Z</dcterms:modified>
  <cp:category/>
</cp:coreProperties>
</file>