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491-F203-4394-B534-06372502CC8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5B41-6C52-4ED6-BE40-5CDA8E916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491-F203-4394-B534-06372502CC8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5B41-6C52-4ED6-BE40-5CDA8E916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491-F203-4394-B534-06372502CC8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5B41-6C52-4ED6-BE40-5CDA8E916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491-F203-4394-B534-06372502CC8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5B41-6C52-4ED6-BE40-5CDA8E916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491-F203-4394-B534-06372502CC8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5B41-6C52-4ED6-BE40-5CDA8E916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491-F203-4394-B534-06372502CC8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5B41-6C52-4ED6-BE40-5CDA8E916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491-F203-4394-B534-06372502CC8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5B41-6C52-4ED6-BE40-5CDA8E916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491-F203-4394-B534-06372502CC8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5B41-6C52-4ED6-BE40-5CDA8E916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491-F203-4394-B534-06372502CC8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5B41-6C52-4ED6-BE40-5CDA8E916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491-F203-4394-B534-06372502CC8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5B41-6C52-4ED6-BE40-5CDA8E916B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1491-F203-4394-B534-06372502CC83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D5B41-6C52-4ED6-BE40-5CDA8E916BD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70D5B41-6C52-4ED6-BE40-5CDA8E916B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3CF1491-F203-4394-B534-06372502CC83}" type="datetimeFigureOut">
              <a:rPr lang="en-US" smtClean="0"/>
              <a:t>1/4/2021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7543800" cy="1142999"/>
          </a:xfrm>
        </p:spPr>
        <p:txBody>
          <a:bodyPr/>
          <a:lstStyle/>
          <a:p>
            <a:r>
              <a:rPr lang="en-US" sz="3200" b="1" i="1" dirty="0"/>
              <a:t>Drugs Recommendation Using K-Nearest Neighbor Algorithm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38400"/>
            <a:ext cx="6400800" cy="17526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12S17015 – </a:t>
            </a:r>
            <a:r>
              <a:rPr lang="en-US" b="1" dirty="0" err="1">
                <a:solidFill>
                  <a:schemeClr val="tx1"/>
                </a:solidFill>
              </a:rPr>
              <a:t>Dodi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Sanjaya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Butarbutar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12S17020 – Jovan </a:t>
            </a:r>
            <a:r>
              <a:rPr lang="en-US" b="1" dirty="0" err="1">
                <a:solidFill>
                  <a:schemeClr val="tx1"/>
                </a:solidFill>
              </a:rPr>
              <a:t>Pioma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Pakpahan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12S17048 – </a:t>
            </a:r>
            <a:r>
              <a:rPr lang="en-US" b="1" dirty="0" err="1">
                <a:solidFill>
                  <a:schemeClr val="tx1"/>
                </a:solidFill>
              </a:rPr>
              <a:t>Rizky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Marganda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Sitohang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12S17057 – </a:t>
            </a:r>
            <a:r>
              <a:rPr lang="en-US" b="1" dirty="0" err="1">
                <a:solidFill>
                  <a:schemeClr val="tx1"/>
                </a:solidFill>
              </a:rPr>
              <a:t>Chatrin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CRISP-DM Method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4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</a:t>
            </a:r>
            <a:br>
              <a:rPr lang="en-US" b="1" dirty="0"/>
            </a:b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01551"/>
            <a:ext cx="7620000" cy="33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58614"/>
            <a:ext cx="7620000" cy="408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3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bab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model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,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pemantauan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, m</a:t>
            </a:r>
            <a:r>
              <a:rPr lang="id-ID" dirty="0"/>
              <a:t>enghasilkan </a:t>
            </a:r>
            <a:r>
              <a:rPr lang="en-US" dirty="0"/>
              <a:t>l</a:t>
            </a:r>
            <a:r>
              <a:rPr lang="id-ID" dirty="0"/>
              <a:t>aporan </a:t>
            </a:r>
            <a:r>
              <a:rPr lang="en-US" dirty="0"/>
              <a:t>a</a:t>
            </a:r>
            <a:r>
              <a:rPr lang="id-ID" dirty="0"/>
              <a:t>khir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r</a:t>
            </a:r>
            <a:r>
              <a:rPr lang="id-ID" dirty="0"/>
              <a:t>eview </a:t>
            </a:r>
            <a:r>
              <a:rPr lang="en-US" dirty="0"/>
              <a:t>p</a:t>
            </a:r>
            <a:r>
              <a:rPr lang="id-ID" dirty="0"/>
              <a:t>royek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Plan </a:t>
            </a:r>
            <a:r>
              <a:rPr lang="en-US" b="1" i="1" dirty="0"/>
              <a:t>Deployment</a:t>
            </a:r>
            <a:endParaRPr lang="en-US" dirty="0"/>
          </a:p>
          <a:p>
            <a:pPr marL="114300" indent="0" algn="just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i="1" dirty="0"/>
              <a:t>data mining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,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menyimpulkan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 smtClean="0"/>
              <a:t>penerapan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i="1" dirty="0"/>
              <a:t>plan deployment</a:t>
            </a:r>
            <a:r>
              <a:rPr lang="en-US" dirty="0"/>
              <a:t>,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penambangan</a:t>
            </a:r>
            <a:r>
              <a:rPr lang="en-US" dirty="0"/>
              <a:t> data yang </a:t>
            </a:r>
            <a:r>
              <a:rPr lang="en-US" dirty="0" err="1"/>
              <a:t>dibutuhkan</a:t>
            </a:r>
            <a:r>
              <a:rPr lang="en-US" dirty="0"/>
              <a:t>. </a:t>
            </a:r>
            <a:r>
              <a:rPr lang="en-US" dirty="0" err="1"/>
              <a:t>Penggunaan</a:t>
            </a:r>
            <a:r>
              <a:rPr lang="en-US" dirty="0"/>
              <a:t> model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i="1" dirty="0"/>
              <a:t>dataset </a:t>
            </a:r>
            <a:r>
              <a:rPr lang="en-US" dirty="0"/>
              <a:t>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penggunaanya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KNN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data </a:t>
            </a:r>
            <a:r>
              <a:rPr lang="en-US" dirty="0" err="1"/>
              <a:t>obat-obatan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diperbaharui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i="1" dirty="0"/>
              <a:t>real time</a:t>
            </a:r>
            <a:r>
              <a:rPr lang="en-US" dirty="0"/>
              <a:t>.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diperbaharui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merekomendasikan</a:t>
            </a:r>
            <a:r>
              <a:rPr lang="en-US" dirty="0"/>
              <a:t> </a:t>
            </a:r>
            <a:r>
              <a:rPr lang="en-US" dirty="0" err="1"/>
              <a:t>obat-obatan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terdekatnya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Plan </a:t>
            </a:r>
            <a:r>
              <a:rPr lang="en-US" b="1" i="1" dirty="0"/>
              <a:t>Monitoring and Maintenance</a:t>
            </a:r>
            <a:endParaRPr lang="en-US" dirty="0"/>
          </a:p>
          <a:p>
            <a:pPr marL="114300" indent="0" algn="just">
              <a:buNone/>
            </a:pPr>
            <a:r>
              <a:rPr lang="en-US" dirty="0" smtClean="0"/>
              <a:t> 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i="1" dirty="0"/>
              <a:t>monitoring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maintenance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K-Nearest Neighbor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.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di masa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model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monitoring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ditingkatkan</a:t>
            </a:r>
            <a:r>
              <a:rPr lang="en-US" dirty="0"/>
              <a:t>. </a:t>
            </a:r>
            <a:r>
              <a:rPr lang="en-US" dirty="0" err="1"/>
              <a:t>Alternatif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model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i="1" dirty="0"/>
              <a:t>data mining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endParaRPr lang="en-US" sz="3200" b="1" dirty="0" smtClean="0"/>
          </a:p>
          <a:p>
            <a:pPr marL="114300" indent="0" algn="ctr">
              <a:buNone/>
            </a:pPr>
            <a:r>
              <a:rPr lang="en-US" sz="3200" b="1" dirty="0" err="1" smtClean="0"/>
              <a:t>Terima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Kasih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9757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</a:t>
            </a:r>
            <a:r>
              <a:rPr lang="en-US" b="1" dirty="0" smtClean="0"/>
              <a:t>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 algn="just">
              <a:buNone/>
            </a:pP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orang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internet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, diagnosis, </a:t>
            </a:r>
            <a:r>
              <a:rPr lang="en-US" dirty="0" err="1"/>
              <a:t>perawatan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obat-obatan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keluhan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dialami</a:t>
            </a:r>
            <a:r>
              <a:rPr lang="en-US" dirty="0"/>
              <a:t>.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pula portal-portal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i="1" dirty="0"/>
              <a:t>online</a:t>
            </a:r>
            <a:r>
              <a:rPr lang="en-US" dirty="0"/>
              <a:t>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dipersonalisasi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, </a:t>
            </a:r>
            <a:r>
              <a:rPr lang="en-US" dirty="0" err="1"/>
              <a:t>menafsirkan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,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medis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dialami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dikonsumsi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penyaringan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merekomendasikan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dialami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8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dirty="0"/>
              <a:t>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</a:t>
            </a:r>
            <a:r>
              <a:rPr lang="en-US" i="1" dirty="0"/>
              <a:t>dataset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i="1" dirty="0"/>
              <a:t>train dataset </a:t>
            </a:r>
            <a:r>
              <a:rPr lang="en-US" dirty="0"/>
              <a:t>(16.28 MB)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test dataset </a:t>
            </a:r>
            <a:r>
              <a:rPr lang="en-US" dirty="0"/>
              <a:t>(5.26 MB)</a:t>
            </a:r>
            <a:r>
              <a:rPr lang="en-US" i="1" dirty="0"/>
              <a:t> </a:t>
            </a:r>
            <a:r>
              <a:rPr lang="en-US" dirty="0"/>
              <a:t>yang </a:t>
            </a:r>
            <a:r>
              <a:rPr lang="en-US" dirty="0" err="1"/>
              <a:t>dimana</a:t>
            </a:r>
            <a:r>
              <a:rPr lang="en-US" dirty="0"/>
              <a:t>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.</a:t>
            </a:r>
            <a:r>
              <a:rPr lang="en-US" dirty="0" err="1"/>
              <a:t>csv</a:t>
            </a:r>
            <a:r>
              <a:rPr lang="en-US" dirty="0"/>
              <a:t>. 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8 </a:t>
            </a:r>
            <a:r>
              <a:rPr lang="en-US" i="1" dirty="0"/>
              <a:t>attribute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Id </a:t>
            </a:r>
            <a:r>
              <a:rPr lang="en-US" dirty="0" err="1"/>
              <a:t>pasien</a:t>
            </a:r>
            <a:r>
              <a:rPr lang="en-US" dirty="0"/>
              <a:t> (</a:t>
            </a:r>
            <a:r>
              <a:rPr lang="en-US" dirty="0" err="1"/>
              <a:t>patient_id</a:t>
            </a:r>
            <a:r>
              <a:rPr lang="en-US" dirty="0"/>
              <a:t>),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(</a:t>
            </a:r>
            <a:r>
              <a:rPr lang="en-US" dirty="0" err="1"/>
              <a:t>name_of_drug</a:t>
            </a:r>
            <a:r>
              <a:rPr lang="en-US" dirty="0"/>
              <a:t>), </a:t>
            </a:r>
            <a:r>
              <a:rPr lang="en-US" i="1" dirty="0"/>
              <a:t>Review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(</a:t>
            </a:r>
            <a:r>
              <a:rPr lang="en-US" dirty="0" err="1"/>
              <a:t>review_by_patient</a:t>
            </a:r>
            <a:r>
              <a:rPr lang="en-US" dirty="0"/>
              <a:t>), </a:t>
            </a:r>
            <a:r>
              <a:rPr lang="en-US" dirty="0" err="1"/>
              <a:t>Perizinan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(</a:t>
            </a:r>
            <a:r>
              <a:rPr lang="en-US" dirty="0" err="1"/>
              <a:t>drug_approved_by_UIC</a:t>
            </a:r>
            <a:r>
              <a:rPr lang="en-US" dirty="0"/>
              <a:t>), (</a:t>
            </a:r>
            <a:r>
              <a:rPr lang="en-US" dirty="0" err="1"/>
              <a:t>number_of_times_prescribed</a:t>
            </a:r>
            <a:r>
              <a:rPr lang="en-US" dirty="0"/>
              <a:t>),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 (</a:t>
            </a:r>
            <a:r>
              <a:rPr lang="en-US" dirty="0" err="1"/>
              <a:t>use_case_for_drug</a:t>
            </a:r>
            <a:r>
              <a:rPr lang="en-US" dirty="0"/>
              <a:t>), </a:t>
            </a:r>
            <a:r>
              <a:rPr lang="en-US" i="1" dirty="0"/>
              <a:t>Rating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(</a:t>
            </a:r>
            <a:r>
              <a:rPr lang="en-US" dirty="0" err="1"/>
              <a:t>effectiveness_rating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(</a:t>
            </a:r>
            <a:r>
              <a:rPr lang="en-US" dirty="0" err="1"/>
              <a:t>base_score</a:t>
            </a:r>
            <a:r>
              <a:rPr lang="en-US" dirty="0"/>
              <a:t>). </a:t>
            </a:r>
            <a:r>
              <a:rPr lang="en-US" i="1" dirty="0"/>
              <a:t>Dataset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10.761 </a:t>
            </a:r>
            <a:r>
              <a:rPr lang="en-US" dirty="0" err="1"/>
              <a:t>baris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test dataset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32.165 </a:t>
            </a:r>
            <a:r>
              <a:rPr lang="en-US" dirty="0" err="1"/>
              <a:t>baris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/>
              <a:t>train dataset</a:t>
            </a:r>
            <a:r>
              <a:rPr lang="en-US" dirty="0"/>
              <a:t>. </a:t>
            </a:r>
            <a:endParaRPr lang="en-US" dirty="0" smtClean="0"/>
          </a:p>
          <a:p>
            <a:pPr marL="11430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Attribute </a:t>
            </a:r>
            <a:r>
              <a:rPr lang="en-US" sz="3600" dirty="0" err="1" smtClean="0"/>
              <a:t>pada</a:t>
            </a:r>
            <a:r>
              <a:rPr lang="en-US" sz="3600" dirty="0" smtClean="0"/>
              <a:t> </a:t>
            </a:r>
            <a:r>
              <a:rPr lang="en-US" sz="3600" dirty="0"/>
              <a:t>d</a:t>
            </a:r>
            <a:r>
              <a:rPr lang="en-US" sz="3600" dirty="0" smtClean="0"/>
              <a:t>ataset  yang </a:t>
            </a:r>
            <a:r>
              <a:rPr lang="en-US" sz="3600" dirty="0" err="1" smtClean="0"/>
              <a:t>digunakan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66812" y="1493520"/>
          <a:ext cx="6200775" cy="4709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0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Attribute 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Non-Null Count 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Data Type 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Attribute Type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1.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ID Patient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32165 non-null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Integer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Nominal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Drug Name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32165 non-null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String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Nominal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Use Case by Drug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32165 non-null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String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Nominal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4.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Review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32165 non-null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String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Nominal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5.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Effectiveness Rating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32165 non-null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Integer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Numeric (Ratio Scaled)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6.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Drug Approved by UIC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32165 non-null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DateTime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Numeric (Interval Scaled)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7.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Number of Time Prescribed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32165 non-null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Integer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Numeric (Ratio Scaled)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8.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Base Score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32165 non-null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>
                          <a:effectLst/>
                        </a:rPr>
                        <a:t>Float</a:t>
                      </a:r>
                      <a:endParaRPr lang="en-US" sz="12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-63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5"/>
                        </a:spcAft>
                      </a:pPr>
                      <a:r>
                        <a:rPr lang="en-US" sz="1200" dirty="0">
                          <a:effectLst/>
                        </a:rPr>
                        <a:t>Numeric (Ratio Scaled)</a:t>
                      </a:r>
                      <a:endParaRPr lang="en-US" sz="12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15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A.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i="1" dirty="0"/>
              <a:t>missing </a:t>
            </a:r>
            <a:r>
              <a:rPr lang="en-US" i="1" dirty="0" smtClean="0"/>
              <a:t>value</a:t>
            </a:r>
          </a:p>
          <a:p>
            <a:pPr marL="114300" lvl="0" indent="0">
              <a:buNone/>
            </a:pPr>
            <a:r>
              <a:rPr lang="en-US" i="1" dirty="0"/>
              <a:t>	</a:t>
            </a:r>
            <a:r>
              <a:rPr lang="en-US" dirty="0" smtClean="0"/>
              <a:t>B.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i="1" dirty="0"/>
              <a:t>noisy data</a:t>
            </a:r>
            <a:endParaRPr lang="en-US" dirty="0"/>
          </a:p>
          <a:p>
            <a:pPr lvl="0"/>
            <a:r>
              <a:rPr lang="en-US" i="1" dirty="0"/>
              <a:t>Data Reduction</a:t>
            </a:r>
            <a:endParaRPr lang="en-US" dirty="0"/>
          </a:p>
          <a:p>
            <a:pPr marL="114300" lvl="0" indent="0">
              <a:buNone/>
            </a:pPr>
            <a:r>
              <a:rPr lang="en-US" dirty="0"/>
              <a:t>	</a:t>
            </a:r>
            <a:r>
              <a:rPr lang="en-US" dirty="0" smtClean="0"/>
              <a:t>A.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i="1" dirty="0"/>
              <a:t>unnecessary row</a:t>
            </a:r>
            <a:endParaRPr lang="en-US" dirty="0"/>
          </a:p>
          <a:p>
            <a:pPr marL="114300" lvl="0" indent="0">
              <a:buNone/>
            </a:pPr>
            <a:r>
              <a:rPr lang="en-US" i="1" dirty="0" smtClean="0"/>
              <a:t>	</a:t>
            </a:r>
            <a:r>
              <a:rPr lang="en-US" dirty="0" smtClean="0"/>
              <a:t>B.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i="1" dirty="0"/>
              <a:t>unnecessary column</a:t>
            </a:r>
            <a:endParaRPr lang="en-US" dirty="0"/>
          </a:p>
          <a:p>
            <a:pPr marL="114300" lvl="0" indent="0">
              <a:buNone/>
            </a:pPr>
            <a:r>
              <a:rPr lang="en-US" i="1" dirty="0" smtClean="0"/>
              <a:t>	</a:t>
            </a:r>
            <a:r>
              <a:rPr lang="en-US" dirty="0" smtClean="0"/>
              <a:t>C.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grouping data</a:t>
            </a:r>
            <a:r>
              <a:rPr lang="en-US" dirty="0"/>
              <a:t> </a:t>
            </a:r>
          </a:p>
          <a:p>
            <a:pPr marL="114300" indent="0">
              <a:buNone/>
            </a:pPr>
            <a:r>
              <a:rPr lang="en-US" i="1" dirty="0" smtClean="0"/>
              <a:t> 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4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,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kami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i="1" dirty="0"/>
              <a:t>recommendation system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K-Nearest Neighbor (KNN).</a:t>
            </a:r>
          </a:p>
          <a:p>
            <a:r>
              <a:rPr lang="en-US" dirty="0"/>
              <a:t>K-Nearest Neighbor (KNN)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memecahkan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data.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data yang </a:t>
            </a:r>
            <a:r>
              <a:rPr lang="en-US" dirty="0" err="1"/>
              <a:t>jaraknya</a:t>
            </a:r>
            <a:r>
              <a:rPr lang="en-US" dirty="0"/>
              <a:t> paling </a:t>
            </a:r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52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KNN Modelling by user rating</a:t>
            </a:r>
            <a:endParaRPr lang="en-US" dirty="0"/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6202363" cy="26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3078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8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Modeling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291" y="1600200"/>
            <a:ext cx="708581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2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,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Confusion Matrix. Confusion matrix </a:t>
            </a:r>
            <a:r>
              <a:rPr lang="en-US" dirty="0" err="1"/>
              <a:t>adalah</a:t>
            </a:r>
            <a:r>
              <a:rPr lang="en-US" dirty="0"/>
              <a:t> tools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model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memperkirakan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[3]. </a:t>
            </a:r>
            <a:r>
              <a:rPr lang="en-US" dirty="0" err="1"/>
              <a:t>Sebuah</a:t>
            </a:r>
            <a:r>
              <a:rPr lang="en-US" dirty="0"/>
              <a:t> matrix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kata lain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aktual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i="1" dirty="0"/>
              <a:t>Confusion Matrix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model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dataset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,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.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confusion matrix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, </a:t>
            </a:r>
            <a:r>
              <a:rPr lang="en-US" dirty="0" err="1"/>
              <a:t>presisi</a:t>
            </a:r>
            <a:r>
              <a:rPr lang="en-US" dirty="0"/>
              <a:t>, </a:t>
            </a:r>
            <a:r>
              <a:rPr lang="en-US" i="1" dirty="0"/>
              <a:t>recall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115</TotalTime>
  <Words>766</Words>
  <Application>Microsoft Office PowerPoint</Application>
  <PresentationFormat>On-screen Show (4:3)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</vt:lpstr>
      <vt:lpstr>Times New Roman</vt:lpstr>
      <vt:lpstr>Adjacency</vt:lpstr>
      <vt:lpstr>Drugs Recommendation Using K-Nearest Neighbor Algorithm</vt:lpstr>
      <vt:lpstr>Business Understanding</vt:lpstr>
      <vt:lpstr>Data Understanding</vt:lpstr>
      <vt:lpstr>Attribute pada dataset  yang digunakan</vt:lpstr>
      <vt:lpstr>Data Preparation</vt:lpstr>
      <vt:lpstr>Modeling</vt:lpstr>
      <vt:lpstr>Modeling</vt:lpstr>
      <vt:lpstr>Modeling</vt:lpstr>
      <vt:lpstr>Evaluation </vt:lpstr>
      <vt:lpstr>Evaluation </vt:lpstr>
      <vt:lpstr>Evaluation </vt:lpstr>
      <vt:lpstr>Deployment </vt:lpstr>
      <vt:lpstr>Deployment </vt:lpstr>
      <vt:lpstr>Deployment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Drugs Recommendation Using K-Nearest Neighbor Algorithm</dc:title>
  <dc:creator>user</dc:creator>
  <cp:lastModifiedBy>butarsilaban123@gmail.com</cp:lastModifiedBy>
  <cp:revision>13</cp:revision>
  <dcterms:created xsi:type="dcterms:W3CDTF">2021-01-04T04:16:10Z</dcterms:created>
  <dcterms:modified xsi:type="dcterms:W3CDTF">2021-01-04T16:37:19Z</dcterms:modified>
</cp:coreProperties>
</file>