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2432304"/>
            <a:ext cx="8791575" cy="1746504"/>
          </a:xfrm>
        </p:spPr>
        <p:txBody>
          <a:bodyPr/>
          <a:lstStyle/>
          <a:p>
            <a:r>
              <a:rPr lang="en-US" dirty="0" smtClean="0"/>
              <a:t>Finding best location for nightclubs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4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area for open nightclub is valuable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incorrectly selected area for opening a nightclub will lead to a quick </a:t>
            </a:r>
            <a:r>
              <a:rPr lang="en-US" dirty="0" smtClean="0"/>
              <a:t>closure;</a:t>
            </a:r>
          </a:p>
          <a:p>
            <a:r>
              <a:rPr lang="en-US" dirty="0" smtClean="0"/>
              <a:t>Experience of other open nightclubs give good start to new club;</a:t>
            </a:r>
          </a:p>
          <a:p>
            <a:r>
              <a:rPr lang="en-US" dirty="0" smtClean="0"/>
              <a:t>Without good area no good club.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1168"/>
            <a:ext cx="9905998" cy="123444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night clubs in Moscow.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18" y="1325880"/>
            <a:ext cx="5646188" cy="5347764"/>
          </a:xfrm>
        </p:spPr>
      </p:pic>
    </p:spTree>
    <p:extLst>
      <p:ext uri="{BB962C8B-B14F-4D97-AF65-F5344CB8AC3E}">
        <p14:creationId xmlns:p14="http://schemas.microsoft.com/office/powerpoint/2010/main" val="2084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2880"/>
            <a:ext cx="9905998" cy="1261872"/>
          </a:xfrm>
        </p:spPr>
        <p:txBody>
          <a:bodyPr/>
          <a:lstStyle/>
          <a:p>
            <a:r>
              <a:rPr lang="en-US" dirty="0"/>
              <a:t>Division into </a:t>
            </a:r>
            <a:r>
              <a:rPr lang="en-US" dirty="0" smtClean="0"/>
              <a:t>clusters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51" y="1444752"/>
            <a:ext cx="3565455" cy="3541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74520"/>
            <a:ext cx="4417134" cy="4619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451" y="5111496"/>
            <a:ext cx="376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 didn’t give any result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4412" y="1444752"/>
            <a:ext cx="384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DBSCAN gave a more meaningful 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46888"/>
            <a:ext cx="9905998" cy="1216152"/>
          </a:xfrm>
        </p:spPr>
        <p:txBody>
          <a:bodyPr/>
          <a:lstStyle/>
          <a:p>
            <a:r>
              <a:rPr lang="en-US" dirty="0" smtClean="0"/>
              <a:t>groups nightclubs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45" y="1344232"/>
            <a:ext cx="4985067" cy="4959238"/>
          </a:xfrm>
        </p:spPr>
      </p:pic>
      <p:sp>
        <p:nvSpPr>
          <p:cNvPr id="5" name="Овал 4"/>
          <p:cNvSpPr/>
          <p:nvPr/>
        </p:nvSpPr>
        <p:spPr>
          <a:xfrm>
            <a:off x="3099816" y="5294376"/>
            <a:ext cx="950976" cy="79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824984" y="3028323"/>
            <a:ext cx="950976" cy="79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888992" y="3992879"/>
            <a:ext cx="950976" cy="928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401568" y="2112264"/>
            <a:ext cx="804672" cy="2168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60904" y="3196641"/>
            <a:ext cx="740664" cy="79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47088" y="1354141"/>
            <a:ext cx="813816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50608" y="1296799"/>
            <a:ext cx="3490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Distinction group of clubs more 4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0607" y="3823851"/>
            <a:ext cx="3490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group near business area and tourist zones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34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3342"/>
            <a:ext cx="9905998" cy="945106"/>
          </a:xfrm>
        </p:spPr>
        <p:txBody>
          <a:bodyPr/>
          <a:lstStyle/>
          <a:p>
            <a:r>
              <a:rPr lang="en-US" dirty="0"/>
              <a:t>Clubs with a rating of 7.0 and higher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17384"/>
            <a:ext cx="6164643" cy="291719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3016758"/>
            <a:ext cx="8133588" cy="4066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992" y="1819656"/>
            <a:ext cx="3548992" cy="119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of the hypothesis about the relationship between the distance to the center and the rating of night clubs was not confirmed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3312" y="480974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clearly see that there is no correlation on the map or on the </a:t>
            </a:r>
            <a:r>
              <a:rPr lang="en-US" dirty="0" smtClean="0"/>
              <a:t>scatter diagram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9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10312"/>
            <a:ext cx="9905998" cy="1118680"/>
          </a:xfrm>
        </p:spPr>
        <p:txBody>
          <a:bodyPr/>
          <a:lstStyle/>
          <a:p>
            <a:r>
              <a:rPr lang="en-US" dirty="0"/>
              <a:t>Best and worst </a:t>
            </a:r>
            <a:r>
              <a:rPr lang="en-US" dirty="0" smtClean="0"/>
              <a:t>areas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55" y="1012848"/>
            <a:ext cx="5413848" cy="5619600"/>
          </a:xfrm>
        </p:spPr>
      </p:pic>
      <p:sp>
        <p:nvSpPr>
          <p:cNvPr id="5" name="TextBox 4"/>
          <p:cNvSpPr txBox="1"/>
          <p:nvPr/>
        </p:nvSpPr>
        <p:spPr>
          <a:xfrm>
            <a:off x="8176194" y="1719072"/>
            <a:ext cx="2871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Green – good area for open nightclubs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95" y="3822648"/>
            <a:ext cx="22936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Red – bed </a:t>
            </a:r>
            <a:r>
              <a:rPr lang="en-US" sz="2800" dirty="0">
                <a:solidFill>
                  <a:srgbClr val="FF0000"/>
                </a:solidFill>
              </a:rPr>
              <a:t>area for open nightclubs</a:t>
            </a:r>
            <a:endParaRPr lang="ru-RU" sz="28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0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55448"/>
            <a:ext cx="9905998" cy="1240826"/>
          </a:xfrm>
        </p:spPr>
        <p:txBody>
          <a:bodyPr/>
          <a:lstStyle/>
          <a:p>
            <a:r>
              <a:rPr lang="en-US" dirty="0" smtClean="0"/>
              <a:t>Result and 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9601"/>
          </a:xfrm>
        </p:spPr>
        <p:txBody>
          <a:bodyPr/>
          <a:lstStyle/>
          <a:p>
            <a:r>
              <a:rPr lang="en-US" dirty="0"/>
              <a:t>A very large spread of night clubs around the city, gives the opportunity to a larger selection with minimal competition.</a:t>
            </a:r>
            <a:endParaRPr lang="ru-RU" dirty="0"/>
          </a:p>
          <a:p>
            <a:r>
              <a:rPr lang="en-US" dirty="0"/>
              <a:t>A very large number of new nightclubs makes it possible to promote in this area, using professional service and customer orientation, this is confirmed by a very small percentage of clubs with a high rating.</a:t>
            </a:r>
            <a:endParaRPr lang="ru-RU" dirty="0"/>
          </a:p>
          <a:p>
            <a:r>
              <a:rPr lang="en-US" dirty="0"/>
              <a:t>The study clearly shows a trend in the location of clubs close to tourist areas and theaters/museums, as well as business parks are very popular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1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37</TotalTime>
  <Words>240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Finding best location for nightclubs</vt:lpstr>
      <vt:lpstr>Find the area for open nightclub is valuable</vt:lpstr>
      <vt:lpstr>All night clubs in Moscow.</vt:lpstr>
      <vt:lpstr>Division into clusters</vt:lpstr>
      <vt:lpstr>groups nightclubs</vt:lpstr>
      <vt:lpstr>Clubs with a rating of 7.0 and higher</vt:lpstr>
      <vt:lpstr>Best and worst areas</vt:lpstr>
      <vt:lpstr>Result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best location for nightclubs</dc:title>
  <dc:creator>Stanislav Sidenko</dc:creator>
  <cp:lastModifiedBy>Stanislav Sidenko</cp:lastModifiedBy>
  <cp:revision>4</cp:revision>
  <dcterms:created xsi:type="dcterms:W3CDTF">2021-01-20T11:57:24Z</dcterms:created>
  <dcterms:modified xsi:type="dcterms:W3CDTF">2021-01-20T12:35:04Z</dcterms:modified>
</cp:coreProperties>
</file>