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0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21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74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</dc:creator>
  <cp:lastModifiedBy>Top_Gisart</cp:lastModifiedBy>
  <cp:revision>7</cp:revision>
  <dcterms:created xsi:type="dcterms:W3CDTF">2025-04-13T06:01:00Z</dcterms:created>
  <dcterms:modified xsi:type="dcterms:W3CDTF">2025-04-13T10:28:38Z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1049-12.2.0.20782</vt:lpwstr>
  </property>
  <property fmtid="{D5CDD505-2E9C-101B-9397-08002B2CF9AE}" pid="3" name="ICV">
    <vt:lpwstr>A9D323A4F0994FA7B60656BB44119031_11</vt:lpwstr>
  </property>
</Properties>
</file>