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0" r:id="rId6"/>
    <p:sldId id="257" r:id="rId7"/>
    <p:sldId id="322" r:id="rId8"/>
    <p:sldId id="262" r:id="rId9"/>
    <p:sldId id="313" r:id="rId10"/>
    <p:sldId id="319" r:id="rId11"/>
    <p:sldId id="315" r:id="rId12"/>
    <p:sldId id="317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660" autoAdjust="0"/>
  </p:normalViewPr>
  <p:slideViewPr>
    <p:cSldViewPr snapToGrid="0">
      <p:cViewPr>
        <p:scale>
          <a:sx n="52" d="100"/>
          <a:sy n="52" d="100"/>
        </p:scale>
        <p:origin x="1222" y="20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1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7" r:id="rId20"/>
    <p:sldLayoutId id="2147483672" r:id="rId2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51" y="298564"/>
            <a:ext cx="6156251" cy="6260873"/>
          </a:xfrm>
        </p:spPr>
        <p:txBody>
          <a:bodyPr>
            <a:noAutofit/>
          </a:bodyPr>
          <a:lstStyle/>
          <a:p>
            <a:r>
              <a:rPr lang="en-US" dirty="0"/>
              <a:t>App Development:</a:t>
            </a:r>
            <a:br>
              <a:rPr lang="en-US" dirty="0"/>
            </a:br>
            <a:r>
              <a:rPr lang="en-US" dirty="0"/>
              <a:t>Tasker App</a:t>
            </a:r>
            <a:br>
              <a:rPr lang="en-US" dirty="0"/>
            </a:br>
            <a:r>
              <a:rPr lang="en-US" sz="2000" dirty="0"/>
              <a:t>By: Audrey Thomas</a:t>
            </a:r>
            <a:br>
              <a:rPr lang="en-US" sz="2000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80BF24-FDBD-F4A8-D686-98F6EE73F81F}"/>
              </a:ext>
            </a:extLst>
          </p:cNvPr>
          <p:cNvSpPr txBox="1">
            <a:spLocks/>
          </p:cNvSpPr>
          <p:nvPr/>
        </p:nvSpPr>
        <p:spPr>
          <a:xfrm>
            <a:off x="0" y="298563"/>
            <a:ext cx="2670544" cy="8408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2000" dirty="0"/>
              <a:t>Class CSC3317</a:t>
            </a:r>
          </a:p>
          <a:p>
            <a:r>
              <a:rPr lang="en-US" sz="2000" dirty="0"/>
              <a:t>Section 2904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Future Works 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09397" y="2905395"/>
            <a:ext cx="7314440" cy="207164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In the future I’d love to make game or see more into what the process is to making mobile games.</a:t>
            </a:r>
          </a:p>
          <a:p>
            <a:r>
              <a:rPr lang="en-US" dirty="0"/>
              <a:t>I also hope to continue to work on the app I started in this class so that I can track my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Audrey Thomas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Problem to Solve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20186" y="4557712"/>
            <a:ext cx="8181754" cy="1639275"/>
          </a:xfrm>
        </p:spPr>
        <p:txBody>
          <a:bodyPr>
            <a:normAutofit/>
          </a:bodyPr>
          <a:lstStyle/>
          <a:p>
            <a:r>
              <a:rPr lang="en-US" dirty="0"/>
              <a:t>Make the Lives of those who live together easier and relieve the discord caused by mismatched schedules, exacerbated by the absence of an efficient task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Gathering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When trying to gather information about this problem, I tried to think of the different scenarios I’ve been in. I also asked others about their feeling and if they had similar situations.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A58BD-A3ED-6E15-2556-70CA57BD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15" y="2692885"/>
            <a:ext cx="9290064" cy="40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EA58BD-A3ED-6E15-2556-70CA57BD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097" y="149453"/>
            <a:ext cx="14907020" cy="65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Proposed Solution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Create an app that allows you to Join others and create events on a shared calendar.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3E662-81ED-C09D-A790-D893D6C9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49" y="1133779"/>
            <a:ext cx="5139508" cy="41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642076" cy="4232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an App that </a:t>
            </a:r>
          </a:p>
          <a:p>
            <a:pPr lvl="1"/>
            <a:r>
              <a:rPr lang="en-US" dirty="0"/>
              <a:t>Has a calendar</a:t>
            </a:r>
          </a:p>
          <a:p>
            <a:pPr lvl="2"/>
            <a:r>
              <a:rPr lang="en-US" dirty="0"/>
              <a:t>Directly edit events</a:t>
            </a:r>
          </a:p>
          <a:p>
            <a:pPr lvl="2"/>
            <a:r>
              <a:rPr lang="en-US" dirty="0"/>
              <a:t>Displays all current events*</a:t>
            </a:r>
          </a:p>
          <a:p>
            <a:pPr lvl="1"/>
            <a:r>
              <a:rPr lang="en-US" dirty="0"/>
              <a:t>Has a group function</a:t>
            </a:r>
          </a:p>
          <a:p>
            <a:pPr lvl="2"/>
            <a:r>
              <a:rPr lang="en-US" dirty="0"/>
              <a:t>User can create group*</a:t>
            </a:r>
          </a:p>
          <a:p>
            <a:pPr lvl="2"/>
            <a:r>
              <a:rPr lang="en-US" dirty="0"/>
              <a:t>User can join group*</a:t>
            </a:r>
          </a:p>
          <a:p>
            <a:pPr lvl="2"/>
            <a:r>
              <a:rPr lang="en-US" dirty="0"/>
              <a:t>Can leave group*</a:t>
            </a:r>
          </a:p>
          <a:p>
            <a:pPr lvl="1"/>
            <a:r>
              <a:rPr lang="en-US" dirty="0"/>
              <a:t>Allows the user to add events</a:t>
            </a:r>
          </a:p>
          <a:p>
            <a:pPr lvl="2"/>
            <a:r>
              <a:rPr lang="en-US" dirty="0"/>
              <a:t> Directly in the app</a:t>
            </a:r>
          </a:p>
          <a:p>
            <a:pPr lvl="2"/>
            <a:r>
              <a:rPr lang="en-US" dirty="0"/>
              <a:t>Through email calendar apps*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9AE683F-BCD2-3C56-FF39-98BD6A95FDA4}"/>
              </a:ext>
            </a:extLst>
          </p:cNvPr>
          <p:cNvSpPr txBox="1">
            <a:spLocks/>
          </p:cNvSpPr>
          <p:nvPr/>
        </p:nvSpPr>
        <p:spPr>
          <a:xfrm>
            <a:off x="4710580" y="1997132"/>
            <a:ext cx="5047112" cy="423221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575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75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6575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575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 App that </a:t>
            </a:r>
          </a:p>
          <a:p>
            <a:pPr lvl="1"/>
            <a:r>
              <a:rPr lang="en-US" dirty="0"/>
              <a:t>Has a calendar</a:t>
            </a:r>
          </a:p>
          <a:p>
            <a:pPr lvl="2"/>
            <a:r>
              <a:rPr lang="en-US" dirty="0" err="1"/>
              <a:t>table_calendar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floating action button</a:t>
            </a:r>
          </a:p>
          <a:p>
            <a:pPr lvl="1"/>
            <a:r>
              <a:rPr lang="en-US" dirty="0"/>
              <a:t>Has a group function</a:t>
            </a:r>
          </a:p>
          <a:p>
            <a:pPr lvl="2"/>
            <a:r>
              <a:rPr lang="en-US" dirty="0"/>
              <a:t>Navigation to create/join group</a:t>
            </a:r>
          </a:p>
          <a:p>
            <a:pPr lvl="1"/>
            <a:r>
              <a:rPr lang="en-US" dirty="0"/>
              <a:t>Allows the user to add events</a:t>
            </a:r>
          </a:p>
          <a:p>
            <a:pPr lvl="2"/>
            <a:r>
              <a:rPr lang="en-US" dirty="0"/>
              <a:t>Forum to do more in depth events</a:t>
            </a:r>
          </a:p>
          <a:p>
            <a:pPr marL="360000" lvl="1" indent="0">
              <a:buNone/>
            </a:pPr>
            <a:endParaRPr lang="en-US" dirty="0"/>
          </a:p>
          <a:p>
            <a:pPr marL="360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Overcoming Issues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085" y="3825012"/>
            <a:ext cx="512731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spc="50" dirty="0"/>
              <a:t>Difficulties Learning Flutter and making the code cooperate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51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6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8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45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45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15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30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12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105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Issues Faced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871758"/>
            <a:ext cx="11104723" cy="47192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Time using flutter and a google based language.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Having experience with other languages helped to navigate Flutter and Dart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 getting navigation to work in the app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Not realizing something super simple was causing everything to crash and 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Figuring out how to find what I didn’t know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Its hard to know what you don’t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help from </a:t>
            </a:r>
            <a:r>
              <a:rPr lang="en-US" dirty="0" err="1"/>
              <a:t>Youtube</a:t>
            </a:r>
            <a:r>
              <a:rPr lang="en-US" dirty="0"/>
              <a:t>, Stack Overflow, and Various coding blogs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constraints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Some features were left on the back burner to get the app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restraints 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Not being able to fully make certain aspects work because of a need for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Forum to connect to the calendar</a:t>
            </a:r>
          </a:p>
          <a:p>
            <a:r>
              <a:rPr lang="en-US" dirty="0"/>
              <a:t>Figuring out how to have others be in a group</a:t>
            </a:r>
          </a:p>
          <a:p>
            <a:r>
              <a:rPr lang="en-US" dirty="0"/>
              <a:t>Have login connect to google and allow for creation of an account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09001" y="2831695"/>
            <a:ext cx="4857750" cy="2697663"/>
          </a:xfrm>
        </p:spPr>
        <p:txBody>
          <a:bodyPr>
            <a:normAutofit/>
          </a:bodyPr>
          <a:lstStyle/>
          <a:p>
            <a:r>
              <a:rPr lang="en-US" dirty="0"/>
              <a:t>Most of these functions require some sort of database connection.</a:t>
            </a:r>
          </a:p>
          <a:p>
            <a:r>
              <a:rPr lang="en-US" dirty="0"/>
              <a:t>They either took too much time resource or storage resource to get working</a:t>
            </a:r>
          </a:p>
          <a:p>
            <a:r>
              <a:rPr lang="en-US" dirty="0"/>
              <a:t>Some I just didn’t have to knowledge to finish or find out what I needed to finish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{FE23ECE1-50DC-4DA7-983F-4E4130039A8B}tf11158769_win32</Template>
  <TotalTime>106</TotalTime>
  <Words>447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Goudy Old Style</vt:lpstr>
      <vt:lpstr>Wingdings</vt:lpstr>
      <vt:lpstr>FrostyVTI</vt:lpstr>
      <vt:lpstr>App Development: Tasker App By: Audrey Thomas </vt:lpstr>
      <vt:lpstr>Problem to Solve</vt:lpstr>
      <vt:lpstr>Requirement Gathering</vt:lpstr>
      <vt:lpstr>PowerPoint Presentation</vt:lpstr>
      <vt:lpstr>Proposed Solution  Create an app that allows you to Join others and create events on a shared calendar.</vt:lpstr>
      <vt:lpstr>The Solution</vt:lpstr>
      <vt:lpstr>Overcoming Issues</vt:lpstr>
      <vt:lpstr>Some of the Issues Faced</vt:lpstr>
      <vt:lpstr>Future Development</vt:lpstr>
      <vt:lpstr>Future Works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Development: Tasker App By: Audrey Thomas </dc:title>
  <dc:creator>Audrey Thomas</dc:creator>
  <cp:lastModifiedBy>Audrey Thomas</cp:lastModifiedBy>
  <cp:revision>1</cp:revision>
  <dcterms:created xsi:type="dcterms:W3CDTF">2024-04-17T03:05:03Z</dcterms:created>
  <dcterms:modified xsi:type="dcterms:W3CDTF">2024-04-17T04:51:55Z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