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89797C-32E2-424D-BEB3-927D78213418}" v="18" dt="2019-11-25T15:31:05.5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o Schallenberg" userId="a074fd60f5994cde" providerId="LiveId" clId="{0289797C-32E2-424D-BEB3-927D78213418}"/>
    <pc:docChg chg="undo redo custSel mod addSld delSld modSld">
      <pc:chgData name="Timo Schallenberg" userId="a074fd60f5994cde" providerId="LiveId" clId="{0289797C-32E2-424D-BEB3-927D78213418}" dt="2019-11-25T15:29:29.488" v="928" actId="1076"/>
      <pc:docMkLst>
        <pc:docMk/>
      </pc:docMkLst>
      <pc:sldChg chg="del">
        <pc:chgData name="Timo Schallenberg" userId="a074fd60f5994cde" providerId="LiveId" clId="{0289797C-32E2-424D-BEB3-927D78213418}" dt="2019-11-25T14:37:33.206" v="1" actId="2696"/>
        <pc:sldMkLst>
          <pc:docMk/>
          <pc:sldMk cId="3320422581" sldId="256"/>
        </pc:sldMkLst>
      </pc:sldChg>
      <pc:sldChg chg="addSp delSp modSp add mod setBg setClrOvrMap">
        <pc:chgData name="Timo Schallenberg" userId="a074fd60f5994cde" providerId="LiveId" clId="{0289797C-32E2-424D-BEB3-927D78213418}" dt="2019-11-25T15:29:29.488" v="928" actId="1076"/>
        <pc:sldMkLst>
          <pc:docMk/>
          <pc:sldMk cId="514478824" sldId="257"/>
        </pc:sldMkLst>
        <pc:spChg chg="mod ord">
          <ac:chgData name="Timo Schallenberg" userId="a074fd60f5994cde" providerId="LiveId" clId="{0289797C-32E2-424D-BEB3-927D78213418}" dt="2019-11-25T15:29:24.881" v="927" actId="27636"/>
          <ac:spMkLst>
            <pc:docMk/>
            <pc:sldMk cId="514478824" sldId="257"/>
            <ac:spMk id="2" creationId="{74A1B98C-4191-4962-BB85-05063D08D358}"/>
          </ac:spMkLst>
        </pc:spChg>
        <pc:spChg chg="del mod">
          <ac:chgData name="Timo Schallenberg" userId="a074fd60f5994cde" providerId="LiveId" clId="{0289797C-32E2-424D-BEB3-927D78213418}" dt="2019-11-25T14:54:08.597" v="65"/>
          <ac:spMkLst>
            <pc:docMk/>
            <pc:sldMk cId="514478824" sldId="257"/>
            <ac:spMk id="3" creationId="{1364CDF2-4A35-4C32-88C2-FD1A5FFFB6BE}"/>
          </ac:spMkLst>
        </pc:spChg>
        <pc:spChg chg="add mod">
          <ac:chgData name="Timo Schallenberg" userId="a074fd60f5994cde" providerId="LiveId" clId="{0289797C-32E2-424D-BEB3-927D78213418}" dt="2019-11-25T15:15:14.046" v="924" actId="20577"/>
          <ac:spMkLst>
            <pc:docMk/>
            <pc:sldMk cId="514478824" sldId="257"/>
            <ac:spMk id="8" creationId="{83BA5FC4-D2B8-45EE-B5FF-899D6BCE279E}"/>
          </ac:spMkLst>
        </pc:spChg>
        <pc:spChg chg="add del mod">
          <ac:chgData name="Timo Schallenberg" userId="a074fd60f5994cde" providerId="LiveId" clId="{0289797C-32E2-424D-BEB3-927D78213418}" dt="2019-11-25T14:56:35.991" v="110" actId="26606"/>
          <ac:spMkLst>
            <pc:docMk/>
            <pc:sldMk cId="514478824" sldId="257"/>
            <ac:spMk id="11" creationId="{AD000CD6-AD2E-4E2E-8C08-CAA306BA4105}"/>
          </ac:spMkLst>
        </pc:spChg>
        <pc:spChg chg="add del">
          <ac:chgData name="Timo Schallenberg" userId="a074fd60f5994cde" providerId="LiveId" clId="{0289797C-32E2-424D-BEB3-927D78213418}" dt="2019-11-25T14:56:20.793" v="94" actId="26606"/>
          <ac:spMkLst>
            <pc:docMk/>
            <pc:sldMk cId="514478824" sldId="257"/>
            <ac:spMk id="21" creationId="{F64F6814-96D5-4463-898E-405CC0C40147}"/>
          </ac:spMkLst>
        </pc:spChg>
        <pc:spChg chg="add del">
          <ac:chgData name="Timo Schallenberg" userId="a074fd60f5994cde" providerId="LiveId" clId="{0289797C-32E2-424D-BEB3-927D78213418}" dt="2019-11-25T14:56:23.593" v="96" actId="26606"/>
          <ac:spMkLst>
            <pc:docMk/>
            <pc:sldMk cId="514478824" sldId="257"/>
            <ac:spMk id="23" creationId="{C1A2385B-1D2A-4E17-84FA-6CB7F0AAE473}"/>
          </ac:spMkLst>
        </pc:spChg>
        <pc:spChg chg="add del">
          <ac:chgData name="Timo Schallenberg" userId="a074fd60f5994cde" providerId="LiveId" clId="{0289797C-32E2-424D-BEB3-927D78213418}" dt="2019-11-25T14:56:23.593" v="96" actId="26606"/>
          <ac:spMkLst>
            <pc:docMk/>
            <pc:sldMk cId="514478824" sldId="257"/>
            <ac:spMk id="24" creationId="{6D24BC9E-AC6A-42EE-AFD8-B290720B841F}"/>
          </ac:spMkLst>
        </pc:spChg>
        <pc:spChg chg="add del">
          <ac:chgData name="Timo Schallenberg" userId="a074fd60f5994cde" providerId="LiveId" clId="{0289797C-32E2-424D-BEB3-927D78213418}" dt="2019-11-25T14:56:23.593" v="96" actId="26606"/>
          <ac:spMkLst>
            <pc:docMk/>
            <pc:sldMk cId="514478824" sldId="257"/>
            <ac:spMk id="25" creationId="{5E791F2F-79DB-4CC0-9FA1-001E3E91E8B7}"/>
          </ac:spMkLst>
        </pc:spChg>
        <pc:spChg chg="add del">
          <ac:chgData name="Timo Schallenberg" userId="a074fd60f5994cde" providerId="LiveId" clId="{0289797C-32E2-424D-BEB3-927D78213418}" dt="2019-11-25T14:56:23.593" v="96" actId="26606"/>
          <ac:spMkLst>
            <pc:docMk/>
            <pc:sldMk cId="514478824" sldId="257"/>
            <ac:spMk id="26" creationId="{0990C621-3B8B-4820-8328-D47EF7CE823C}"/>
          </ac:spMkLst>
        </pc:spChg>
        <pc:spChg chg="add del">
          <ac:chgData name="Timo Schallenberg" userId="a074fd60f5994cde" providerId="LiveId" clId="{0289797C-32E2-424D-BEB3-927D78213418}" dt="2019-11-25T14:56:25.414" v="98" actId="26606"/>
          <ac:spMkLst>
            <pc:docMk/>
            <pc:sldMk cId="514478824" sldId="257"/>
            <ac:spMk id="28" creationId="{DEE5C6BA-FE2A-4C38-8D88-E70C06E54F82}"/>
          </ac:spMkLst>
        </pc:spChg>
        <pc:spChg chg="add del">
          <ac:chgData name="Timo Schallenberg" userId="a074fd60f5994cde" providerId="LiveId" clId="{0289797C-32E2-424D-BEB3-927D78213418}" dt="2019-11-25T14:56:25.414" v="98" actId="26606"/>
          <ac:spMkLst>
            <pc:docMk/>
            <pc:sldMk cId="514478824" sldId="257"/>
            <ac:spMk id="30" creationId="{DE9FA85F-F0FB-4952-A05F-04CC67B18EE5}"/>
          </ac:spMkLst>
        </pc:spChg>
        <pc:spChg chg="add del">
          <ac:chgData name="Timo Schallenberg" userId="a074fd60f5994cde" providerId="LiveId" clId="{0289797C-32E2-424D-BEB3-927D78213418}" dt="2019-11-25T14:56:25.414" v="98" actId="26606"/>
          <ac:spMkLst>
            <pc:docMk/>
            <pc:sldMk cId="514478824" sldId="257"/>
            <ac:spMk id="31" creationId="{FEBD362A-CC27-47D9-8FC3-A5E91BA0760C}"/>
          </ac:spMkLst>
        </pc:spChg>
        <pc:spChg chg="add del">
          <ac:chgData name="Timo Schallenberg" userId="a074fd60f5994cde" providerId="LiveId" clId="{0289797C-32E2-424D-BEB3-927D78213418}" dt="2019-11-25T14:56:32.361" v="102" actId="26606"/>
          <ac:spMkLst>
            <pc:docMk/>
            <pc:sldMk cId="514478824" sldId="257"/>
            <ac:spMk id="35" creationId="{EB181E26-89C4-4A14-92DE-0F4C4B0E9484}"/>
          </ac:spMkLst>
        </pc:spChg>
        <pc:spChg chg="add del">
          <ac:chgData name="Timo Schallenberg" userId="a074fd60f5994cde" providerId="LiveId" clId="{0289797C-32E2-424D-BEB3-927D78213418}" dt="2019-11-25T14:56:32.361" v="102" actId="26606"/>
          <ac:spMkLst>
            <pc:docMk/>
            <pc:sldMk cId="514478824" sldId="257"/>
            <ac:spMk id="36" creationId="{13958066-7CBD-4B89-8F46-614C4F28BCF9}"/>
          </ac:spMkLst>
        </pc:spChg>
        <pc:spChg chg="add del">
          <ac:chgData name="Timo Schallenberg" userId="a074fd60f5994cde" providerId="LiveId" clId="{0289797C-32E2-424D-BEB3-927D78213418}" dt="2019-11-25T14:56:33.272" v="104" actId="26606"/>
          <ac:spMkLst>
            <pc:docMk/>
            <pc:sldMk cId="514478824" sldId="257"/>
            <ac:spMk id="38" creationId="{6D24BC9E-AC6A-42EE-AFD8-B290720B841F}"/>
          </ac:spMkLst>
        </pc:spChg>
        <pc:spChg chg="add del">
          <ac:chgData name="Timo Schallenberg" userId="a074fd60f5994cde" providerId="LiveId" clId="{0289797C-32E2-424D-BEB3-927D78213418}" dt="2019-11-25T14:56:33.272" v="104" actId="26606"/>
          <ac:spMkLst>
            <pc:docMk/>
            <pc:sldMk cId="514478824" sldId="257"/>
            <ac:spMk id="39" creationId="{0990C621-3B8B-4820-8328-D47EF7CE823C}"/>
          </ac:spMkLst>
        </pc:spChg>
        <pc:spChg chg="add del">
          <ac:chgData name="Timo Schallenberg" userId="a074fd60f5994cde" providerId="LiveId" clId="{0289797C-32E2-424D-BEB3-927D78213418}" dt="2019-11-25T14:56:33.272" v="104" actId="26606"/>
          <ac:spMkLst>
            <pc:docMk/>
            <pc:sldMk cId="514478824" sldId="257"/>
            <ac:spMk id="40" creationId="{C1A2385B-1D2A-4E17-84FA-6CB7F0AAE473}"/>
          </ac:spMkLst>
        </pc:spChg>
        <pc:spChg chg="add del">
          <ac:chgData name="Timo Schallenberg" userId="a074fd60f5994cde" providerId="LiveId" clId="{0289797C-32E2-424D-BEB3-927D78213418}" dt="2019-11-25T14:56:33.272" v="104" actId="26606"/>
          <ac:spMkLst>
            <pc:docMk/>
            <pc:sldMk cId="514478824" sldId="257"/>
            <ac:spMk id="41" creationId="{5E791F2F-79DB-4CC0-9FA1-001E3E91E8B7}"/>
          </ac:spMkLst>
        </pc:spChg>
        <pc:spChg chg="add del">
          <ac:chgData name="Timo Schallenberg" userId="a074fd60f5994cde" providerId="LiveId" clId="{0289797C-32E2-424D-BEB3-927D78213418}" dt="2019-11-25T14:56:34.183" v="106" actId="26606"/>
          <ac:spMkLst>
            <pc:docMk/>
            <pc:sldMk cId="514478824" sldId="257"/>
            <ac:spMk id="43" creationId="{F64F6814-96D5-4463-898E-405CC0C40147}"/>
          </ac:spMkLst>
        </pc:spChg>
        <pc:picChg chg="add mod ord">
          <ac:chgData name="Timo Schallenberg" userId="a074fd60f5994cde" providerId="LiveId" clId="{0289797C-32E2-424D-BEB3-927D78213418}" dt="2019-11-25T15:10:14.488" v="884" actId="1076"/>
          <ac:picMkLst>
            <pc:docMk/>
            <pc:sldMk cId="514478824" sldId="257"/>
            <ac:picMk id="5" creationId="{BD0A07F5-81BB-416B-9D53-E6CCFAAF4618}"/>
          </ac:picMkLst>
        </pc:picChg>
        <pc:picChg chg="add mod ord">
          <ac:chgData name="Timo Schallenberg" userId="a074fd60f5994cde" providerId="LiveId" clId="{0289797C-32E2-424D-BEB3-927D78213418}" dt="2019-11-25T15:29:29.488" v="928" actId="1076"/>
          <ac:picMkLst>
            <pc:docMk/>
            <pc:sldMk cId="514478824" sldId="257"/>
            <ac:picMk id="7" creationId="{18FC9FB6-AA9F-464A-A33A-94C6D314D977}"/>
          </ac:picMkLst>
        </pc:picChg>
        <pc:picChg chg="add del">
          <ac:chgData name="Timo Schallenberg" userId="a074fd60f5994cde" providerId="LiveId" clId="{0289797C-32E2-424D-BEB3-927D78213418}" dt="2019-11-25T14:56:35.991" v="110" actId="26606"/>
          <ac:picMkLst>
            <pc:docMk/>
            <pc:sldMk cId="514478824" sldId="257"/>
            <ac:picMk id="14" creationId="{22901FED-4FC9-4ED5-8123-C98BCD1616BA}"/>
          </ac:picMkLst>
        </pc:picChg>
        <pc:picChg chg="add del">
          <ac:chgData name="Timo Schallenberg" userId="a074fd60f5994cde" providerId="LiveId" clId="{0289797C-32E2-424D-BEB3-927D78213418}" dt="2019-11-25T14:56:17.486" v="92" actId="26606"/>
          <ac:picMkLst>
            <pc:docMk/>
            <pc:sldMk cId="514478824" sldId="257"/>
            <ac:picMk id="19" creationId="{22901FED-4FC9-4ED5-8123-C98BCD1616BA}"/>
          </ac:picMkLst>
        </pc:picChg>
        <pc:picChg chg="add del">
          <ac:chgData name="Timo Schallenberg" userId="a074fd60f5994cde" providerId="LiveId" clId="{0289797C-32E2-424D-BEB3-927D78213418}" dt="2019-11-25T14:56:25.414" v="98" actId="26606"/>
          <ac:picMkLst>
            <pc:docMk/>
            <pc:sldMk cId="514478824" sldId="257"/>
            <ac:picMk id="29" creationId="{53E66F28-0926-4CFB-BDAB-646CAB184CB0}"/>
          </ac:picMkLst>
        </pc:picChg>
        <pc:picChg chg="add del">
          <ac:chgData name="Timo Schallenberg" userId="a074fd60f5994cde" providerId="LiveId" clId="{0289797C-32E2-424D-BEB3-927D78213418}" dt="2019-11-25T14:56:28.775" v="100" actId="26606"/>
          <ac:picMkLst>
            <pc:docMk/>
            <pc:sldMk cId="514478824" sldId="257"/>
            <ac:picMk id="33" creationId="{3B37BAF8-EA97-496B-9DF6-3D53B6A19978}"/>
          </ac:picMkLst>
        </pc:picChg>
        <pc:picChg chg="add del">
          <ac:chgData name="Timo Schallenberg" userId="a074fd60f5994cde" providerId="LiveId" clId="{0289797C-32E2-424D-BEB3-927D78213418}" dt="2019-11-25T14:56:35.534" v="108" actId="26606"/>
          <ac:picMkLst>
            <pc:docMk/>
            <pc:sldMk cId="514478824" sldId="257"/>
            <ac:picMk id="45" creationId="{22901FED-4FC9-4ED5-8123-C98BCD1616B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91FB62-7141-46A0-B94C-F3B6F89D020E}" type="datetimeFigureOut">
              <a:rPr lang="de-DE" smtClean="0"/>
              <a:t>25.11.2019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003FE7-88B2-47D1-8154-03C7AB64F6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1951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4D204-63CF-49CD-9FB1-2D355A02432F}" type="datetimeFigureOut">
              <a:rPr lang="de-DE" smtClean="0"/>
              <a:t>25.11.2019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2E57C408-BBD9-43C5-B9EB-E8E61EF514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3083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4D204-63CF-49CD-9FB1-2D355A02432F}" type="datetimeFigureOut">
              <a:rPr lang="de-DE" smtClean="0"/>
              <a:t>25.11.2019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7C408-BBD9-43C5-B9EB-E8E61EF514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7675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4D204-63CF-49CD-9FB1-2D355A02432F}" type="datetimeFigureOut">
              <a:rPr lang="de-DE" smtClean="0"/>
              <a:t>25.11.2019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7C408-BBD9-43C5-B9EB-E8E61EF514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9257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4D204-63CF-49CD-9FB1-2D355A02432F}" type="datetimeFigureOut">
              <a:rPr lang="de-DE" smtClean="0"/>
              <a:t>25.11.2019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7C408-BBD9-43C5-B9EB-E8E61EF514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4183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17E4D204-63CF-49CD-9FB1-2D355A02432F}" type="datetimeFigureOut">
              <a:rPr lang="de-DE" smtClean="0"/>
              <a:t>25.11.2019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de-DE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E57C408-BBD9-43C5-B9EB-E8E61EF514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316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4D204-63CF-49CD-9FB1-2D355A02432F}" type="datetimeFigureOut">
              <a:rPr lang="de-DE" smtClean="0"/>
              <a:t>25.11.2019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7C408-BBD9-43C5-B9EB-E8E61EF514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7103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4D204-63CF-49CD-9FB1-2D355A02432F}" type="datetimeFigureOut">
              <a:rPr lang="de-DE" smtClean="0"/>
              <a:t>25.11.2019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7C408-BBD9-43C5-B9EB-E8E61EF514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8158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4D204-63CF-49CD-9FB1-2D355A02432F}" type="datetimeFigureOut">
              <a:rPr lang="de-DE" smtClean="0"/>
              <a:t>25.11.2019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7C408-BBD9-43C5-B9EB-E8E61EF514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3637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4D204-63CF-49CD-9FB1-2D355A02432F}" type="datetimeFigureOut">
              <a:rPr lang="de-DE" smtClean="0"/>
              <a:t>25.11.2019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7C408-BBD9-43C5-B9EB-E8E61EF514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7851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4D204-63CF-49CD-9FB1-2D355A02432F}" type="datetimeFigureOut">
              <a:rPr lang="de-DE" smtClean="0"/>
              <a:t>25.11.2019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7C408-BBD9-43C5-B9EB-E8E61EF514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4560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4D204-63CF-49CD-9FB1-2D355A02432F}" type="datetimeFigureOut">
              <a:rPr lang="de-DE" smtClean="0"/>
              <a:t>25.11.2019</a:t>
            </a:fld>
            <a:endParaRPr lang="de-DE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7C408-BBD9-43C5-B9EB-E8E61EF514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729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7E4D204-63CF-49CD-9FB1-2D355A02432F}" type="datetimeFigureOut">
              <a:rPr lang="de-DE" smtClean="0"/>
              <a:t>25.11.2019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E57C408-BBD9-43C5-B9EB-E8E61EF514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0919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A1B98C-4191-4962-BB85-05063D08D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4375"/>
          </a:xfrm>
        </p:spPr>
        <p:txBody>
          <a:bodyPr>
            <a:normAutofit fontScale="90000"/>
          </a:bodyPr>
          <a:lstStyle/>
          <a:p>
            <a:r>
              <a:rPr lang="de-DE"/>
              <a:t>Sidescroller – Treasure Bay</a:t>
            </a:r>
            <a:endParaRPr lang="de-DE" dirty="0"/>
          </a:p>
        </p:txBody>
      </p:sp>
      <p:pic>
        <p:nvPicPr>
          <p:cNvPr id="5" name="Inhaltsplatzhalter 4" descr="Ein Bild, das Text, Schild enthält.&#10;&#10;Automatisch generierte Beschreibung">
            <a:extLst>
              <a:ext uri="{FF2B5EF4-FFF2-40B4-BE49-F238E27FC236}">
                <a16:creationId xmlns:a16="http://schemas.microsoft.com/office/drawing/2014/main" id="{BD0A07F5-81BB-416B-9D53-E6CCFAAF46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398" y="987736"/>
            <a:ext cx="4879707" cy="2741548"/>
          </a:xfrm>
        </p:spPr>
      </p:pic>
      <p:pic>
        <p:nvPicPr>
          <p:cNvPr id="7" name="Grafik 6" descr="Ein Bild, das Text, Schild, Flugzeug enthält.&#10;&#10;Automatisch generierte Beschreibung">
            <a:extLst>
              <a:ext uri="{FF2B5EF4-FFF2-40B4-BE49-F238E27FC236}">
                <a16:creationId xmlns:a16="http://schemas.microsoft.com/office/drawing/2014/main" id="{18FC9FB6-AA9F-464A-A33A-94C6D314D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398" y="3850120"/>
            <a:ext cx="4879707" cy="2744643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83BA5FC4-D2B8-45EE-B5FF-899D6BCE279E}"/>
              </a:ext>
            </a:extLst>
          </p:cNvPr>
          <p:cNvSpPr txBox="1"/>
          <p:nvPr/>
        </p:nvSpPr>
        <p:spPr>
          <a:xfrm>
            <a:off x="535709" y="1079500"/>
            <a:ext cx="593838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Sidescroller</a:t>
            </a:r>
            <a:r>
              <a:rPr lang="de-DE" dirty="0"/>
              <a:t> als Browsergame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Piraten-Thema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9 unterschiedliche Level in 3 Schwierigkeitsgraden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Animierte Figuren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Verschiedene Gegner und Levelelemente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Ausschließlich selbst gemalte Elemente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Bewegter Hintergrund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Spannende Musik und lustige Soundeffekte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Editierbare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 Level um seinen Fantasien freien Lauf zu lassen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Größe passt sich dynamisch an die Größe des Browsers 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Alle Button über Maus und Tastatur nutzbar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Geeignet für Links- und Rechtshänder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Neben normalen Sprung einen Wandsprung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Projekt frei nutzbar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15ADC7A7-6AF2-4FA4-B960-2C3DB1133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546F-DF16-4C41-8D26-50DB1C701001}" type="datetime1">
              <a:rPr lang="de-DE" smtClean="0"/>
              <a:t>25.11.2019</a:t>
            </a:fld>
            <a:endParaRPr lang="de-DE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332FE075-6597-47A4-BFC9-09DFEEA87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Von Niklas Gieretz, Niklas Klaes, Timo Schallenberg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680BE52D-46D1-40C1-8DB5-445B4A9AA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7C408-BBD9-43C5-B9EB-E8E61EF514B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44788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lzart">
  <a:themeElements>
    <a:clrScheme name="Holzar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Holzart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Holzart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TM03090434[[fn=Holzart]]</Template>
  <TotalTime>0</TotalTime>
  <Words>83</Words>
  <Application>Microsoft Office PowerPoint</Application>
  <PresentationFormat>Breitbild</PresentationFormat>
  <Paragraphs>19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Rockwell</vt:lpstr>
      <vt:lpstr>Rockwell Condensed</vt:lpstr>
      <vt:lpstr>Wingdings</vt:lpstr>
      <vt:lpstr>Holzart</vt:lpstr>
      <vt:lpstr>Sidescroller – Treasure Bay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Timo Schallenberg</dc:creator>
  <cp:lastModifiedBy>Timo Schallenberg</cp:lastModifiedBy>
  <cp:revision>1</cp:revision>
  <dcterms:created xsi:type="dcterms:W3CDTF">2019-11-25T14:30:14Z</dcterms:created>
  <dcterms:modified xsi:type="dcterms:W3CDTF">2019-11-25T15:31:11Z</dcterms:modified>
</cp:coreProperties>
</file>